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40B6-B128-4701-8CED-CC43229B4DCF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3EAA-D7A0-44AD-A1DE-5E2A723F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40B6-B128-4701-8CED-CC43229B4DCF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3EAA-D7A0-44AD-A1DE-5E2A723F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4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40B6-B128-4701-8CED-CC43229B4DCF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3EAA-D7A0-44AD-A1DE-5E2A723F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7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40B6-B128-4701-8CED-CC43229B4DCF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3EAA-D7A0-44AD-A1DE-5E2A723F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9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40B6-B128-4701-8CED-CC43229B4DCF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3EAA-D7A0-44AD-A1DE-5E2A723F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47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40B6-B128-4701-8CED-CC43229B4DCF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3EAA-D7A0-44AD-A1DE-5E2A723F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0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40B6-B128-4701-8CED-CC43229B4DCF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3EAA-D7A0-44AD-A1DE-5E2A723F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65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40B6-B128-4701-8CED-CC43229B4DCF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3EAA-D7A0-44AD-A1DE-5E2A723F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5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40B6-B128-4701-8CED-CC43229B4DCF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3EAA-D7A0-44AD-A1DE-5E2A723F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13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40B6-B128-4701-8CED-CC43229B4DCF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3EAA-D7A0-44AD-A1DE-5E2A723F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7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F40B6-B128-4701-8CED-CC43229B4DCF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3EAA-D7A0-44AD-A1DE-5E2A723F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7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F40B6-B128-4701-8CED-CC43229B4DCF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73EAA-D7A0-44AD-A1DE-5E2A723F7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1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667" y="247661"/>
            <a:ext cx="4922148" cy="638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70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779" y="330420"/>
            <a:ext cx="9004738" cy="6327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0689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24" y="472966"/>
            <a:ext cx="8143896" cy="614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6184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:\RATS\2021\data analysis\wildfire_trends\figure\best\bend_wf_trends_proc2021033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053" y="543351"/>
            <a:ext cx="8873644" cy="5988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9593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:\RATS\2021\data analysis\wildfire_trends\figure\best\klamathfalls_wf_trends_proc2021033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23" y="730513"/>
            <a:ext cx="9366077" cy="5827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4609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:\RATS\2021\data analysis\wildfire_trends\figure\best\medford_wf_trends_proc2021033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02" y="699747"/>
            <a:ext cx="8937374" cy="5821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596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:\RATS\2021\data analysis\wildfire_trends\figure\best\eugene_wf_trends_proc2021032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98" y="856649"/>
            <a:ext cx="10048774" cy="5611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088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:\RATS\2021\data analysis\wildfire_trends\figure\best\portland_wf_trends_proc2021033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14" y="786151"/>
            <a:ext cx="9019234" cy="5767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088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A51E1D133B5D45AF0F14AB698F3EAA" ma:contentTypeVersion="1" ma:contentTypeDescription="Create a new document." ma:contentTypeScope="" ma:versionID="3aa49632ff1ea22cac2ce1bafe070e1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6306148d0f7b992e79f2d9b1f249a8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138CAC8-941B-4D71-91EA-BD6DE007898D}"/>
</file>

<file path=customXml/itemProps2.xml><?xml version="1.0" encoding="utf-8"?>
<ds:datastoreItem xmlns:ds="http://schemas.openxmlformats.org/officeDocument/2006/customXml" ds:itemID="{FB009DA1-2D57-44C3-84E9-23FD12BA7BFF}"/>
</file>

<file path=customXml/itemProps3.xml><?xml version="1.0" encoding="utf-8"?>
<ds:datastoreItem xmlns:ds="http://schemas.openxmlformats.org/officeDocument/2006/customXml" ds:itemID="{2C1219F3-3400-4575-AF55-22299737B36B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Department of Environmental Quality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BARNACK Anthony</dc:creator>
  <cp:lastModifiedBy>Tawnya Swanson</cp:lastModifiedBy>
  <cp:revision>3</cp:revision>
  <dcterms:created xsi:type="dcterms:W3CDTF">2021-05-03T16:34:20Z</dcterms:created>
  <dcterms:modified xsi:type="dcterms:W3CDTF">2021-05-07T15:41:36Z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0x010100DCA51E1D133B5D45AF0F14AB698F3EAA</vt:lpwstr>
  </property>
</Properties>
</file>