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4.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6"/>
  </p:notesMasterIdLst>
  <p:handoutMasterIdLst>
    <p:handoutMasterId r:id="rId27"/>
  </p:handoutMasterIdLst>
  <p:sldIdLst>
    <p:sldId id="265" r:id="rId2"/>
    <p:sldId id="317" r:id="rId3"/>
    <p:sldId id="495" r:id="rId4"/>
    <p:sldId id="500" r:id="rId5"/>
    <p:sldId id="496" r:id="rId6"/>
    <p:sldId id="261" r:id="rId7"/>
    <p:sldId id="262" r:id="rId8"/>
    <p:sldId id="302" r:id="rId9"/>
    <p:sldId id="263" r:id="rId10"/>
    <p:sldId id="303" r:id="rId11"/>
    <p:sldId id="332" r:id="rId12"/>
    <p:sldId id="330" r:id="rId13"/>
    <p:sldId id="333" r:id="rId14"/>
    <p:sldId id="308" r:id="rId15"/>
    <p:sldId id="494" r:id="rId16"/>
    <p:sldId id="309" r:id="rId17"/>
    <p:sldId id="314" r:id="rId18"/>
    <p:sldId id="321" r:id="rId19"/>
    <p:sldId id="320" r:id="rId20"/>
    <p:sldId id="322" r:id="rId21"/>
    <p:sldId id="323" r:id="rId22"/>
    <p:sldId id="272" r:id="rId23"/>
    <p:sldId id="315" r:id="rId24"/>
    <p:sldId id="499" r:id="rId25"/>
  </p:sldIdLst>
  <p:sldSz cx="6858000" cy="9144000" type="screen4x3"/>
  <p:notesSz cx="7010400" cy="9296400"/>
  <p:defaultTex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1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1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1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1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586B"/>
    <a:srgbClr val="F70724"/>
    <a:srgbClr val="FF6600"/>
    <a:srgbClr val="FF0066"/>
    <a:srgbClr val="FF0000"/>
    <a:srgbClr val="DDDDDD"/>
    <a:srgbClr val="99FF99"/>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73" autoAdjust="0"/>
    <p:restoredTop sz="91843" autoAdjust="0"/>
  </p:normalViewPr>
  <p:slideViewPr>
    <p:cSldViewPr>
      <p:cViewPr varScale="1">
        <p:scale>
          <a:sx n="63" d="100"/>
          <a:sy n="63" d="100"/>
        </p:scale>
        <p:origin x="2586" y="5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35" d="100"/>
          <a:sy n="35" d="100"/>
        </p:scale>
        <p:origin x="-1512" y="-7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E66569F-0C8E-4864-880D-D6534AD948A1}"/>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t" anchorCtr="0" compatLnSpc="1">
            <a:prstTxWarp prst="textNoShape">
              <a:avLst/>
            </a:prstTxWarp>
          </a:bodyPr>
          <a:lstStyle>
            <a:lvl1pPr>
              <a:defRPr sz="1200" b="0"/>
            </a:lvl1pPr>
          </a:lstStyle>
          <a:p>
            <a:pPr>
              <a:defRPr/>
            </a:pPr>
            <a:endParaRPr lang="en-US" altLang="en-US"/>
          </a:p>
        </p:txBody>
      </p:sp>
      <p:sp>
        <p:nvSpPr>
          <p:cNvPr id="10243" name="Rectangle 3">
            <a:extLst>
              <a:ext uri="{FF2B5EF4-FFF2-40B4-BE49-F238E27FC236}">
                <a16:creationId xmlns:a16="http://schemas.microsoft.com/office/drawing/2014/main" id="{7AA2C3BE-5968-475E-96BC-908FECAAD1DD}"/>
              </a:ext>
            </a:extLst>
          </p:cNvPr>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t" anchorCtr="0" compatLnSpc="1">
            <a:prstTxWarp prst="textNoShape">
              <a:avLst/>
            </a:prstTxWarp>
          </a:bodyPr>
          <a:lstStyle>
            <a:lvl1pPr algn="r">
              <a:defRPr sz="1200" b="0"/>
            </a:lvl1pPr>
          </a:lstStyle>
          <a:p>
            <a:pPr>
              <a:defRPr/>
            </a:pPr>
            <a:endParaRPr lang="en-US" altLang="en-US"/>
          </a:p>
        </p:txBody>
      </p:sp>
      <p:sp>
        <p:nvSpPr>
          <p:cNvPr id="10244" name="Rectangle 4">
            <a:extLst>
              <a:ext uri="{FF2B5EF4-FFF2-40B4-BE49-F238E27FC236}">
                <a16:creationId xmlns:a16="http://schemas.microsoft.com/office/drawing/2014/main" id="{7F9C2DDD-9CDF-48D7-BC30-1D67380B605D}"/>
              </a:ext>
            </a:extLst>
          </p:cNvPr>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b" anchorCtr="0" compatLnSpc="1">
            <a:prstTxWarp prst="textNoShape">
              <a:avLst/>
            </a:prstTxWarp>
          </a:bodyPr>
          <a:lstStyle>
            <a:lvl1pPr>
              <a:defRPr sz="1200" b="0"/>
            </a:lvl1pPr>
          </a:lstStyle>
          <a:p>
            <a:pPr>
              <a:defRPr/>
            </a:pPr>
            <a:endParaRPr lang="en-US" altLang="en-US"/>
          </a:p>
        </p:txBody>
      </p:sp>
      <p:sp>
        <p:nvSpPr>
          <p:cNvPr id="10245" name="Rectangle 5">
            <a:extLst>
              <a:ext uri="{FF2B5EF4-FFF2-40B4-BE49-F238E27FC236}">
                <a16:creationId xmlns:a16="http://schemas.microsoft.com/office/drawing/2014/main" id="{EB784A56-FDF4-43AD-AFD6-C961FAC0B68F}"/>
              </a:ext>
            </a:extLst>
          </p:cNvPr>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b" anchorCtr="0" compatLnSpc="1">
            <a:prstTxWarp prst="textNoShape">
              <a:avLst/>
            </a:prstTxWarp>
          </a:bodyPr>
          <a:lstStyle>
            <a:lvl1pPr algn="r">
              <a:defRPr sz="1200" b="0"/>
            </a:lvl1pPr>
          </a:lstStyle>
          <a:p>
            <a:pPr>
              <a:defRPr/>
            </a:pPr>
            <a:fld id="{A478D1F1-6123-40C4-AC0D-8D0F6501A35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851976A-9E9B-4C56-80ED-6991438B470D}"/>
              </a:ext>
            </a:extLst>
          </p:cNvPr>
          <p:cNvSpPr>
            <a:spLocks noGrp="1" noChangeArrowheads="1"/>
          </p:cNvSpPr>
          <p:nvPr>
            <p:ph type="hdr" sz="quarter"/>
          </p:nvPr>
        </p:nvSpPr>
        <p:spPr bwMode="auto">
          <a:xfrm>
            <a:off x="0" y="0"/>
            <a:ext cx="30384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t" anchorCtr="0" compatLnSpc="1">
            <a:prstTxWarp prst="textNoShape">
              <a:avLst/>
            </a:prstTxWarp>
          </a:bodyPr>
          <a:lstStyle>
            <a:lvl1pPr>
              <a:defRPr sz="1200" b="0"/>
            </a:lvl1pPr>
          </a:lstStyle>
          <a:p>
            <a:pPr>
              <a:defRPr/>
            </a:pPr>
            <a:endParaRPr lang="en-US" altLang="en-US"/>
          </a:p>
        </p:txBody>
      </p:sp>
      <p:sp>
        <p:nvSpPr>
          <p:cNvPr id="15363" name="Rectangle 3">
            <a:extLst>
              <a:ext uri="{FF2B5EF4-FFF2-40B4-BE49-F238E27FC236}">
                <a16:creationId xmlns:a16="http://schemas.microsoft.com/office/drawing/2014/main" id="{6B3D34ED-A025-426F-B59F-691DA1DE3261}"/>
              </a:ext>
            </a:extLst>
          </p:cNvPr>
          <p:cNvSpPr>
            <a:spLocks noGrp="1" noChangeArrowheads="1"/>
          </p:cNvSpPr>
          <p:nvPr>
            <p:ph type="dt" idx="1"/>
          </p:nvPr>
        </p:nvSpPr>
        <p:spPr bwMode="auto">
          <a:xfrm>
            <a:off x="3971925" y="0"/>
            <a:ext cx="30384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t" anchorCtr="0" compatLnSpc="1">
            <a:prstTxWarp prst="textNoShape">
              <a:avLst/>
            </a:prstTxWarp>
          </a:bodyPr>
          <a:lstStyle>
            <a:lvl1pPr algn="r">
              <a:defRPr sz="1200" b="0"/>
            </a:lvl1pPr>
          </a:lstStyle>
          <a:p>
            <a:pPr>
              <a:defRPr/>
            </a:pPr>
            <a:endParaRPr lang="en-US" altLang="en-US"/>
          </a:p>
        </p:txBody>
      </p:sp>
      <p:sp>
        <p:nvSpPr>
          <p:cNvPr id="2052" name="Rectangle 4">
            <a:extLst>
              <a:ext uri="{FF2B5EF4-FFF2-40B4-BE49-F238E27FC236}">
                <a16:creationId xmlns:a16="http://schemas.microsoft.com/office/drawing/2014/main" id="{CDD28CDE-D320-4C80-84C4-622452AAAC79}"/>
              </a:ext>
            </a:extLst>
          </p:cNvPr>
          <p:cNvSpPr>
            <a:spLocks noGrp="1" noRot="1" noChangeAspect="1" noChangeArrowheads="1" noTextEdit="1"/>
          </p:cNvSpPr>
          <p:nvPr>
            <p:ph type="sldImg" idx="2"/>
          </p:nvPr>
        </p:nvSpPr>
        <p:spPr bwMode="auto">
          <a:xfrm>
            <a:off x="2189163" y="703263"/>
            <a:ext cx="2632075" cy="35083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43BD810E-79B3-46DF-B8FA-A29336438381}"/>
              </a:ext>
            </a:extLst>
          </p:cNvPr>
          <p:cNvSpPr>
            <a:spLocks noGrp="1" noChangeArrowheads="1"/>
          </p:cNvSpPr>
          <p:nvPr>
            <p:ph type="body" sz="quarter" idx="3"/>
          </p:nvPr>
        </p:nvSpPr>
        <p:spPr bwMode="auto">
          <a:xfrm>
            <a:off x="935038" y="4445000"/>
            <a:ext cx="5140325" cy="413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5366" name="Rectangle 6">
            <a:extLst>
              <a:ext uri="{FF2B5EF4-FFF2-40B4-BE49-F238E27FC236}">
                <a16:creationId xmlns:a16="http://schemas.microsoft.com/office/drawing/2014/main" id="{537B7BC6-618E-468F-B8EA-FF08D77B5EA9}"/>
              </a:ext>
            </a:extLst>
          </p:cNvPr>
          <p:cNvSpPr>
            <a:spLocks noGrp="1" noChangeArrowheads="1"/>
          </p:cNvSpPr>
          <p:nvPr>
            <p:ph type="ftr" sz="quarter" idx="4"/>
          </p:nvPr>
        </p:nvSpPr>
        <p:spPr bwMode="auto">
          <a:xfrm>
            <a:off x="0" y="8812213"/>
            <a:ext cx="3038475"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b" anchorCtr="0" compatLnSpc="1">
            <a:prstTxWarp prst="textNoShape">
              <a:avLst/>
            </a:prstTxWarp>
          </a:bodyPr>
          <a:lstStyle>
            <a:lvl1pPr>
              <a:defRPr sz="1200" b="0"/>
            </a:lvl1pPr>
          </a:lstStyle>
          <a:p>
            <a:pPr>
              <a:defRPr/>
            </a:pPr>
            <a:endParaRPr lang="en-US" altLang="en-US"/>
          </a:p>
        </p:txBody>
      </p:sp>
      <p:sp>
        <p:nvSpPr>
          <p:cNvPr id="15367" name="Rectangle 7">
            <a:extLst>
              <a:ext uri="{FF2B5EF4-FFF2-40B4-BE49-F238E27FC236}">
                <a16:creationId xmlns:a16="http://schemas.microsoft.com/office/drawing/2014/main" id="{AB8FB35C-965E-45C0-8B19-925C7E683B0E}"/>
              </a:ext>
            </a:extLst>
          </p:cNvPr>
          <p:cNvSpPr>
            <a:spLocks noGrp="1" noChangeArrowheads="1"/>
          </p:cNvSpPr>
          <p:nvPr>
            <p:ph type="sldNum" sz="quarter" idx="5"/>
          </p:nvPr>
        </p:nvSpPr>
        <p:spPr bwMode="auto">
          <a:xfrm>
            <a:off x="3971925" y="8812213"/>
            <a:ext cx="3038475"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b" anchorCtr="0" compatLnSpc="1">
            <a:prstTxWarp prst="textNoShape">
              <a:avLst/>
            </a:prstTxWarp>
          </a:bodyPr>
          <a:lstStyle>
            <a:lvl1pPr algn="r">
              <a:defRPr sz="1200" b="0"/>
            </a:lvl1pPr>
          </a:lstStyle>
          <a:p>
            <a:pPr>
              <a:defRPr/>
            </a:pPr>
            <a:fld id="{7CB32FD7-2F2B-47C1-A421-69A6FD835A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0BEB632A-019B-4A87-8E0A-7E3643E70839}"/>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F78C3867-3BB6-4ADB-A957-5A90CDA70CE6}" type="slidenum">
              <a:rPr lang="en-US" altLang="en-US" sz="1200" b="0" smtClean="0"/>
              <a:pPr/>
              <a:t>1</a:t>
            </a:fld>
            <a:endParaRPr lang="en-US" altLang="en-US" sz="1200" b="0"/>
          </a:p>
        </p:txBody>
      </p:sp>
      <p:sp>
        <p:nvSpPr>
          <p:cNvPr id="5123" name="Rectangle 2050">
            <a:extLst>
              <a:ext uri="{FF2B5EF4-FFF2-40B4-BE49-F238E27FC236}">
                <a16:creationId xmlns:a16="http://schemas.microsoft.com/office/drawing/2014/main" id="{85F46D99-4DB2-41FC-A19D-20FD59C9E965}"/>
              </a:ext>
            </a:extLst>
          </p:cNvPr>
          <p:cNvSpPr>
            <a:spLocks noGrp="1" noChangeArrowheads="1"/>
          </p:cNvSpPr>
          <p:nvPr>
            <p:ph type="body" idx="1"/>
          </p:nvPr>
        </p:nvSpPr>
        <p:spPr>
          <a:xfrm>
            <a:off x="914400" y="4368800"/>
            <a:ext cx="5029200" cy="414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s-ES_tradnl" altLang="en-US"/>
          </a:p>
        </p:txBody>
      </p:sp>
      <p:sp>
        <p:nvSpPr>
          <p:cNvPr id="5124" name="Rectangle 2051">
            <a:extLst>
              <a:ext uri="{FF2B5EF4-FFF2-40B4-BE49-F238E27FC236}">
                <a16:creationId xmlns:a16="http://schemas.microsoft.com/office/drawing/2014/main" id="{23EFBF6E-1400-474A-8DFC-2F17C7281B03}"/>
              </a:ext>
            </a:extLst>
          </p:cNvPr>
          <p:cNvSpPr>
            <a:spLocks noGrp="1" noRot="1" noChangeAspect="1" noChangeArrowheads="1" noTextEdit="1"/>
          </p:cNvSpPr>
          <p:nvPr>
            <p:ph type="sldImg"/>
          </p:nvPr>
        </p:nvSpPr>
        <p:spPr>
          <a:xfrm>
            <a:off x="1714500" y="130175"/>
            <a:ext cx="3430588" cy="4573588"/>
          </a:xfrm>
          <a:noFill/>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E0988CC-A800-4F7A-A4B5-B7F0D83AF51A}"/>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8422A82B-DB17-4EC7-824B-83875E892110}" type="slidenum">
              <a:rPr lang="en-US" altLang="en-US" sz="1200" b="0" smtClean="0"/>
              <a:pPr/>
              <a:t>2</a:t>
            </a:fld>
            <a:endParaRPr lang="en-US" altLang="en-US" sz="1200" b="0"/>
          </a:p>
        </p:txBody>
      </p:sp>
      <p:sp>
        <p:nvSpPr>
          <p:cNvPr id="7171" name="Rectangle 2050">
            <a:extLst>
              <a:ext uri="{FF2B5EF4-FFF2-40B4-BE49-F238E27FC236}">
                <a16:creationId xmlns:a16="http://schemas.microsoft.com/office/drawing/2014/main" id="{3302A0BC-35C4-4CFB-BCD9-47FEDEFCA313}"/>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7172" name="Rectangle 2051">
            <a:extLst>
              <a:ext uri="{FF2B5EF4-FFF2-40B4-BE49-F238E27FC236}">
                <a16:creationId xmlns:a16="http://schemas.microsoft.com/office/drawing/2014/main" id="{77442D6C-2E0A-4F20-BD50-CDAB7F37AFAA}"/>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FF8C905-56DB-412E-802F-FB10E276B2E0}"/>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11D714B4-2056-4AD8-8647-7D0A6E743CE3}" type="slidenum">
              <a:rPr lang="en-US" altLang="en-US" sz="1200" b="0" smtClean="0"/>
              <a:pPr/>
              <a:t>3</a:t>
            </a:fld>
            <a:endParaRPr lang="en-US" altLang="en-US" sz="1200" b="0"/>
          </a:p>
        </p:txBody>
      </p:sp>
      <p:sp>
        <p:nvSpPr>
          <p:cNvPr id="9219" name="Rectangle 1026">
            <a:extLst>
              <a:ext uri="{FF2B5EF4-FFF2-40B4-BE49-F238E27FC236}">
                <a16:creationId xmlns:a16="http://schemas.microsoft.com/office/drawing/2014/main" id="{B0D8ADBF-64FC-4A31-933C-CA84F0CE9306}"/>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9220" name="Rectangle 1027">
            <a:extLst>
              <a:ext uri="{FF2B5EF4-FFF2-40B4-BE49-F238E27FC236}">
                <a16:creationId xmlns:a16="http://schemas.microsoft.com/office/drawing/2014/main" id="{366BD33F-386C-4D3D-A1FD-EC7B08CED331}"/>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E76A90F-333D-4AC7-BAF0-DE425B16DE1D}"/>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D564F9B3-609C-4208-9D16-2925A30EF8CA}" type="slidenum">
              <a:rPr lang="en-US" altLang="en-US" sz="1200" b="0" smtClean="0"/>
              <a:pPr/>
              <a:t>7</a:t>
            </a:fld>
            <a:endParaRPr lang="en-US" altLang="en-US" sz="1200" b="0"/>
          </a:p>
        </p:txBody>
      </p:sp>
      <p:sp>
        <p:nvSpPr>
          <p:cNvPr id="14339" name="Rectangle 2">
            <a:extLst>
              <a:ext uri="{FF2B5EF4-FFF2-40B4-BE49-F238E27FC236}">
                <a16:creationId xmlns:a16="http://schemas.microsoft.com/office/drawing/2014/main" id="{43631D17-FD62-47F6-89AD-4A9BBCF16DC6}"/>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3FB8332-C3FD-49F2-B62E-A58313BBE328}"/>
              </a:ext>
            </a:extLst>
          </p:cNvPr>
          <p:cNvSpPr>
            <a:spLocks noGrp="1" noChangeArrowheads="1"/>
          </p:cNvSpPr>
          <p:nvPr>
            <p:ph type="body" idx="1"/>
          </p:nvPr>
        </p:nvSpPr>
        <p:spPr>
          <a:noFill/>
        </p:spPr>
        <p:txBody>
          <a:bodyPr/>
          <a:lstStyle/>
          <a:p>
            <a:endParaRPr lang="es-ES_tradnl"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BD518D9-729F-40FE-ACDE-B5171322B31A}"/>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88EFBD51-D785-4EBD-AFAB-DD254DDDF0E3}" type="slidenum">
              <a:rPr lang="en-US" altLang="en-US" sz="1200" b="0" smtClean="0"/>
              <a:pPr/>
              <a:t>24</a:t>
            </a:fld>
            <a:endParaRPr lang="en-US" altLang="en-US" sz="1200" b="0"/>
          </a:p>
        </p:txBody>
      </p:sp>
      <p:sp>
        <p:nvSpPr>
          <p:cNvPr id="32771" name="Rectangle 2">
            <a:extLst>
              <a:ext uri="{FF2B5EF4-FFF2-40B4-BE49-F238E27FC236}">
                <a16:creationId xmlns:a16="http://schemas.microsoft.com/office/drawing/2014/main" id="{D52AAFDA-2FEE-422D-83E9-8B32AAE23583}"/>
              </a:ext>
            </a:extLst>
          </p:cNvPr>
          <p:cNvSpPr>
            <a:spLocks noGrp="1" noRot="1" noChangeAspect="1" noChangeArrowheads="1" noTextEdit="1"/>
          </p:cNvSpPr>
          <p:nvPr>
            <p:ph type="sldImg"/>
          </p:nvPr>
        </p:nvSpPr>
        <p:spPr>
          <a:xfrm>
            <a:off x="1716088" y="125413"/>
            <a:ext cx="3433762" cy="4578350"/>
          </a:xfrm>
          <a:solidFill>
            <a:srgbClr val="FFFFFF"/>
          </a:solidFill>
          <a:ln/>
        </p:spPr>
      </p:sp>
      <p:sp>
        <p:nvSpPr>
          <p:cNvPr id="32772" name="Rectangle 3">
            <a:extLst>
              <a:ext uri="{FF2B5EF4-FFF2-40B4-BE49-F238E27FC236}">
                <a16:creationId xmlns:a16="http://schemas.microsoft.com/office/drawing/2014/main" id="{489EA5FE-5188-4B5C-AE4C-63E2C5578F80}"/>
              </a:ext>
            </a:extLst>
          </p:cNvPr>
          <p:cNvSpPr>
            <a:spLocks noGrp="1" noChangeArrowheads="1"/>
          </p:cNvSpPr>
          <p:nvPr>
            <p:ph type="body" idx="1"/>
          </p:nvPr>
        </p:nvSpPr>
        <p:spPr>
          <a:xfrm>
            <a:off x="912813" y="4368800"/>
            <a:ext cx="5032375" cy="4140200"/>
          </a:xfrm>
          <a:solidFill>
            <a:srgbClr val="FFFFFF"/>
          </a:solidFill>
          <a:ln>
            <a:solidFill>
              <a:srgbClr val="000000"/>
            </a:solidFill>
            <a:miter lim="800000"/>
            <a:headEnd/>
            <a:tailEnd/>
          </a:ln>
        </p:spPr>
        <p:txBody>
          <a:bodyPr lIns="91436" tIns="45719" rIns="91436" bIns="45719"/>
          <a:lstStyle/>
          <a:p>
            <a:endParaRPr lang="es-ES_tradnl"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98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9650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6">
            <a:extLst>
              <a:ext uri="{FF2B5EF4-FFF2-40B4-BE49-F238E27FC236}">
                <a16:creationId xmlns:a16="http://schemas.microsoft.com/office/drawing/2014/main" id="{BE20914B-F79F-4B1C-AD3A-51AF0A9BC303}"/>
              </a:ext>
            </a:extLst>
          </p:cNvPr>
          <p:cNvSpPr>
            <a:spLocks noChangeArrowheads="1"/>
          </p:cNvSpPr>
          <p:nvPr userDrawn="1"/>
        </p:nvSpPr>
        <p:spPr bwMode="auto">
          <a:xfrm>
            <a:off x="0" y="8901113"/>
            <a:ext cx="6858000" cy="244475"/>
          </a:xfrm>
          <a:prstGeom prst="rect">
            <a:avLst/>
          </a:prstGeom>
          <a:solidFill>
            <a:srgbClr val="67676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defRPr/>
            </a:pPr>
            <a:endParaRPr lang="en-US" altLang="en-US"/>
          </a:p>
        </p:txBody>
      </p:sp>
      <p:sp>
        <p:nvSpPr>
          <p:cNvPr id="1027" name="Rectangle 27">
            <a:extLst>
              <a:ext uri="{FF2B5EF4-FFF2-40B4-BE49-F238E27FC236}">
                <a16:creationId xmlns:a16="http://schemas.microsoft.com/office/drawing/2014/main" id="{E02EF515-3E2C-4E34-AB96-4FFEB64D2AA7}"/>
              </a:ext>
            </a:extLst>
          </p:cNvPr>
          <p:cNvSpPr>
            <a:spLocks noChangeArrowheads="1"/>
          </p:cNvSpPr>
          <p:nvPr/>
        </p:nvSpPr>
        <p:spPr bwMode="auto">
          <a:xfrm>
            <a:off x="3724275" y="8899525"/>
            <a:ext cx="31067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r">
              <a:defRPr/>
            </a:pPr>
            <a:r>
              <a:rPr lang="es-ES_tradnl" altLang="en-US" sz="800" b="0" i="1" dirty="0">
                <a:solidFill>
                  <a:schemeClr val="bg1"/>
                </a:solidFill>
              </a:rPr>
              <a:t>Ú</a:t>
            </a:r>
            <a:r>
              <a:rPr lang="en-US" altLang="en-US" sz="800" b="0" i="1" dirty="0" err="1">
                <a:solidFill>
                  <a:schemeClr val="bg1"/>
                </a:solidFill>
              </a:rPr>
              <a:t>nicamente</a:t>
            </a:r>
            <a:r>
              <a:rPr lang="en-US" altLang="en-US" sz="800" b="0" i="1" dirty="0">
                <a:solidFill>
                  <a:schemeClr val="bg1"/>
                </a:solidFill>
              </a:rPr>
              <a:t> para adiestramiento</a:t>
            </a:r>
          </a:p>
          <a:p>
            <a:pPr algn="r">
              <a:defRPr/>
            </a:pPr>
            <a:r>
              <a:rPr lang="en-US" altLang="en-US" sz="800" b="0" i="1" dirty="0">
                <a:solidFill>
                  <a:schemeClr val="bg1"/>
                </a:solidFill>
              </a:rPr>
              <a:t>Oregon OSH</a:t>
            </a:r>
            <a:r>
              <a:rPr lang="es-ES_tradnl" altLang="en-US" sz="800" b="0" i="1" dirty="0">
                <a:solidFill>
                  <a:schemeClr val="bg1"/>
                </a:solidFill>
              </a:rPr>
              <a:t>A PESO - PROTECCIÓN CONTRA CAÍDAS</a:t>
            </a:r>
            <a:endParaRPr lang="en-US" altLang="en-US" sz="800" b="0" i="1" dirty="0">
              <a:solidFill>
                <a:schemeClr val="bg1"/>
              </a:solidFill>
            </a:endParaRPr>
          </a:p>
        </p:txBody>
      </p:sp>
      <p:sp>
        <p:nvSpPr>
          <p:cNvPr id="1028" name="Rectangle 28">
            <a:extLst>
              <a:ext uri="{FF2B5EF4-FFF2-40B4-BE49-F238E27FC236}">
                <a16:creationId xmlns:a16="http://schemas.microsoft.com/office/drawing/2014/main" id="{DAECEA4B-C847-4FF0-B5E8-70537540D8E1}"/>
              </a:ext>
            </a:extLst>
          </p:cNvPr>
          <p:cNvSpPr>
            <a:spLocks noChangeArrowheads="1"/>
          </p:cNvSpPr>
          <p:nvPr/>
        </p:nvSpPr>
        <p:spPr bwMode="auto">
          <a:xfrm>
            <a:off x="19050" y="8899525"/>
            <a:ext cx="30575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defRPr/>
            </a:pPr>
            <a:r>
              <a:rPr lang="es-ES_tradnl" altLang="en-US" sz="800" b="0" i="1" dirty="0" err="1">
                <a:solidFill>
                  <a:schemeClr val="bg1"/>
                </a:solidFill>
              </a:rPr>
              <a:t>For</a:t>
            </a:r>
            <a:r>
              <a:rPr lang="es-ES_tradnl" altLang="en-US" sz="800" b="0" i="1" dirty="0">
                <a:solidFill>
                  <a:schemeClr val="bg1"/>
                </a:solidFill>
              </a:rPr>
              <a:t> training </a:t>
            </a:r>
            <a:r>
              <a:rPr lang="es-ES_tradnl" altLang="en-US" sz="800" b="0" i="1" dirty="0" err="1">
                <a:solidFill>
                  <a:schemeClr val="bg1"/>
                </a:solidFill>
              </a:rPr>
              <a:t>purposes</a:t>
            </a:r>
            <a:r>
              <a:rPr lang="es-ES_tradnl" altLang="en-US" sz="800" b="0" i="1" dirty="0">
                <a:solidFill>
                  <a:schemeClr val="bg1"/>
                </a:solidFill>
              </a:rPr>
              <a:t> </a:t>
            </a:r>
            <a:r>
              <a:rPr lang="es-ES_tradnl" altLang="en-US" sz="800" b="0" i="1" dirty="0" err="1">
                <a:solidFill>
                  <a:schemeClr val="bg1"/>
                </a:solidFill>
              </a:rPr>
              <a:t>only</a:t>
            </a:r>
            <a:endParaRPr lang="es-ES_tradnl" altLang="en-US" sz="800" b="0" i="1" dirty="0">
              <a:solidFill>
                <a:schemeClr val="bg1"/>
              </a:solidFill>
            </a:endParaRPr>
          </a:p>
          <a:p>
            <a:pPr>
              <a:defRPr/>
            </a:pPr>
            <a:r>
              <a:rPr lang="es-ES_tradnl" altLang="en-US" sz="800" b="0" i="1" dirty="0">
                <a:solidFill>
                  <a:schemeClr val="bg1"/>
                </a:solidFill>
              </a:rPr>
              <a:t>Oregon OSHA PESO - FALL PROTECTION</a:t>
            </a:r>
            <a:endParaRPr lang="en-US" altLang="en-US" sz="800" b="0" i="1" dirty="0">
              <a:solidFill>
                <a:schemeClr val="bg1"/>
              </a:solidFill>
            </a:endParaRPr>
          </a:p>
        </p:txBody>
      </p:sp>
      <p:sp>
        <p:nvSpPr>
          <p:cNvPr id="7" name="Rectangle 29">
            <a:extLst>
              <a:ext uri="{FF2B5EF4-FFF2-40B4-BE49-F238E27FC236}">
                <a16:creationId xmlns:a16="http://schemas.microsoft.com/office/drawing/2014/main" id="{82DEBF95-6DF4-418B-B6FD-C607B45430FC}"/>
              </a:ext>
            </a:extLst>
          </p:cNvPr>
          <p:cNvSpPr>
            <a:spLocks noChangeArrowheads="1"/>
          </p:cNvSpPr>
          <p:nvPr/>
        </p:nvSpPr>
        <p:spPr bwMode="auto">
          <a:xfrm>
            <a:off x="3135313" y="8886825"/>
            <a:ext cx="3730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defRPr/>
            </a:pPr>
            <a:fld id="{9FB279E4-1C1A-4622-81BF-8316B6BCD218}" type="slidenum">
              <a:rPr lang="en-US" altLang="en-US" sz="1200" b="0" smtClean="0">
                <a:solidFill>
                  <a:schemeClr val="bg1"/>
                </a:solidFill>
              </a:rPr>
              <a:pPr>
                <a:defRPr/>
              </a:pPr>
              <a:t>‹#›</a:t>
            </a:fld>
            <a:endParaRPr lang="en-US" altLang="en-US" sz="1200" b="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4.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1" descr="C:\WINDOWS\Desktop\PESO logo2c.jpg">
            <a:extLst>
              <a:ext uri="{FF2B5EF4-FFF2-40B4-BE49-F238E27FC236}">
                <a16:creationId xmlns:a16="http://schemas.microsoft.com/office/drawing/2014/main" id="{3FD7C703-D996-408A-BFF4-B96860123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207963"/>
            <a:ext cx="162718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
            <a:extLst>
              <a:ext uri="{FF2B5EF4-FFF2-40B4-BE49-F238E27FC236}">
                <a16:creationId xmlns:a16="http://schemas.microsoft.com/office/drawing/2014/main" id="{AECE43A4-E49F-4E8D-8A4E-88793F8DF0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06375"/>
            <a:ext cx="1895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a:extLst>
              <a:ext uri="{FF2B5EF4-FFF2-40B4-BE49-F238E27FC236}">
                <a16:creationId xmlns:a16="http://schemas.microsoft.com/office/drawing/2014/main" id="{C18DB283-D365-4974-91D5-2CA8E9C0787B}"/>
              </a:ext>
            </a:extLst>
          </p:cNvPr>
          <p:cNvSpPr>
            <a:spLocks noChangeArrowheads="1"/>
          </p:cNvSpPr>
          <p:nvPr/>
        </p:nvSpPr>
        <p:spPr bwMode="auto">
          <a:xfrm>
            <a:off x="3429000" y="1709738"/>
            <a:ext cx="3252788"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 altLang="en-US" sz="2800" dirty="0"/>
              <a:t>Protección Contra Caídas</a:t>
            </a:r>
          </a:p>
        </p:txBody>
      </p:sp>
      <p:sp>
        <p:nvSpPr>
          <p:cNvPr id="4101" name="Rectangle 21">
            <a:extLst>
              <a:ext uri="{FF2B5EF4-FFF2-40B4-BE49-F238E27FC236}">
                <a16:creationId xmlns:a16="http://schemas.microsoft.com/office/drawing/2014/main" id="{E8AD0CA3-384C-4E71-A0CD-F96F67FB57EB}"/>
              </a:ext>
            </a:extLst>
          </p:cNvPr>
          <p:cNvSpPr>
            <a:spLocks noChangeArrowheads="1"/>
          </p:cNvSpPr>
          <p:nvPr/>
        </p:nvSpPr>
        <p:spPr bwMode="auto">
          <a:xfrm>
            <a:off x="184150" y="1600200"/>
            <a:ext cx="6457950" cy="65341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sz="2400"/>
          </a:p>
        </p:txBody>
      </p:sp>
      <p:sp>
        <p:nvSpPr>
          <p:cNvPr id="4102" name="Text Box 500">
            <a:extLst>
              <a:ext uri="{FF2B5EF4-FFF2-40B4-BE49-F238E27FC236}">
                <a16:creationId xmlns:a16="http://schemas.microsoft.com/office/drawing/2014/main" id="{6D9FA397-2A42-40D4-8C49-DAA7CC6FD42F}"/>
              </a:ext>
            </a:extLst>
          </p:cNvPr>
          <p:cNvSpPr txBox="1">
            <a:spLocks noChangeArrowheads="1"/>
          </p:cNvSpPr>
          <p:nvPr/>
        </p:nvSpPr>
        <p:spPr bwMode="auto">
          <a:xfrm>
            <a:off x="3903663" y="7064375"/>
            <a:ext cx="23050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 altLang="en-US"/>
              <a:t>Un instructivo bilingüe para patrones con trabajadores hispanos</a:t>
            </a:r>
          </a:p>
        </p:txBody>
      </p:sp>
      <p:sp>
        <p:nvSpPr>
          <p:cNvPr id="4103" name="Rectangle 2">
            <a:extLst>
              <a:ext uri="{FF2B5EF4-FFF2-40B4-BE49-F238E27FC236}">
                <a16:creationId xmlns:a16="http://schemas.microsoft.com/office/drawing/2014/main" id="{E50BF6BC-3268-469F-81D4-12586C8396E9}"/>
              </a:ext>
            </a:extLst>
          </p:cNvPr>
          <p:cNvSpPr>
            <a:spLocks noChangeArrowheads="1"/>
          </p:cNvSpPr>
          <p:nvPr/>
        </p:nvSpPr>
        <p:spPr bwMode="auto">
          <a:xfrm>
            <a:off x="219075" y="1709738"/>
            <a:ext cx="2522538"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lnSpc>
                <a:spcPct val="10000"/>
              </a:lnSpc>
            </a:pPr>
            <a:endParaRPr lang="en-US" altLang="en-US" sz="2800"/>
          </a:p>
          <a:p>
            <a:pPr algn="ctr"/>
            <a:r>
              <a:rPr lang="en-US" altLang="en-US" sz="2800"/>
              <a:t>Fall Protection</a:t>
            </a:r>
          </a:p>
        </p:txBody>
      </p:sp>
      <p:sp>
        <p:nvSpPr>
          <p:cNvPr id="4104" name="Text Box 500">
            <a:extLst>
              <a:ext uri="{FF2B5EF4-FFF2-40B4-BE49-F238E27FC236}">
                <a16:creationId xmlns:a16="http://schemas.microsoft.com/office/drawing/2014/main" id="{C1447C0B-52D7-49FC-B730-687CA27D96F3}"/>
              </a:ext>
            </a:extLst>
          </p:cNvPr>
          <p:cNvSpPr txBox="1">
            <a:spLocks noChangeArrowheads="1"/>
          </p:cNvSpPr>
          <p:nvPr/>
        </p:nvSpPr>
        <p:spPr bwMode="auto">
          <a:xfrm>
            <a:off x="422275" y="7064375"/>
            <a:ext cx="211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A bilingual training module for employers with Hispanic workers</a:t>
            </a:r>
          </a:p>
        </p:txBody>
      </p:sp>
      <p:grpSp>
        <p:nvGrpSpPr>
          <p:cNvPr id="4105" name="Group 2">
            <a:extLst>
              <a:ext uri="{FF2B5EF4-FFF2-40B4-BE49-F238E27FC236}">
                <a16:creationId xmlns:a16="http://schemas.microsoft.com/office/drawing/2014/main" id="{849F0B38-ADDD-452C-BBC4-7228DE291C32}"/>
              </a:ext>
            </a:extLst>
          </p:cNvPr>
          <p:cNvGrpSpPr>
            <a:grpSpLocks/>
          </p:cNvGrpSpPr>
          <p:nvPr/>
        </p:nvGrpSpPr>
        <p:grpSpPr bwMode="auto">
          <a:xfrm>
            <a:off x="977900" y="2967038"/>
            <a:ext cx="5016500" cy="3590925"/>
            <a:chOff x="-7277100" y="1990313"/>
            <a:chExt cx="5308600" cy="3971925"/>
          </a:xfrm>
        </p:grpSpPr>
        <p:pic>
          <p:nvPicPr>
            <p:cNvPr id="4106" name="Picture 1057">
              <a:extLst>
                <a:ext uri="{FF2B5EF4-FFF2-40B4-BE49-F238E27FC236}">
                  <a16:creationId xmlns:a16="http://schemas.microsoft.com/office/drawing/2014/main" id="{93A83B1F-144A-4797-A8E6-A9785B43FA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9975" y="1990313"/>
              <a:ext cx="3535363"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07" name="Group 1068">
              <a:extLst>
                <a:ext uri="{FF2B5EF4-FFF2-40B4-BE49-F238E27FC236}">
                  <a16:creationId xmlns:a16="http://schemas.microsoft.com/office/drawing/2014/main" id="{0E0EAA31-B943-405C-8F91-509EF799F712}"/>
                </a:ext>
              </a:extLst>
            </p:cNvPr>
            <p:cNvGrpSpPr>
              <a:grpSpLocks/>
            </p:cNvGrpSpPr>
            <p:nvPr/>
          </p:nvGrpSpPr>
          <p:grpSpPr bwMode="auto">
            <a:xfrm>
              <a:off x="-7277100" y="2395125"/>
              <a:ext cx="5308600" cy="3028950"/>
              <a:chOff x="280" y="1328"/>
              <a:chExt cx="3344" cy="1908"/>
            </a:xfrm>
          </p:grpSpPr>
          <p:sp>
            <p:nvSpPr>
              <p:cNvPr id="4108" name="Line 1058">
                <a:extLst>
                  <a:ext uri="{FF2B5EF4-FFF2-40B4-BE49-F238E27FC236}">
                    <a16:creationId xmlns:a16="http://schemas.microsoft.com/office/drawing/2014/main" id="{7BDEFE5B-D11E-4822-8043-D2418BB012E1}"/>
                  </a:ext>
                </a:extLst>
              </p:cNvPr>
              <p:cNvSpPr>
                <a:spLocks noChangeShapeType="1"/>
              </p:cNvSpPr>
              <p:nvPr/>
            </p:nvSpPr>
            <p:spPr bwMode="auto">
              <a:xfrm>
                <a:off x="2318" y="2477"/>
                <a:ext cx="538" cy="52"/>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9" name="Line 1059">
                <a:extLst>
                  <a:ext uri="{FF2B5EF4-FFF2-40B4-BE49-F238E27FC236}">
                    <a16:creationId xmlns:a16="http://schemas.microsoft.com/office/drawing/2014/main" id="{B705A143-DB3A-4F69-92D9-FABF11E489E6}"/>
                  </a:ext>
                </a:extLst>
              </p:cNvPr>
              <p:cNvSpPr>
                <a:spLocks noChangeShapeType="1"/>
              </p:cNvSpPr>
              <p:nvPr/>
            </p:nvSpPr>
            <p:spPr bwMode="auto">
              <a:xfrm flipH="1" flipV="1">
                <a:off x="2565" y="2868"/>
                <a:ext cx="217" cy="13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0" name="Text Box 1060">
                <a:extLst>
                  <a:ext uri="{FF2B5EF4-FFF2-40B4-BE49-F238E27FC236}">
                    <a16:creationId xmlns:a16="http://schemas.microsoft.com/office/drawing/2014/main" id="{DBCB98B2-0431-4C87-9666-1989CDFD7902}"/>
                  </a:ext>
                </a:extLst>
              </p:cNvPr>
              <p:cNvSpPr txBox="1">
                <a:spLocks noChangeArrowheads="1"/>
              </p:cNvSpPr>
              <p:nvPr/>
            </p:nvSpPr>
            <p:spPr bwMode="auto">
              <a:xfrm>
                <a:off x="407" y="1442"/>
                <a:ext cx="56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800"/>
                  <a:t>Sujetador de cuerda</a:t>
                </a:r>
              </a:p>
              <a:p>
                <a:endParaRPr lang="en-US" altLang="en-US" sz="800"/>
              </a:p>
              <a:p>
                <a:r>
                  <a:rPr lang="en-US" altLang="en-US" sz="800"/>
                  <a:t>Rope grab</a:t>
                </a:r>
              </a:p>
            </p:txBody>
          </p:sp>
          <p:sp>
            <p:nvSpPr>
              <p:cNvPr id="4111" name="Text Box 1061">
                <a:extLst>
                  <a:ext uri="{FF2B5EF4-FFF2-40B4-BE49-F238E27FC236}">
                    <a16:creationId xmlns:a16="http://schemas.microsoft.com/office/drawing/2014/main" id="{60145ACC-4961-4FFA-B093-B50031AEE5F5}"/>
                  </a:ext>
                </a:extLst>
              </p:cNvPr>
              <p:cNvSpPr txBox="1">
                <a:spLocks noChangeArrowheads="1"/>
              </p:cNvSpPr>
              <p:nvPr/>
            </p:nvSpPr>
            <p:spPr bwMode="auto">
              <a:xfrm>
                <a:off x="280" y="2688"/>
                <a:ext cx="91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sz="800"/>
                  <a:t>Línea de vida con amortiguador</a:t>
                </a:r>
              </a:p>
              <a:p>
                <a:endParaRPr lang="en-US" altLang="en-US" sz="800"/>
              </a:p>
              <a:p>
                <a:r>
                  <a:rPr lang="en-US" altLang="en-US" sz="800"/>
                  <a:t>Shock absorbing lanyard</a:t>
                </a:r>
                <a:endParaRPr lang="en-US" altLang="en-US" sz="1000"/>
              </a:p>
            </p:txBody>
          </p:sp>
          <p:sp>
            <p:nvSpPr>
              <p:cNvPr id="4112" name="Text Box 1062">
                <a:extLst>
                  <a:ext uri="{FF2B5EF4-FFF2-40B4-BE49-F238E27FC236}">
                    <a16:creationId xmlns:a16="http://schemas.microsoft.com/office/drawing/2014/main" id="{61B0334C-61DB-4A52-8699-8A0EE4173F83}"/>
                  </a:ext>
                </a:extLst>
              </p:cNvPr>
              <p:cNvSpPr txBox="1">
                <a:spLocks noChangeArrowheads="1"/>
              </p:cNvSpPr>
              <p:nvPr/>
            </p:nvSpPr>
            <p:spPr bwMode="auto">
              <a:xfrm>
                <a:off x="1648" y="1328"/>
                <a:ext cx="5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800"/>
                  <a:t>Gancho de bloqueo automático</a:t>
                </a:r>
              </a:p>
              <a:p>
                <a:endParaRPr lang="en-US" altLang="en-US" sz="800"/>
              </a:p>
              <a:p>
                <a:r>
                  <a:rPr lang="en-US" altLang="en-US" sz="800"/>
                  <a:t>Snap hook</a:t>
                </a:r>
                <a:endParaRPr lang="en-US" altLang="en-US" sz="1000"/>
              </a:p>
            </p:txBody>
          </p:sp>
          <p:sp>
            <p:nvSpPr>
              <p:cNvPr id="4113" name="Text Box 1063">
                <a:extLst>
                  <a:ext uri="{FF2B5EF4-FFF2-40B4-BE49-F238E27FC236}">
                    <a16:creationId xmlns:a16="http://schemas.microsoft.com/office/drawing/2014/main" id="{68A8FB39-FAD6-413B-BB7C-6990209F214A}"/>
                  </a:ext>
                </a:extLst>
              </p:cNvPr>
              <p:cNvSpPr txBox="1">
                <a:spLocks noChangeArrowheads="1"/>
              </p:cNvSpPr>
              <p:nvPr/>
            </p:nvSpPr>
            <p:spPr bwMode="auto">
              <a:xfrm>
                <a:off x="2775" y="2947"/>
                <a:ext cx="849"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800"/>
                  <a:t>Arn</a:t>
                </a:r>
                <a:r>
                  <a:rPr lang="es-ES_tradnl" altLang="en-US" sz="800"/>
                  <a:t>és</a:t>
                </a:r>
              </a:p>
              <a:p>
                <a:endParaRPr lang="en-US" altLang="en-US" sz="800"/>
              </a:p>
              <a:p>
                <a:r>
                  <a:rPr lang="en-US" altLang="en-US" sz="800"/>
                  <a:t>Harness</a:t>
                </a:r>
                <a:endParaRPr lang="en-US" altLang="en-US" sz="1000"/>
              </a:p>
            </p:txBody>
          </p:sp>
          <p:sp>
            <p:nvSpPr>
              <p:cNvPr id="4114" name="Text Box 1064">
                <a:extLst>
                  <a:ext uri="{FF2B5EF4-FFF2-40B4-BE49-F238E27FC236}">
                    <a16:creationId xmlns:a16="http://schemas.microsoft.com/office/drawing/2014/main" id="{50D8D9A1-8ABA-4752-AD58-D6C926C30C2A}"/>
                  </a:ext>
                </a:extLst>
              </p:cNvPr>
              <p:cNvSpPr txBox="1">
                <a:spLocks noChangeArrowheads="1"/>
              </p:cNvSpPr>
              <p:nvPr/>
            </p:nvSpPr>
            <p:spPr bwMode="auto">
              <a:xfrm>
                <a:off x="2857" y="2397"/>
                <a:ext cx="53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800"/>
                  <a:t>Anillo tipo D</a:t>
                </a:r>
                <a:endParaRPr lang="en-US" altLang="en-US" sz="1000"/>
              </a:p>
              <a:p>
                <a:endParaRPr lang="en-US" altLang="en-US" sz="800"/>
              </a:p>
              <a:p>
                <a:r>
                  <a:rPr lang="en-US" altLang="en-US" sz="800"/>
                  <a:t>D-ring</a:t>
                </a:r>
              </a:p>
            </p:txBody>
          </p:sp>
          <p:sp>
            <p:nvSpPr>
              <p:cNvPr id="4115" name="Line 1065">
                <a:extLst>
                  <a:ext uri="{FF2B5EF4-FFF2-40B4-BE49-F238E27FC236}">
                    <a16:creationId xmlns:a16="http://schemas.microsoft.com/office/drawing/2014/main" id="{8AECF8D2-CA02-4727-9E01-8EE3D88EF1D1}"/>
                  </a:ext>
                </a:extLst>
              </p:cNvPr>
              <p:cNvSpPr>
                <a:spLocks noChangeShapeType="1"/>
              </p:cNvSpPr>
              <p:nvPr/>
            </p:nvSpPr>
            <p:spPr bwMode="auto">
              <a:xfrm flipV="1">
                <a:off x="944" y="2592"/>
                <a:ext cx="400" cy="2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Line 1066">
                <a:extLst>
                  <a:ext uri="{FF2B5EF4-FFF2-40B4-BE49-F238E27FC236}">
                    <a16:creationId xmlns:a16="http://schemas.microsoft.com/office/drawing/2014/main" id="{76A5AD66-7824-448B-9A3B-23B1FE6C9008}"/>
                  </a:ext>
                </a:extLst>
              </p:cNvPr>
              <p:cNvSpPr>
                <a:spLocks noChangeShapeType="1"/>
              </p:cNvSpPr>
              <p:nvPr/>
            </p:nvSpPr>
            <p:spPr bwMode="auto">
              <a:xfrm flipH="1">
                <a:off x="1480" y="1649"/>
                <a:ext cx="168" cy="7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7" name="Line 1067">
                <a:extLst>
                  <a:ext uri="{FF2B5EF4-FFF2-40B4-BE49-F238E27FC236}">
                    <a16:creationId xmlns:a16="http://schemas.microsoft.com/office/drawing/2014/main" id="{AD9A7A42-B810-47D1-BECC-73EC9B3296B5}"/>
                  </a:ext>
                </a:extLst>
              </p:cNvPr>
              <p:cNvSpPr>
                <a:spLocks noChangeShapeType="1"/>
              </p:cNvSpPr>
              <p:nvPr/>
            </p:nvSpPr>
            <p:spPr bwMode="auto">
              <a:xfrm flipV="1">
                <a:off x="864" y="1536"/>
                <a:ext cx="192" cy="11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9">
            <a:extLst>
              <a:ext uri="{FF2B5EF4-FFF2-40B4-BE49-F238E27FC236}">
                <a16:creationId xmlns:a16="http://schemas.microsoft.com/office/drawing/2014/main" id="{42CD43E8-3F1F-4467-88E9-59C9D73C3AE3}"/>
              </a:ext>
            </a:extLst>
          </p:cNvPr>
          <p:cNvSpPr txBox="1">
            <a:spLocks noChangeArrowheads="1"/>
          </p:cNvSpPr>
          <p:nvPr/>
        </p:nvSpPr>
        <p:spPr bwMode="auto">
          <a:xfrm>
            <a:off x="323850" y="1352550"/>
            <a:ext cx="59070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One way is to keep the worker from falling.  For example:</a:t>
            </a:r>
          </a:p>
        </p:txBody>
      </p:sp>
      <p:sp>
        <p:nvSpPr>
          <p:cNvPr id="17411" name="WordArt 11">
            <a:extLst>
              <a:ext uri="{FF2B5EF4-FFF2-40B4-BE49-F238E27FC236}">
                <a16:creationId xmlns:a16="http://schemas.microsoft.com/office/drawing/2014/main" id="{600A305A-A30E-477D-8EBB-BFA850EAEF01}"/>
              </a:ext>
            </a:extLst>
          </p:cNvPr>
          <p:cNvSpPr>
            <a:spLocks noChangeArrowheads="1" noChangeShapeType="1" noTextEdit="1"/>
          </p:cNvSpPr>
          <p:nvPr/>
        </p:nvSpPr>
        <p:spPr bwMode="auto">
          <a:xfrm>
            <a:off x="457200" y="1447800"/>
            <a:ext cx="152400" cy="533400"/>
          </a:xfrm>
          <a:prstGeom prst="rect">
            <a:avLst/>
          </a:prstGeom>
        </p:spPr>
        <p:txBody>
          <a:bodyPr wrap="none" fromWordArt="1">
            <a:prstTxWarp prst="textPlain">
              <a:avLst>
                <a:gd name="adj" fmla="val 50000"/>
              </a:avLst>
            </a:prstTxWarp>
          </a:bodyPr>
          <a:lstStyle/>
          <a:p>
            <a:pPr algn="ctr"/>
            <a:endParaRPr lang="en-US" sz="3600" kern="10">
              <a:ln w="9525">
                <a:solidFill>
                  <a:srgbClr val="000000"/>
                </a:solidFill>
                <a:round/>
                <a:headEnd/>
                <a:tailEnd/>
              </a:ln>
              <a:solidFill>
                <a:srgbClr val="000000"/>
              </a:solidFill>
              <a:cs typeface="Times New Roman" panose="02020603050405020304" pitchFamily="18" charset="0"/>
            </a:endParaRPr>
          </a:p>
        </p:txBody>
      </p:sp>
      <p:grpSp>
        <p:nvGrpSpPr>
          <p:cNvPr id="17412" name="Group 81">
            <a:extLst>
              <a:ext uri="{FF2B5EF4-FFF2-40B4-BE49-F238E27FC236}">
                <a16:creationId xmlns:a16="http://schemas.microsoft.com/office/drawing/2014/main" id="{C39398BC-5B0F-43B6-9418-6C7F62BB20AD}"/>
              </a:ext>
            </a:extLst>
          </p:cNvPr>
          <p:cNvGrpSpPr>
            <a:grpSpLocks/>
          </p:cNvGrpSpPr>
          <p:nvPr/>
        </p:nvGrpSpPr>
        <p:grpSpPr bwMode="auto">
          <a:xfrm>
            <a:off x="3854450" y="3027363"/>
            <a:ext cx="2046288" cy="1544637"/>
            <a:chOff x="1464" y="3408"/>
            <a:chExt cx="1104" cy="792"/>
          </a:xfrm>
        </p:grpSpPr>
        <p:pic>
          <p:nvPicPr>
            <p:cNvPr id="17424" name="Picture 66" descr="T:\TRASCO\SCHWABE\Peso\Modules\Fall protection\Images\Orosha2\Fall Protection\2824art\09.tif">
              <a:extLst>
                <a:ext uri="{FF2B5EF4-FFF2-40B4-BE49-F238E27FC236}">
                  <a16:creationId xmlns:a16="http://schemas.microsoft.com/office/drawing/2014/main" id="{667585E9-7A63-4503-BF3B-0D2D20588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 y="3408"/>
              <a:ext cx="1104"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Text Box 77">
              <a:extLst>
                <a:ext uri="{FF2B5EF4-FFF2-40B4-BE49-F238E27FC236}">
                  <a16:creationId xmlns:a16="http://schemas.microsoft.com/office/drawing/2014/main" id="{2AB808EC-4E4E-4302-A21C-9C2EBB0729CB}"/>
                </a:ext>
              </a:extLst>
            </p:cNvPr>
            <p:cNvSpPr txBox="1">
              <a:spLocks noChangeArrowheads="1"/>
            </p:cNvSpPr>
            <p:nvPr/>
          </p:nvSpPr>
          <p:spPr bwMode="auto">
            <a:xfrm>
              <a:off x="1488" y="4008"/>
              <a:ext cx="10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WARNING LINE</a:t>
              </a:r>
              <a:endParaRPr lang="en-US" altLang="en-US" sz="1800"/>
            </a:p>
          </p:txBody>
        </p:sp>
      </p:grpSp>
      <p:grpSp>
        <p:nvGrpSpPr>
          <p:cNvPr id="17413" name="Group 83">
            <a:extLst>
              <a:ext uri="{FF2B5EF4-FFF2-40B4-BE49-F238E27FC236}">
                <a16:creationId xmlns:a16="http://schemas.microsoft.com/office/drawing/2014/main" id="{69623A09-7524-4E15-9A7B-E21E51C41D6C}"/>
              </a:ext>
            </a:extLst>
          </p:cNvPr>
          <p:cNvGrpSpPr>
            <a:grpSpLocks/>
          </p:cNvGrpSpPr>
          <p:nvPr/>
        </p:nvGrpSpPr>
        <p:grpSpPr bwMode="auto">
          <a:xfrm>
            <a:off x="3684588" y="6261100"/>
            <a:ext cx="2546350" cy="1504950"/>
            <a:chOff x="2640" y="4464"/>
            <a:chExt cx="1392" cy="804"/>
          </a:xfrm>
        </p:grpSpPr>
        <p:pic>
          <p:nvPicPr>
            <p:cNvPr id="17422" name="Picture 68" descr="T:\TRASCO\SCHWABE\Peso\Modules\Fall protection\Images\Orosha2\Fall Protection\2824a_tifs\Fig21.tif">
              <a:extLst>
                <a:ext uri="{FF2B5EF4-FFF2-40B4-BE49-F238E27FC236}">
                  <a16:creationId xmlns:a16="http://schemas.microsoft.com/office/drawing/2014/main" id="{69B86261-D6C1-4650-B184-44CBA1439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 y="4464"/>
              <a:ext cx="1392"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Text Box 79">
              <a:extLst>
                <a:ext uri="{FF2B5EF4-FFF2-40B4-BE49-F238E27FC236}">
                  <a16:creationId xmlns:a16="http://schemas.microsoft.com/office/drawing/2014/main" id="{77001A42-1007-4DFF-934E-E7562E1B7307}"/>
                </a:ext>
              </a:extLst>
            </p:cNvPr>
            <p:cNvSpPr txBox="1">
              <a:spLocks noChangeArrowheads="1"/>
            </p:cNvSpPr>
            <p:nvPr/>
          </p:nvSpPr>
          <p:spPr bwMode="auto">
            <a:xfrm>
              <a:off x="2988" y="5076"/>
              <a:ext cx="7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COVERS</a:t>
              </a:r>
              <a:endParaRPr lang="en-US" altLang="en-US" sz="1800"/>
            </a:p>
          </p:txBody>
        </p:sp>
      </p:grpSp>
      <p:grpSp>
        <p:nvGrpSpPr>
          <p:cNvPr id="17414" name="Group 1">
            <a:extLst>
              <a:ext uri="{FF2B5EF4-FFF2-40B4-BE49-F238E27FC236}">
                <a16:creationId xmlns:a16="http://schemas.microsoft.com/office/drawing/2014/main" id="{568A412D-8223-4EA8-AC1F-481B4EF3F9BB}"/>
              </a:ext>
            </a:extLst>
          </p:cNvPr>
          <p:cNvGrpSpPr>
            <a:grpSpLocks/>
          </p:cNvGrpSpPr>
          <p:nvPr/>
        </p:nvGrpSpPr>
        <p:grpSpPr bwMode="auto">
          <a:xfrm>
            <a:off x="898525" y="5576888"/>
            <a:ext cx="1611313" cy="2706687"/>
            <a:chOff x="388938" y="5735638"/>
            <a:chExt cx="1611312" cy="2706687"/>
          </a:xfrm>
        </p:grpSpPr>
        <p:sp>
          <p:nvSpPr>
            <p:cNvPr id="17420" name="Text Box 78">
              <a:extLst>
                <a:ext uri="{FF2B5EF4-FFF2-40B4-BE49-F238E27FC236}">
                  <a16:creationId xmlns:a16="http://schemas.microsoft.com/office/drawing/2014/main" id="{085EDFA3-EB60-4A48-B635-6EC8CEBE50C4}"/>
                </a:ext>
              </a:extLst>
            </p:cNvPr>
            <p:cNvSpPr txBox="1">
              <a:spLocks noChangeArrowheads="1"/>
            </p:cNvSpPr>
            <p:nvPr/>
          </p:nvSpPr>
          <p:spPr bwMode="auto">
            <a:xfrm>
              <a:off x="400050" y="7924800"/>
              <a:ext cx="1600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POSITIONING DEVICES</a:t>
              </a:r>
              <a:endParaRPr lang="en-US" altLang="en-US" sz="1800"/>
            </a:p>
          </p:txBody>
        </p:sp>
        <p:pic>
          <p:nvPicPr>
            <p:cNvPr id="17421" name="Picture 87" descr="T:\TRASCO\SCHWABE\Peso\Modules\Fall protection\Images\Orosha2\Fall Protection\2824d_tifs\4.tif">
              <a:extLst>
                <a:ext uri="{FF2B5EF4-FFF2-40B4-BE49-F238E27FC236}">
                  <a16:creationId xmlns:a16="http://schemas.microsoft.com/office/drawing/2014/main" id="{E2414EA8-A5BF-4390-8642-DFA2DAB515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8" y="5735638"/>
              <a:ext cx="145256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5" name="Group 2">
            <a:extLst>
              <a:ext uri="{FF2B5EF4-FFF2-40B4-BE49-F238E27FC236}">
                <a16:creationId xmlns:a16="http://schemas.microsoft.com/office/drawing/2014/main" id="{C201BFF2-2B08-41E5-A261-7C36E8077D12}"/>
              </a:ext>
            </a:extLst>
          </p:cNvPr>
          <p:cNvGrpSpPr>
            <a:grpSpLocks/>
          </p:cNvGrpSpPr>
          <p:nvPr/>
        </p:nvGrpSpPr>
        <p:grpSpPr bwMode="auto">
          <a:xfrm>
            <a:off x="627063" y="2540000"/>
            <a:ext cx="2444750" cy="2309813"/>
            <a:chOff x="627743" y="2540000"/>
            <a:chExt cx="2444750" cy="2309044"/>
          </a:xfrm>
        </p:grpSpPr>
        <p:sp>
          <p:nvSpPr>
            <p:cNvPr id="17418" name="Text Box 44">
              <a:extLst>
                <a:ext uri="{FF2B5EF4-FFF2-40B4-BE49-F238E27FC236}">
                  <a16:creationId xmlns:a16="http://schemas.microsoft.com/office/drawing/2014/main" id="{8FD5FCBC-999C-4888-9BC3-2735127E96A8}"/>
                </a:ext>
              </a:extLst>
            </p:cNvPr>
            <p:cNvSpPr txBox="1">
              <a:spLocks noChangeArrowheads="1"/>
            </p:cNvSpPr>
            <p:nvPr/>
          </p:nvSpPr>
          <p:spPr bwMode="auto">
            <a:xfrm>
              <a:off x="627743" y="4445463"/>
              <a:ext cx="2444750" cy="40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GUARDRAILS</a:t>
              </a:r>
              <a:endParaRPr lang="en-US" altLang="en-US" sz="1800"/>
            </a:p>
          </p:txBody>
        </p:sp>
        <p:pic>
          <p:nvPicPr>
            <p:cNvPr id="17419" name="Picture 41" descr="D:\images_for_visio\2824B_tifs\fig12 .tif">
              <a:extLst>
                <a:ext uri="{FF2B5EF4-FFF2-40B4-BE49-F238E27FC236}">
                  <a16:creationId xmlns:a16="http://schemas.microsoft.com/office/drawing/2014/main" id="{5DEC313E-09DE-4B88-8025-8887A179BD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451" y="2540000"/>
              <a:ext cx="1618702" cy="18340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17416" name="AutoShape 1026">
            <a:extLst>
              <a:ext uri="{FF2B5EF4-FFF2-40B4-BE49-F238E27FC236}">
                <a16:creationId xmlns:a16="http://schemas.microsoft.com/office/drawing/2014/main" id="{9B7A8EC5-E173-4BA0-9D9C-59A0A385843F}"/>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7417" name="Rectangle 1048">
            <a:extLst>
              <a:ext uri="{FF2B5EF4-FFF2-40B4-BE49-F238E27FC236}">
                <a16:creationId xmlns:a16="http://schemas.microsoft.com/office/drawing/2014/main" id="{92ECE038-7A4B-4239-A8ED-F2295E01DD3A}"/>
              </a:ext>
            </a:extLst>
          </p:cNvPr>
          <p:cNvSpPr>
            <a:spLocks noChangeArrowheads="1"/>
          </p:cNvSpPr>
          <p:nvPr/>
        </p:nvSpPr>
        <p:spPr bwMode="auto">
          <a:xfrm>
            <a:off x="323850" y="152400"/>
            <a:ext cx="6248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400"/>
              <a:t>There are two ways to prevent death or injury from falls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1" descr="D:\images_for_visio\2824B_tifs\fig12 .tif">
            <a:extLst>
              <a:ext uri="{FF2B5EF4-FFF2-40B4-BE49-F238E27FC236}">
                <a16:creationId xmlns:a16="http://schemas.microsoft.com/office/drawing/2014/main" id="{499D5132-3515-4943-BA3F-5E86196E1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2540000"/>
            <a:ext cx="1617662" cy="1833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5" name="Text Box 44">
            <a:extLst>
              <a:ext uri="{FF2B5EF4-FFF2-40B4-BE49-F238E27FC236}">
                <a16:creationId xmlns:a16="http://schemas.microsoft.com/office/drawing/2014/main" id="{9CD98FF7-3725-4180-B71D-8D4E71B81E8A}"/>
              </a:ext>
            </a:extLst>
          </p:cNvPr>
          <p:cNvSpPr txBox="1">
            <a:spLocks noChangeArrowheads="1"/>
          </p:cNvSpPr>
          <p:nvPr/>
        </p:nvSpPr>
        <p:spPr bwMode="auto">
          <a:xfrm>
            <a:off x="627063" y="4445000"/>
            <a:ext cx="24447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GUARDARRIELES</a:t>
            </a:r>
            <a:endParaRPr lang="en-US" altLang="en-US" sz="1800"/>
          </a:p>
        </p:txBody>
      </p:sp>
      <p:grpSp>
        <p:nvGrpSpPr>
          <p:cNvPr id="18436" name="Group 81">
            <a:extLst>
              <a:ext uri="{FF2B5EF4-FFF2-40B4-BE49-F238E27FC236}">
                <a16:creationId xmlns:a16="http://schemas.microsoft.com/office/drawing/2014/main" id="{16DFB693-ABD4-41BC-9F67-E4AFB5B39159}"/>
              </a:ext>
            </a:extLst>
          </p:cNvPr>
          <p:cNvGrpSpPr>
            <a:grpSpLocks/>
          </p:cNvGrpSpPr>
          <p:nvPr/>
        </p:nvGrpSpPr>
        <p:grpSpPr bwMode="auto">
          <a:xfrm>
            <a:off x="3854450" y="3027363"/>
            <a:ext cx="2046288" cy="1692275"/>
            <a:chOff x="1464" y="3408"/>
            <a:chExt cx="1104" cy="868"/>
          </a:xfrm>
        </p:grpSpPr>
        <p:pic>
          <p:nvPicPr>
            <p:cNvPr id="18446" name="Picture 66" descr="T:\TRASCO\SCHWABE\Peso\Modules\Fall protection\Images\Orosha2\Fall Protection\2824art\09.tif">
              <a:extLst>
                <a:ext uri="{FF2B5EF4-FFF2-40B4-BE49-F238E27FC236}">
                  <a16:creationId xmlns:a16="http://schemas.microsoft.com/office/drawing/2014/main" id="{FED1BA24-BDF3-439A-B26A-EF8941D38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 y="3408"/>
              <a:ext cx="1104"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Text Box 77">
              <a:extLst>
                <a:ext uri="{FF2B5EF4-FFF2-40B4-BE49-F238E27FC236}">
                  <a16:creationId xmlns:a16="http://schemas.microsoft.com/office/drawing/2014/main" id="{2EC751C1-81BB-4950-8A84-412F5F515332}"/>
                </a:ext>
              </a:extLst>
            </p:cNvPr>
            <p:cNvSpPr txBox="1">
              <a:spLocks noChangeArrowheads="1"/>
            </p:cNvSpPr>
            <p:nvPr/>
          </p:nvSpPr>
          <p:spPr bwMode="auto">
            <a:xfrm>
              <a:off x="1488" y="4008"/>
              <a:ext cx="1080"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LINEA DE ADVERTENCIA</a:t>
              </a:r>
              <a:endParaRPr lang="en-US" altLang="en-US" sz="1800"/>
            </a:p>
          </p:txBody>
        </p:sp>
      </p:grpSp>
      <p:grpSp>
        <p:nvGrpSpPr>
          <p:cNvPr id="18437" name="Group 83">
            <a:extLst>
              <a:ext uri="{FF2B5EF4-FFF2-40B4-BE49-F238E27FC236}">
                <a16:creationId xmlns:a16="http://schemas.microsoft.com/office/drawing/2014/main" id="{C0CB78A0-957E-4368-B6A5-B02DC319B60E}"/>
              </a:ext>
            </a:extLst>
          </p:cNvPr>
          <p:cNvGrpSpPr>
            <a:grpSpLocks/>
          </p:cNvGrpSpPr>
          <p:nvPr/>
        </p:nvGrpSpPr>
        <p:grpSpPr bwMode="auto">
          <a:xfrm>
            <a:off x="3684588" y="6261100"/>
            <a:ext cx="2546350" cy="1455738"/>
            <a:chOff x="2640" y="4464"/>
            <a:chExt cx="1392" cy="778"/>
          </a:xfrm>
        </p:grpSpPr>
        <p:pic>
          <p:nvPicPr>
            <p:cNvPr id="18444" name="Picture 68" descr="T:\TRASCO\SCHWABE\Peso\Modules\Fall protection\Images\Orosha2\Fall Protection\2824a_tifs\Fig21.tif">
              <a:extLst>
                <a:ext uri="{FF2B5EF4-FFF2-40B4-BE49-F238E27FC236}">
                  <a16:creationId xmlns:a16="http://schemas.microsoft.com/office/drawing/2014/main" id="{4599FE43-E74F-4409-AF13-11DBBAA39C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 y="4464"/>
              <a:ext cx="1392"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Text Box 79">
              <a:extLst>
                <a:ext uri="{FF2B5EF4-FFF2-40B4-BE49-F238E27FC236}">
                  <a16:creationId xmlns:a16="http://schemas.microsoft.com/office/drawing/2014/main" id="{D555598C-5E28-4F78-A2D2-416DF794275F}"/>
                </a:ext>
              </a:extLst>
            </p:cNvPr>
            <p:cNvSpPr txBox="1">
              <a:spLocks noChangeArrowheads="1"/>
            </p:cNvSpPr>
            <p:nvPr/>
          </p:nvSpPr>
          <p:spPr bwMode="auto">
            <a:xfrm>
              <a:off x="2988" y="5076"/>
              <a:ext cx="766"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TAPADERAS</a:t>
              </a:r>
              <a:endParaRPr lang="en-US" altLang="en-US" sz="1800"/>
            </a:p>
          </p:txBody>
        </p:sp>
      </p:grpSp>
      <p:grpSp>
        <p:nvGrpSpPr>
          <p:cNvPr id="18438" name="Group 3">
            <a:extLst>
              <a:ext uri="{FF2B5EF4-FFF2-40B4-BE49-F238E27FC236}">
                <a16:creationId xmlns:a16="http://schemas.microsoft.com/office/drawing/2014/main" id="{C8A9C783-9827-4C4C-95D5-F84344D1136C}"/>
              </a:ext>
            </a:extLst>
          </p:cNvPr>
          <p:cNvGrpSpPr>
            <a:grpSpLocks/>
          </p:cNvGrpSpPr>
          <p:nvPr/>
        </p:nvGrpSpPr>
        <p:grpSpPr bwMode="auto">
          <a:xfrm>
            <a:off x="898525" y="5576888"/>
            <a:ext cx="1897063" cy="2713037"/>
            <a:chOff x="898525" y="5576775"/>
            <a:chExt cx="1897062" cy="2712382"/>
          </a:xfrm>
        </p:grpSpPr>
        <p:sp>
          <p:nvSpPr>
            <p:cNvPr id="18442" name="Text Box 78">
              <a:extLst>
                <a:ext uri="{FF2B5EF4-FFF2-40B4-BE49-F238E27FC236}">
                  <a16:creationId xmlns:a16="http://schemas.microsoft.com/office/drawing/2014/main" id="{E49E5878-7C33-4B81-B4BA-4A5CCD7040EE}"/>
                </a:ext>
              </a:extLst>
            </p:cNvPr>
            <p:cNvSpPr txBox="1">
              <a:spLocks noChangeArrowheads="1"/>
            </p:cNvSpPr>
            <p:nvPr/>
          </p:nvSpPr>
          <p:spPr bwMode="auto">
            <a:xfrm>
              <a:off x="909637" y="7765937"/>
              <a:ext cx="18859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DISPOSITIVOS POSICIONADORES</a:t>
              </a:r>
              <a:endParaRPr lang="en-US" altLang="en-US" sz="1800"/>
            </a:p>
          </p:txBody>
        </p:sp>
        <p:pic>
          <p:nvPicPr>
            <p:cNvPr id="18443" name="Picture 87" descr="T:\TRASCO\SCHWABE\Peso\Modules\Fall protection\Images\Orosha2\Fall Protection\2824d_tifs\4.tif">
              <a:extLst>
                <a:ext uri="{FF2B5EF4-FFF2-40B4-BE49-F238E27FC236}">
                  <a16:creationId xmlns:a16="http://schemas.microsoft.com/office/drawing/2014/main" id="{114AAC31-D97C-4ABA-8827-905376BAF0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525" y="5576775"/>
              <a:ext cx="145256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9" name="Text Box 9">
            <a:extLst>
              <a:ext uri="{FF2B5EF4-FFF2-40B4-BE49-F238E27FC236}">
                <a16:creationId xmlns:a16="http://schemas.microsoft.com/office/drawing/2014/main" id="{3D9226C1-A168-4B5D-AE80-C0B968DBC554}"/>
              </a:ext>
            </a:extLst>
          </p:cNvPr>
          <p:cNvSpPr txBox="1">
            <a:spLocks noChangeArrowheads="1"/>
          </p:cNvSpPr>
          <p:nvPr/>
        </p:nvSpPr>
        <p:spPr bwMode="auto">
          <a:xfrm>
            <a:off x="323850" y="1352550"/>
            <a:ext cx="653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sz="1800"/>
              <a:t>Una manera es prevenir que el trabajador caiga.  Por ejemplo:</a:t>
            </a:r>
          </a:p>
        </p:txBody>
      </p:sp>
      <p:sp>
        <p:nvSpPr>
          <p:cNvPr id="18440" name="AutoShape 1026">
            <a:extLst>
              <a:ext uri="{FF2B5EF4-FFF2-40B4-BE49-F238E27FC236}">
                <a16:creationId xmlns:a16="http://schemas.microsoft.com/office/drawing/2014/main" id="{407103DC-C12B-4284-971E-0B1C7F61ED43}"/>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8441" name="Rectangle 1048">
            <a:extLst>
              <a:ext uri="{FF2B5EF4-FFF2-40B4-BE49-F238E27FC236}">
                <a16:creationId xmlns:a16="http://schemas.microsoft.com/office/drawing/2014/main" id="{FB97B27F-7786-4C05-85C1-87230135FB80}"/>
              </a:ext>
            </a:extLst>
          </p:cNvPr>
          <p:cNvSpPr>
            <a:spLocks noChangeArrowheads="1"/>
          </p:cNvSpPr>
          <p:nvPr/>
        </p:nvSpPr>
        <p:spPr bwMode="auto">
          <a:xfrm>
            <a:off x="323850" y="152400"/>
            <a:ext cx="6248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sz="2400"/>
              <a:t>Hay dos maneras de prevenir muertes o lesiones por las caídas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026">
            <a:extLst>
              <a:ext uri="{FF2B5EF4-FFF2-40B4-BE49-F238E27FC236}">
                <a16:creationId xmlns:a16="http://schemas.microsoft.com/office/drawing/2014/main" id="{807F3F48-B4E2-4193-A743-1F096632BE46}"/>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pic>
        <p:nvPicPr>
          <p:cNvPr id="19459" name="Picture 1034" descr="D:\images_for_visio\2824a_tifs\Fig14.tif">
            <a:extLst>
              <a:ext uri="{FF2B5EF4-FFF2-40B4-BE49-F238E27FC236}">
                <a16:creationId xmlns:a16="http://schemas.microsoft.com/office/drawing/2014/main" id="{501F341C-6D43-4E6E-A7DA-A7915280F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00" y="1917700"/>
            <a:ext cx="1633538"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0" name="Text Box 1035">
            <a:extLst>
              <a:ext uri="{FF2B5EF4-FFF2-40B4-BE49-F238E27FC236}">
                <a16:creationId xmlns:a16="http://schemas.microsoft.com/office/drawing/2014/main" id="{8B13C27E-26BC-4969-8DCE-C4D76E989CAE}"/>
              </a:ext>
            </a:extLst>
          </p:cNvPr>
          <p:cNvSpPr txBox="1">
            <a:spLocks noChangeArrowheads="1"/>
          </p:cNvSpPr>
          <p:nvPr/>
        </p:nvSpPr>
        <p:spPr bwMode="auto">
          <a:xfrm>
            <a:off x="1231900" y="4902200"/>
            <a:ext cx="449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800"/>
              <a:t>PERSONAL FALL ARREST SYSTEMS</a:t>
            </a:r>
            <a:endParaRPr lang="en-US" altLang="en-US" b="0"/>
          </a:p>
        </p:txBody>
      </p:sp>
      <p:sp>
        <p:nvSpPr>
          <p:cNvPr id="19461" name="Text Box 1036">
            <a:extLst>
              <a:ext uri="{FF2B5EF4-FFF2-40B4-BE49-F238E27FC236}">
                <a16:creationId xmlns:a16="http://schemas.microsoft.com/office/drawing/2014/main" id="{E892E38A-9BD6-411C-AAA6-46751BFA6818}"/>
              </a:ext>
            </a:extLst>
          </p:cNvPr>
          <p:cNvSpPr txBox="1">
            <a:spLocks noChangeArrowheads="1"/>
          </p:cNvSpPr>
          <p:nvPr/>
        </p:nvSpPr>
        <p:spPr bwMode="auto">
          <a:xfrm>
            <a:off x="2455863" y="8375650"/>
            <a:ext cx="2019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SAFETY NETS</a:t>
            </a:r>
            <a:endParaRPr lang="en-US" altLang="en-US" b="0"/>
          </a:p>
        </p:txBody>
      </p:sp>
      <p:pic>
        <p:nvPicPr>
          <p:cNvPr id="19462" name="Picture 1039" descr="T:\TRASCO\SCHWABE\Peso\Modules\Fall protection\Images\Orosha2\Fall Protection\2824art\06.tif">
            <a:extLst>
              <a:ext uri="{FF2B5EF4-FFF2-40B4-BE49-F238E27FC236}">
                <a16:creationId xmlns:a16="http://schemas.microsoft.com/office/drawing/2014/main" id="{9027F779-AEAB-4A55-BB18-B219CE99C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200" y="6094413"/>
            <a:ext cx="165735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043" descr="T:\TRASCO\SCHWABE\Peso\Modules\Fall protection\Images\Orosha2\Fall Protection\2824a_tifs\figxx.tif">
            <a:extLst>
              <a:ext uri="{FF2B5EF4-FFF2-40B4-BE49-F238E27FC236}">
                <a16:creationId xmlns:a16="http://schemas.microsoft.com/office/drawing/2014/main" id="{2775AF5F-8CEA-4D57-BF3D-FA6BE62C5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3079750"/>
            <a:ext cx="1676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044" descr="T:\TRASCO\SCHWABE\Peso\Modules\Fall protection\Images\Orosha2\Fall Protection\2824B_tifs\fig1.tif">
            <a:extLst>
              <a:ext uri="{FF2B5EF4-FFF2-40B4-BE49-F238E27FC236}">
                <a16:creationId xmlns:a16="http://schemas.microsoft.com/office/drawing/2014/main" id="{399B011E-183E-4D81-8592-C6A1E7700C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3800" y="2730500"/>
            <a:ext cx="19050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Rectangle 1048">
            <a:extLst>
              <a:ext uri="{FF2B5EF4-FFF2-40B4-BE49-F238E27FC236}">
                <a16:creationId xmlns:a16="http://schemas.microsoft.com/office/drawing/2014/main" id="{20974C31-55E5-41DA-813A-93CE794C7F83}"/>
              </a:ext>
            </a:extLst>
          </p:cNvPr>
          <p:cNvSpPr>
            <a:spLocks noChangeArrowheads="1"/>
          </p:cNvSpPr>
          <p:nvPr/>
        </p:nvSpPr>
        <p:spPr bwMode="auto">
          <a:xfrm>
            <a:off x="323850" y="152400"/>
            <a:ext cx="6248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400"/>
              <a:t>There are two ways to stop death or injury from falls</a:t>
            </a:r>
          </a:p>
        </p:txBody>
      </p:sp>
      <p:sp>
        <p:nvSpPr>
          <p:cNvPr id="19466" name="Text Box 9">
            <a:extLst>
              <a:ext uri="{FF2B5EF4-FFF2-40B4-BE49-F238E27FC236}">
                <a16:creationId xmlns:a16="http://schemas.microsoft.com/office/drawing/2014/main" id="{3CDC1C3D-896A-4EE0-BDDE-7F5769F04D00}"/>
              </a:ext>
            </a:extLst>
          </p:cNvPr>
          <p:cNvSpPr txBox="1">
            <a:spLocks noChangeArrowheads="1"/>
          </p:cNvSpPr>
          <p:nvPr/>
        </p:nvSpPr>
        <p:spPr bwMode="auto">
          <a:xfrm>
            <a:off x="323850" y="1352550"/>
            <a:ext cx="5029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The other way is to keep the worker from hitting a lower level after falling.  For example: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28" descr="D:\images_for_visio\2824a_tifs\Fig14.tif">
            <a:extLst>
              <a:ext uri="{FF2B5EF4-FFF2-40B4-BE49-F238E27FC236}">
                <a16:creationId xmlns:a16="http://schemas.microsoft.com/office/drawing/2014/main" id="{4EE68EFF-055A-4DE3-BC75-571D870A6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00" y="1917700"/>
            <a:ext cx="1633538"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3" name="Text Box 1033">
            <a:extLst>
              <a:ext uri="{FF2B5EF4-FFF2-40B4-BE49-F238E27FC236}">
                <a16:creationId xmlns:a16="http://schemas.microsoft.com/office/drawing/2014/main" id="{498A0922-A0DE-4BAD-8285-381B25DD3888}"/>
              </a:ext>
            </a:extLst>
          </p:cNvPr>
          <p:cNvSpPr txBox="1">
            <a:spLocks noChangeArrowheads="1"/>
          </p:cNvSpPr>
          <p:nvPr/>
        </p:nvSpPr>
        <p:spPr bwMode="auto">
          <a:xfrm>
            <a:off x="2190750" y="8413750"/>
            <a:ext cx="2971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REDES DE SEGURIDAD</a:t>
            </a:r>
            <a:endParaRPr lang="en-US" altLang="en-US" b="0"/>
          </a:p>
          <a:p>
            <a:pPr>
              <a:spcBef>
                <a:spcPct val="50000"/>
              </a:spcBef>
            </a:pPr>
            <a:endParaRPr lang="en-US" altLang="en-US" b="0"/>
          </a:p>
        </p:txBody>
      </p:sp>
      <p:pic>
        <p:nvPicPr>
          <p:cNvPr id="20484" name="Picture 1034" descr="T:\TRASCO\SCHWABE\Peso\Modules\Fall protection\Images\Orosha2\Fall Protection\2824art\06.tif">
            <a:extLst>
              <a:ext uri="{FF2B5EF4-FFF2-40B4-BE49-F238E27FC236}">
                <a16:creationId xmlns:a16="http://schemas.microsoft.com/office/drawing/2014/main" id="{F3BB3A00-D1B2-4856-B1F1-13EEEE8A2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150" y="6113463"/>
            <a:ext cx="165735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035" descr="T:\TRASCO\SCHWABE\Peso\Modules\Fall protection\Images\Orosha2\Fall Protection\2824a_tifs\figxx.tif">
            <a:extLst>
              <a:ext uri="{FF2B5EF4-FFF2-40B4-BE49-F238E27FC236}">
                <a16:creationId xmlns:a16="http://schemas.microsoft.com/office/drawing/2014/main" id="{9B99AA73-78F6-41C2-9A22-5812F68E5D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3079750"/>
            <a:ext cx="1676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036" descr="T:\TRASCO\SCHWABE\Peso\Modules\Fall protection\Images\Orosha2\Fall Protection\2824B_tifs\fig1.tif">
            <a:extLst>
              <a:ext uri="{FF2B5EF4-FFF2-40B4-BE49-F238E27FC236}">
                <a16:creationId xmlns:a16="http://schemas.microsoft.com/office/drawing/2014/main" id="{3D1DB4ED-3CE1-416D-9EC4-BBA8B334BC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3800" y="2730500"/>
            <a:ext cx="19050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038">
            <a:extLst>
              <a:ext uri="{FF2B5EF4-FFF2-40B4-BE49-F238E27FC236}">
                <a16:creationId xmlns:a16="http://schemas.microsoft.com/office/drawing/2014/main" id="{B6547B62-9B75-4F3D-8EA7-792D34422F8D}"/>
              </a:ext>
            </a:extLst>
          </p:cNvPr>
          <p:cNvSpPr txBox="1">
            <a:spLocks noChangeArrowheads="1"/>
          </p:cNvSpPr>
          <p:nvPr/>
        </p:nvSpPr>
        <p:spPr bwMode="auto">
          <a:xfrm>
            <a:off x="666750" y="4895850"/>
            <a:ext cx="5638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800"/>
              <a:t>SISTEMAS ANTICAÍDAS PERSONAL</a:t>
            </a:r>
            <a:endParaRPr lang="en-US" altLang="en-US" b="0"/>
          </a:p>
        </p:txBody>
      </p:sp>
      <p:sp>
        <p:nvSpPr>
          <p:cNvPr id="20488" name="AutoShape 1026">
            <a:extLst>
              <a:ext uri="{FF2B5EF4-FFF2-40B4-BE49-F238E27FC236}">
                <a16:creationId xmlns:a16="http://schemas.microsoft.com/office/drawing/2014/main" id="{94044AF7-74DC-44DB-A88F-7CBFB50513D5}"/>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0489" name="Rectangle 1048">
            <a:extLst>
              <a:ext uri="{FF2B5EF4-FFF2-40B4-BE49-F238E27FC236}">
                <a16:creationId xmlns:a16="http://schemas.microsoft.com/office/drawing/2014/main" id="{72E8E8C8-8341-46E6-881A-75AF3BE5EB66}"/>
              </a:ext>
            </a:extLst>
          </p:cNvPr>
          <p:cNvSpPr>
            <a:spLocks noChangeArrowheads="1"/>
          </p:cNvSpPr>
          <p:nvPr/>
        </p:nvSpPr>
        <p:spPr bwMode="auto">
          <a:xfrm>
            <a:off x="323850" y="152400"/>
            <a:ext cx="6248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sz="2400"/>
              <a:t>Hay dos maneras de prevenir muertes o lesiones por las caídas</a:t>
            </a:r>
          </a:p>
        </p:txBody>
      </p:sp>
      <p:sp>
        <p:nvSpPr>
          <p:cNvPr id="20490" name="Text Box 9">
            <a:extLst>
              <a:ext uri="{FF2B5EF4-FFF2-40B4-BE49-F238E27FC236}">
                <a16:creationId xmlns:a16="http://schemas.microsoft.com/office/drawing/2014/main" id="{1BA3A95D-46FA-4A11-A508-78521B984B53}"/>
              </a:ext>
            </a:extLst>
          </p:cNvPr>
          <p:cNvSpPr txBox="1">
            <a:spLocks noChangeArrowheads="1"/>
          </p:cNvSpPr>
          <p:nvPr/>
        </p:nvSpPr>
        <p:spPr bwMode="auto">
          <a:xfrm>
            <a:off x="323850" y="1352550"/>
            <a:ext cx="50292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sz="1800"/>
              <a:t>La otra manera es prevenir que el trabajador pegue en un nivel inferior después de caer.  Por ejemplo:</a:t>
            </a:r>
            <a:endParaRPr lang="en-US" altLang="en-US"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4">
            <a:extLst>
              <a:ext uri="{FF2B5EF4-FFF2-40B4-BE49-F238E27FC236}">
                <a16:creationId xmlns:a16="http://schemas.microsoft.com/office/drawing/2014/main" id="{016C9CF8-6E3D-4DDE-AFD1-34FCC5780E27}"/>
              </a:ext>
            </a:extLst>
          </p:cNvPr>
          <p:cNvSpPr txBox="1">
            <a:spLocks noChangeArrowheads="1"/>
          </p:cNvSpPr>
          <p:nvPr/>
        </p:nvSpPr>
        <p:spPr bwMode="auto">
          <a:xfrm>
            <a:off x="246063" y="1393825"/>
            <a:ext cx="6400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800"/>
              <a:t>Fall arrest prevents death but may still cause serious injuries from the arresting forces or swing falls.</a:t>
            </a:r>
            <a:endParaRPr lang="en-US" altLang="en-US" sz="1800" b="0"/>
          </a:p>
        </p:txBody>
      </p:sp>
      <p:sp>
        <p:nvSpPr>
          <p:cNvPr id="21507" name="Text Box 55">
            <a:extLst>
              <a:ext uri="{FF2B5EF4-FFF2-40B4-BE49-F238E27FC236}">
                <a16:creationId xmlns:a16="http://schemas.microsoft.com/office/drawing/2014/main" id="{A0313AA4-CAAD-484A-8E3B-992578376687}"/>
              </a:ext>
            </a:extLst>
          </p:cNvPr>
          <p:cNvSpPr txBox="1">
            <a:spLocks noChangeArrowheads="1"/>
          </p:cNvSpPr>
          <p:nvPr/>
        </p:nvSpPr>
        <p:spPr bwMode="auto">
          <a:xfrm>
            <a:off x="304800" y="571500"/>
            <a:ext cx="5867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400"/>
              <a:t>Fall prevention or fall arrest?</a:t>
            </a:r>
          </a:p>
        </p:txBody>
      </p:sp>
      <p:pic>
        <p:nvPicPr>
          <p:cNvPr id="21508" name="Picture 14" descr="GuardRail_Correct">
            <a:extLst>
              <a:ext uri="{FF2B5EF4-FFF2-40B4-BE49-F238E27FC236}">
                <a16:creationId xmlns:a16="http://schemas.microsoft.com/office/drawing/2014/main" id="{92C68152-E7A7-437D-B787-79CCCB65E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63" y="5759450"/>
            <a:ext cx="3927475" cy="28241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09" name="Text Box 44">
            <a:extLst>
              <a:ext uri="{FF2B5EF4-FFF2-40B4-BE49-F238E27FC236}">
                <a16:creationId xmlns:a16="http://schemas.microsoft.com/office/drawing/2014/main" id="{196B0F56-8498-4642-A853-3E21AAD54569}"/>
              </a:ext>
            </a:extLst>
          </p:cNvPr>
          <p:cNvSpPr txBox="1">
            <a:spLocks noChangeArrowheads="1"/>
          </p:cNvSpPr>
          <p:nvPr/>
        </p:nvSpPr>
        <p:spPr bwMode="auto">
          <a:xfrm>
            <a:off x="430213" y="5327650"/>
            <a:ext cx="62753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Fall prevention is better!</a:t>
            </a:r>
            <a:endParaRPr lang="en-US" altLang="en-US" sz="1800" b="0"/>
          </a:p>
        </p:txBody>
      </p:sp>
      <p:pic>
        <p:nvPicPr>
          <p:cNvPr id="21510" name="Picture 51" descr="D:\images_for_visio\2824art\03.tif">
            <a:extLst>
              <a:ext uri="{FF2B5EF4-FFF2-40B4-BE49-F238E27FC236}">
                <a16:creationId xmlns:a16="http://schemas.microsoft.com/office/drawing/2014/main" id="{7354CDB1-A422-4274-B7C0-21CA32A95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789238"/>
            <a:ext cx="11842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50" descr="D:\images_for_visio\2824B_tifs\fig11.tif">
            <a:extLst>
              <a:ext uri="{FF2B5EF4-FFF2-40B4-BE49-F238E27FC236}">
                <a16:creationId xmlns:a16="http://schemas.microsoft.com/office/drawing/2014/main" id="{C7312E5B-6B19-4E1B-BA1E-EBD32E39D8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0013" y="2744788"/>
            <a:ext cx="1528762"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2" name="Group 2">
            <a:extLst>
              <a:ext uri="{FF2B5EF4-FFF2-40B4-BE49-F238E27FC236}">
                <a16:creationId xmlns:a16="http://schemas.microsoft.com/office/drawing/2014/main" id="{2F694415-E7DD-4501-BD98-B3FDD74CD359}"/>
              </a:ext>
            </a:extLst>
          </p:cNvPr>
          <p:cNvGrpSpPr>
            <a:grpSpLocks/>
          </p:cNvGrpSpPr>
          <p:nvPr/>
        </p:nvGrpSpPr>
        <p:grpSpPr bwMode="auto">
          <a:xfrm>
            <a:off x="396875" y="2446338"/>
            <a:ext cx="6019800" cy="2476500"/>
            <a:chOff x="397329" y="2446019"/>
            <a:chExt cx="6019800" cy="2476500"/>
          </a:xfrm>
        </p:grpSpPr>
        <p:sp>
          <p:nvSpPr>
            <p:cNvPr id="21514" name="Rectangle 27">
              <a:extLst>
                <a:ext uri="{FF2B5EF4-FFF2-40B4-BE49-F238E27FC236}">
                  <a16:creationId xmlns:a16="http://schemas.microsoft.com/office/drawing/2014/main" id="{317FBCB6-B67A-45ED-A00A-4567C638147A}"/>
                </a:ext>
              </a:extLst>
            </p:cNvPr>
            <p:cNvSpPr>
              <a:spLocks noChangeArrowheads="1"/>
            </p:cNvSpPr>
            <p:nvPr/>
          </p:nvSpPr>
          <p:spPr bwMode="auto">
            <a:xfrm>
              <a:off x="397329" y="2446019"/>
              <a:ext cx="6019800" cy="2476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nvGrpSpPr>
            <p:cNvPr id="21515" name="Group 1">
              <a:extLst>
                <a:ext uri="{FF2B5EF4-FFF2-40B4-BE49-F238E27FC236}">
                  <a16:creationId xmlns:a16="http://schemas.microsoft.com/office/drawing/2014/main" id="{61292414-63BA-4B59-B371-22C9CC93BCB1}"/>
                </a:ext>
              </a:extLst>
            </p:cNvPr>
            <p:cNvGrpSpPr>
              <a:grpSpLocks/>
            </p:cNvGrpSpPr>
            <p:nvPr/>
          </p:nvGrpSpPr>
          <p:grpSpPr bwMode="auto">
            <a:xfrm>
              <a:off x="1008749" y="2485647"/>
              <a:ext cx="4395671" cy="2374900"/>
              <a:chOff x="1008749" y="2485647"/>
              <a:chExt cx="4395671" cy="2374900"/>
            </a:xfrm>
          </p:grpSpPr>
          <p:pic>
            <p:nvPicPr>
              <p:cNvPr id="21516" name="Picture 51" descr="D:\images_for_visio\2824art\03.tif">
                <a:extLst>
                  <a:ext uri="{FF2B5EF4-FFF2-40B4-BE49-F238E27FC236}">
                    <a16:creationId xmlns:a16="http://schemas.microsoft.com/office/drawing/2014/main" id="{4640F1B0-9774-4CBD-A2D2-1F3854F6B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749" y="2530097"/>
                <a:ext cx="11842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50" descr="D:\images_for_visio\2824B_tifs\fig11.tif">
                <a:extLst>
                  <a:ext uri="{FF2B5EF4-FFF2-40B4-BE49-F238E27FC236}">
                    <a16:creationId xmlns:a16="http://schemas.microsoft.com/office/drawing/2014/main" id="{C30AAD7B-18FA-4E82-BAF7-C2F6F8D3D6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5658" y="2485647"/>
                <a:ext cx="1528762"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1513" name="AutoShape 1026">
            <a:extLst>
              <a:ext uri="{FF2B5EF4-FFF2-40B4-BE49-F238E27FC236}">
                <a16:creationId xmlns:a16="http://schemas.microsoft.com/office/drawing/2014/main" id="{886CCD22-C72C-46DD-A4FA-1A921337D644}"/>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4" descr="GuardRail_Correct">
            <a:extLst>
              <a:ext uri="{FF2B5EF4-FFF2-40B4-BE49-F238E27FC236}">
                <a16:creationId xmlns:a16="http://schemas.microsoft.com/office/drawing/2014/main" id="{BD7E3C46-9C29-4ED1-87D6-A601AFC19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63" y="5759450"/>
            <a:ext cx="3927475" cy="28241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1" name="Text Box 44">
            <a:extLst>
              <a:ext uri="{FF2B5EF4-FFF2-40B4-BE49-F238E27FC236}">
                <a16:creationId xmlns:a16="http://schemas.microsoft.com/office/drawing/2014/main" id="{59E0C5D5-D64B-4DCC-A912-A68A9A9A3B29}"/>
              </a:ext>
            </a:extLst>
          </p:cNvPr>
          <p:cNvSpPr txBox="1">
            <a:spLocks noChangeArrowheads="1"/>
          </p:cNvSpPr>
          <p:nvPr/>
        </p:nvSpPr>
        <p:spPr bwMode="auto">
          <a:xfrm>
            <a:off x="1511300" y="5327650"/>
            <a:ext cx="3927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 altLang="en-US" sz="1800"/>
              <a:t>¡La contención de caídas es mejor!</a:t>
            </a:r>
            <a:endParaRPr lang="es-ES" altLang="en-US" sz="1800" b="0"/>
          </a:p>
        </p:txBody>
      </p:sp>
      <p:sp>
        <p:nvSpPr>
          <p:cNvPr id="22532" name="Text Box 44">
            <a:extLst>
              <a:ext uri="{FF2B5EF4-FFF2-40B4-BE49-F238E27FC236}">
                <a16:creationId xmlns:a16="http://schemas.microsoft.com/office/drawing/2014/main" id="{25112427-71A0-4DAF-9A62-B16AD5CE5C80}"/>
              </a:ext>
            </a:extLst>
          </p:cNvPr>
          <p:cNvSpPr txBox="1">
            <a:spLocks noChangeArrowheads="1"/>
          </p:cNvSpPr>
          <p:nvPr/>
        </p:nvSpPr>
        <p:spPr bwMode="auto">
          <a:xfrm>
            <a:off x="246063" y="1393825"/>
            <a:ext cx="64008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sz="1800"/>
              <a:t>La detención de la caída previene la muerte pero aún puede causar lesiones serias por las fuerzas de detención o caídas en columpio.</a:t>
            </a:r>
            <a:endParaRPr lang="es-ES" altLang="en-US" sz="1800" b="0"/>
          </a:p>
        </p:txBody>
      </p:sp>
      <p:sp>
        <p:nvSpPr>
          <p:cNvPr id="22533" name="Text Box 55">
            <a:extLst>
              <a:ext uri="{FF2B5EF4-FFF2-40B4-BE49-F238E27FC236}">
                <a16:creationId xmlns:a16="http://schemas.microsoft.com/office/drawing/2014/main" id="{A9973009-6CAF-4190-9248-0A4D67A64AEF}"/>
              </a:ext>
            </a:extLst>
          </p:cNvPr>
          <p:cNvSpPr txBox="1">
            <a:spLocks noChangeArrowheads="1"/>
          </p:cNvSpPr>
          <p:nvPr/>
        </p:nvSpPr>
        <p:spPr bwMode="auto">
          <a:xfrm>
            <a:off x="304800" y="571500"/>
            <a:ext cx="63420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sz="2000"/>
              <a:t>¿La detención de caídas ó contención de caídas?</a:t>
            </a:r>
          </a:p>
        </p:txBody>
      </p:sp>
      <p:sp>
        <p:nvSpPr>
          <p:cNvPr id="22534" name="Rectangle 27">
            <a:extLst>
              <a:ext uri="{FF2B5EF4-FFF2-40B4-BE49-F238E27FC236}">
                <a16:creationId xmlns:a16="http://schemas.microsoft.com/office/drawing/2014/main" id="{40782CE0-1F2B-4BEB-BDA9-C5B7DBC3CBC4}"/>
              </a:ext>
            </a:extLst>
          </p:cNvPr>
          <p:cNvSpPr>
            <a:spLocks noChangeArrowheads="1"/>
          </p:cNvSpPr>
          <p:nvPr/>
        </p:nvSpPr>
        <p:spPr bwMode="auto">
          <a:xfrm>
            <a:off x="396875" y="2446338"/>
            <a:ext cx="6019800" cy="2476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pic>
        <p:nvPicPr>
          <p:cNvPr id="22535" name="Picture 51" descr="D:\images_for_visio\2824art\03.tif">
            <a:extLst>
              <a:ext uri="{FF2B5EF4-FFF2-40B4-BE49-F238E27FC236}">
                <a16:creationId xmlns:a16="http://schemas.microsoft.com/office/drawing/2014/main" id="{7E8AB9D6-0B5B-4481-80E0-2C885ED5D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63" y="2530475"/>
            <a:ext cx="11842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50" descr="D:\images_for_visio\2824B_tifs\fig11.tif">
            <a:extLst>
              <a:ext uri="{FF2B5EF4-FFF2-40B4-BE49-F238E27FC236}">
                <a16:creationId xmlns:a16="http://schemas.microsoft.com/office/drawing/2014/main" id="{44BA4A07-6A0A-4136-BCF9-F42B9B8F10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5088" y="2486025"/>
            <a:ext cx="1528762"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AutoShape 1026">
            <a:extLst>
              <a:ext uri="{FF2B5EF4-FFF2-40B4-BE49-F238E27FC236}">
                <a16:creationId xmlns:a16="http://schemas.microsoft.com/office/drawing/2014/main" id="{215E4F0B-10F2-4100-B0F9-06A7DA9D24C2}"/>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5" descr="D:\images_for_visio\2824art\13.tif">
            <a:extLst>
              <a:ext uri="{FF2B5EF4-FFF2-40B4-BE49-F238E27FC236}">
                <a16:creationId xmlns:a16="http://schemas.microsoft.com/office/drawing/2014/main" id="{71FB916F-F38C-4FEF-9A96-5E9F06CAE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563" y="1239838"/>
            <a:ext cx="4568825"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23">
            <a:extLst>
              <a:ext uri="{FF2B5EF4-FFF2-40B4-BE49-F238E27FC236}">
                <a16:creationId xmlns:a16="http://schemas.microsoft.com/office/drawing/2014/main" id="{29D45304-6EEB-4BCD-B8C7-1081B27FD652}"/>
              </a:ext>
            </a:extLst>
          </p:cNvPr>
          <p:cNvSpPr txBox="1">
            <a:spLocks noChangeArrowheads="1"/>
          </p:cNvSpPr>
          <p:nvPr/>
        </p:nvSpPr>
        <p:spPr bwMode="auto">
          <a:xfrm>
            <a:off x="412750" y="3462338"/>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800"/>
              <a:t>Anchor</a:t>
            </a:r>
          </a:p>
        </p:txBody>
      </p:sp>
      <p:sp>
        <p:nvSpPr>
          <p:cNvPr id="23556" name="Text Box 36">
            <a:extLst>
              <a:ext uri="{FF2B5EF4-FFF2-40B4-BE49-F238E27FC236}">
                <a16:creationId xmlns:a16="http://schemas.microsoft.com/office/drawing/2014/main" id="{B76BDF00-C33E-4B4C-9980-77441D8C772F}"/>
              </a:ext>
            </a:extLst>
          </p:cNvPr>
          <p:cNvSpPr txBox="1">
            <a:spLocks noChangeArrowheads="1"/>
          </p:cNvSpPr>
          <p:nvPr/>
        </p:nvSpPr>
        <p:spPr bwMode="auto">
          <a:xfrm>
            <a:off x="190500" y="828675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Harness</a:t>
            </a:r>
          </a:p>
        </p:txBody>
      </p:sp>
      <p:sp>
        <p:nvSpPr>
          <p:cNvPr id="23557" name="Text Box 37">
            <a:extLst>
              <a:ext uri="{FF2B5EF4-FFF2-40B4-BE49-F238E27FC236}">
                <a16:creationId xmlns:a16="http://schemas.microsoft.com/office/drawing/2014/main" id="{8B6407D1-AAFD-4239-B0F9-4426AB9BB22B}"/>
              </a:ext>
            </a:extLst>
          </p:cNvPr>
          <p:cNvSpPr txBox="1">
            <a:spLocks noChangeArrowheads="1"/>
          </p:cNvSpPr>
          <p:nvPr/>
        </p:nvSpPr>
        <p:spPr bwMode="auto">
          <a:xfrm>
            <a:off x="3695700" y="8058150"/>
            <a:ext cx="2438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Shock absorbing lanyard</a:t>
            </a:r>
          </a:p>
        </p:txBody>
      </p:sp>
      <p:sp>
        <p:nvSpPr>
          <p:cNvPr id="23558" name="Text Box 38">
            <a:extLst>
              <a:ext uri="{FF2B5EF4-FFF2-40B4-BE49-F238E27FC236}">
                <a16:creationId xmlns:a16="http://schemas.microsoft.com/office/drawing/2014/main" id="{35758355-6654-4DC3-9AFC-12B04F1115FB}"/>
              </a:ext>
            </a:extLst>
          </p:cNvPr>
          <p:cNvSpPr txBox="1">
            <a:spLocks noChangeArrowheads="1"/>
          </p:cNvSpPr>
          <p:nvPr/>
        </p:nvSpPr>
        <p:spPr bwMode="auto">
          <a:xfrm>
            <a:off x="2590800" y="57150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Connectors</a:t>
            </a:r>
            <a:endParaRPr lang="en-US" altLang="en-US"/>
          </a:p>
        </p:txBody>
      </p:sp>
      <p:sp>
        <p:nvSpPr>
          <p:cNvPr id="23559" name="Rectangle 54">
            <a:extLst>
              <a:ext uri="{FF2B5EF4-FFF2-40B4-BE49-F238E27FC236}">
                <a16:creationId xmlns:a16="http://schemas.microsoft.com/office/drawing/2014/main" id="{1E6CD9F1-D9E7-4458-9EE0-F3F1ACB2D37D}"/>
              </a:ext>
            </a:extLst>
          </p:cNvPr>
          <p:cNvSpPr>
            <a:spLocks noChangeArrowheads="1"/>
          </p:cNvSpPr>
          <p:nvPr/>
        </p:nvSpPr>
        <p:spPr bwMode="auto">
          <a:xfrm>
            <a:off x="274638" y="207963"/>
            <a:ext cx="5097462"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400"/>
              <a:t>Personal fall arrest system components</a:t>
            </a:r>
          </a:p>
        </p:txBody>
      </p:sp>
      <p:pic>
        <p:nvPicPr>
          <p:cNvPr id="20" name="Picture 19" descr="MSA Impact absorbing lanyard, single-leg Linea de vida con amortiguador de impacto de una pierna ">
            <a:extLst>
              <a:ext uri="{FF2B5EF4-FFF2-40B4-BE49-F238E27FC236}">
                <a16:creationId xmlns:a16="http://schemas.microsoft.com/office/drawing/2014/main" id="{A4CDE587-DD3F-4814-B6BA-BE20DA77415F}"/>
              </a:ext>
            </a:extLst>
          </p:cNvPr>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275152" y="7006727"/>
            <a:ext cx="3381375" cy="786765"/>
          </a:xfrm>
          <a:prstGeom prst="rect">
            <a:avLst/>
          </a:prstGeom>
          <a:noFill/>
          <a:ln>
            <a:noFill/>
          </a:ln>
        </p:spPr>
      </p:pic>
      <p:pic>
        <p:nvPicPr>
          <p:cNvPr id="21" name="Picture 20" descr="MSA Harness Arnes">
            <a:extLst>
              <a:ext uri="{FF2B5EF4-FFF2-40B4-BE49-F238E27FC236}">
                <a16:creationId xmlns:a16="http://schemas.microsoft.com/office/drawing/2014/main" id="{B6C8C379-CE72-44F3-86C1-0EA058C266A2}"/>
              </a:ext>
            </a:extLst>
          </p:cNvPr>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43561" y="4956912"/>
            <a:ext cx="1249679" cy="3240938"/>
          </a:xfrm>
          <a:prstGeom prst="rect">
            <a:avLst/>
          </a:prstGeom>
          <a:noFill/>
          <a:ln>
            <a:noFill/>
          </a:ln>
        </p:spPr>
      </p:pic>
      <p:pic>
        <p:nvPicPr>
          <p:cNvPr id="22" name="Picture 21" descr="MSA Roof Anchor reusable Anclajed e techo reutilizable copy">
            <a:extLst>
              <a:ext uri="{FF2B5EF4-FFF2-40B4-BE49-F238E27FC236}">
                <a16:creationId xmlns:a16="http://schemas.microsoft.com/office/drawing/2014/main" id="{808BED0A-5E59-4FC5-8BC2-DB8628828EB6}"/>
              </a:ext>
            </a:extLst>
          </p:cNvPr>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90979" y="1787526"/>
            <a:ext cx="1402261" cy="1734660"/>
          </a:xfrm>
          <a:prstGeom prst="rect">
            <a:avLst/>
          </a:prstGeom>
          <a:noFill/>
          <a:ln>
            <a:noFill/>
          </a:ln>
        </p:spPr>
      </p:pic>
      <p:pic>
        <p:nvPicPr>
          <p:cNvPr id="23" name="Picture 22" descr="MSA Snap hook 3">
            <a:extLst>
              <a:ext uri="{FF2B5EF4-FFF2-40B4-BE49-F238E27FC236}">
                <a16:creationId xmlns:a16="http://schemas.microsoft.com/office/drawing/2014/main" id="{A553A15D-38B1-46D0-8803-A6669BF1E485}"/>
              </a:ext>
            </a:extLst>
          </p:cNvPr>
          <p:cNvPicPr/>
          <p:nvPr/>
        </p:nvPicPr>
        <p:blipFill>
          <a:blip r:embed="rId6">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779614" y="4114800"/>
            <a:ext cx="991076" cy="1527175"/>
          </a:xfrm>
          <a:prstGeom prst="rect">
            <a:avLst/>
          </a:prstGeom>
          <a:noFill/>
          <a:ln>
            <a:noFill/>
          </a:ln>
        </p:spPr>
      </p:pic>
      <p:sp>
        <p:nvSpPr>
          <p:cNvPr id="23564" name="AutoShape 1026">
            <a:extLst>
              <a:ext uri="{FF2B5EF4-FFF2-40B4-BE49-F238E27FC236}">
                <a16:creationId xmlns:a16="http://schemas.microsoft.com/office/drawing/2014/main" id="{59AEB931-3E3F-4FC6-939F-9A0E0A70D94E}"/>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5" descr="D:\images_for_visio\2824art\13.tif">
            <a:extLst>
              <a:ext uri="{FF2B5EF4-FFF2-40B4-BE49-F238E27FC236}">
                <a16:creationId xmlns:a16="http://schemas.microsoft.com/office/drawing/2014/main" id="{2DD200C7-360C-4FD6-BD79-8D033612C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563" y="1239838"/>
            <a:ext cx="4568825"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4">
            <a:extLst>
              <a:ext uri="{FF2B5EF4-FFF2-40B4-BE49-F238E27FC236}">
                <a16:creationId xmlns:a16="http://schemas.microsoft.com/office/drawing/2014/main" id="{849EB2C4-4D0F-4357-940B-A9CB820A5FC3}"/>
              </a:ext>
            </a:extLst>
          </p:cNvPr>
          <p:cNvSpPr txBox="1">
            <a:spLocks noChangeArrowheads="1"/>
          </p:cNvSpPr>
          <p:nvPr/>
        </p:nvSpPr>
        <p:spPr bwMode="auto">
          <a:xfrm>
            <a:off x="390525" y="3548063"/>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sz="1800"/>
              <a:t>Anclaje</a:t>
            </a:r>
          </a:p>
        </p:txBody>
      </p:sp>
      <p:sp>
        <p:nvSpPr>
          <p:cNvPr id="24580" name="Text Box 8">
            <a:extLst>
              <a:ext uri="{FF2B5EF4-FFF2-40B4-BE49-F238E27FC236}">
                <a16:creationId xmlns:a16="http://schemas.microsoft.com/office/drawing/2014/main" id="{36324D82-FD06-4483-8D89-52200B6E3B96}"/>
              </a:ext>
            </a:extLst>
          </p:cNvPr>
          <p:cNvSpPr txBox="1">
            <a:spLocks noChangeArrowheads="1"/>
          </p:cNvSpPr>
          <p:nvPr/>
        </p:nvSpPr>
        <p:spPr bwMode="auto">
          <a:xfrm>
            <a:off x="228600" y="8172450"/>
            <a:ext cx="2133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sz="1800"/>
              <a:t>Arnés</a:t>
            </a:r>
          </a:p>
        </p:txBody>
      </p:sp>
      <p:sp>
        <p:nvSpPr>
          <p:cNvPr id="24581" name="Text Box 9">
            <a:extLst>
              <a:ext uri="{FF2B5EF4-FFF2-40B4-BE49-F238E27FC236}">
                <a16:creationId xmlns:a16="http://schemas.microsoft.com/office/drawing/2014/main" id="{1FE2F282-10A3-4B56-A66E-C440A5B292C4}"/>
              </a:ext>
            </a:extLst>
          </p:cNvPr>
          <p:cNvSpPr txBox="1">
            <a:spLocks noChangeArrowheads="1"/>
          </p:cNvSpPr>
          <p:nvPr/>
        </p:nvSpPr>
        <p:spPr bwMode="auto">
          <a:xfrm>
            <a:off x="3771900" y="7886700"/>
            <a:ext cx="2438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sz="1800"/>
              <a:t>Línea de vida con amortiguador</a:t>
            </a:r>
          </a:p>
        </p:txBody>
      </p:sp>
      <p:sp>
        <p:nvSpPr>
          <p:cNvPr id="24582" name="Text Box 10">
            <a:extLst>
              <a:ext uri="{FF2B5EF4-FFF2-40B4-BE49-F238E27FC236}">
                <a16:creationId xmlns:a16="http://schemas.microsoft.com/office/drawing/2014/main" id="{7EC4A021-4ECC-4F5E-8A93-0B9B3D12A1C4}"/>
              </a:ext>
            </a:extLst>
          </p:cNvPr>
          <p:cNvSpPr txBox="1">
            <a:spLocks noChangeArrowheads="1"/>
          </p:cNvSpPr>
          <p:nvPr/>
        </p:nvSpPr>
        <p:spPr bwMode="auto">
          <a:xfrm>
            <a:off x="2674938" y="5641975"/>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sz="1800"/>
              <a:t>Conector</a:t>
            </a:r>
            <a:endParaRPr lang="es-ES" altLang="en-US"/>
          </a:p>
        </p:txBody>
      </p:sp>
      <p:sp>
        <p:nvSpPr>
          <p:cNvPr id="24583" name="Rectangle 31">
            <a:extLst>
              <a:ext uri="{FF2B5EF4-FFF2-40B4-BE49-F238E27FC236}">
                <a16:creationId xmlns:a16="http://schemas.microsoft.com/office/drawing/2014/main" id="{C0143EEA-D4C1-4ED9-B11A-35383312224C}"/>
              </a:ext>
            </a:extLst>
          </p:cNvPr>
          <p:cNvSpPr>
            <a:spLocks noChangeArrowheads="1"/>
          </p:cNvSpPr>
          <p:nvPr/>
        </p:nvSpPr>
        <p:spPr bwMode="auto">
          <a:xfrm>
            <a:off x="285750" y="209550"/>
            <a:ext cx="57531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400"/>
              <a:t>Las partes del sistema personal de detención de caídas</a:t>
            </a:r>
          </a:p>
        </p:txBody>
      </p:sp>
      <p:pic>
        <p:nvPicPr>
          <p:cNvPr id="16" name="Picture 15" descr="MSA Roof Anchor reusable Anclajed e techo reutilizable copy">
            <a:extLst>
              <a:ext uri="{FF2B5EF4-FFF2-40B4-BE49-F238E27FC236}">
                <a16:creationId xmlns:a16="http://schemas.microsoft.com/office/drawing/2014/main" id="{B5975AE2-542E-4B6B-81AD-CDAD07917036}"/>
              </a:ext>
            </a:extLst>
          </p:cNvPr>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90979" y="1787526"/>
            <a:ext cx="1402261" cy="1734660"/>
          </a:xfrm>
          <a:prstGeom prst="rect">
            <a:avLst/>
          </a:prstGeom>
          <a:noFill/>
          <a:ln>
            <a:noFill/>
          </a:ln>
        </p:spPr>
      </p:pic>
      <p:pic>
        <p:nvPicPr>
          <p:cNvPr id="18" name="Picture 17" descr="MSA Snap hook 3">
            <a:extLst>
              <a:ext uri="{FF2B5EF4-FFF2-40B4-BE49-F238E27FC236}">
                <a16:creationId xmlns:a16="http://schemas.microsoft.com/office/drawing/2014/main" id="{85F2CF69-20F4-4EA2-94D0-2734C149B25C}"/>
              </a:ext>
            </a:extLst>
          </p:cNvPr>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779614" y="4114800"/>
            <a:ext cx="991076" cy="1527175"/>
          </a:xfrm>
          <a:prstGeom prst="rect">
            <a:avLst/>
          </a:prstGeom>
          <a:noFill/>
          <a:ln>
            <a:noFill/>
          </a:ln>
        </p:spPr>
      </p:pic>
      <p:pic>
        <p:nvPicPr>
          <p:cNvPr id="19" name="Picture 18" descr="MSA Impact absorbing lanyard, single-leg Linea de vida con amortiguador de impacto de una pierna ">
            <a:extLst>
              <a:ext uri="{FF2B5EF4-FFF2-40B4-BE49-F238E27FC236}">
                <a16:creationId xmlns:a16="http://schemas.microsoft.com/office/drawing/2014/main" id="{951E44BD-5539-466B-A5FE-290AF46FFD08}"/>
              </a:ext>
            </a:extLst>
          </p:cNvPr>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275152" y="7006727"/>
            <a:ext cx="3381375" cy="786765"/>
          </a:xfrm>
          <a:prstGeom prst="rect">
            <a:avLst/>
          </a:prstGeom>
          <a:noFill/>
          <a:ln>
            <a:noFill/>
          </a:ln>
        </p:spPr>
      </p:pic>
      <p:pic>
        <p:nvPicPr>
          <p:cNvPr id="20" name="Picture 19" descr="MSA Harness Arnes">
            <a:extLst>
              <a:ext uri="{FF2B5EF4-FFF2-40B4-BE49-F238E27FC236}">
                <a16:creationId xmlns:a16="http://schemas.microsoft.com/office/drawing/2014/main" id="{2028C593-22C4-4FC1-A2C0-CEF1EC461386}"/>
              </a:ext>
            </a:extLst>
          </p:cNvPr>
          <p:cNvPicPr/>
          <p:nvPr/>
        </p:nvPicPr>
        <p:blipFill>
          <a:blip r:embed="rId6">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43561" y="4956912"/>
            <a:ext cx="1249679" cy="3240938"/>
          </a:xfrm>
          <a:prstGeom prst="rect">
            <a:avLst/>
          </a:prstGeom>
          <a:noFill/>
          <a:ln>
            <a:noFill/>
          </a:ln>
        </p:spPr>
      </p:pic>
      <p:sp>
        <p:nvSpPr>
          <p:cNvPr id="24588" name="AutoShape 1026">
            <a:extLst>
              <a:ext uri="{FF2B5EF4-FFF2-40B4-BE49-F238E27FC236}">
                <a16:creationId xmlns:a16="http://schemas.microsoft.com/office/drawing/2014/main" id="{B668BEBE-F1A3-4E9B-BF09-30940E6CCE1A}"/>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100">
            <a:extLst>
              <a:ext uri="{FF2B5EF4-FFF2-40B4-BE49-F238E27FC236}">
                <a16:creationId xmlns:a16="http://schemas.microsoft.com/office/drawing/2014/main" id="{7ED75B46-395A-455E-8ED1-20F0341F72AD}"/>
              </a:ext>
            </a:extLst>
          </p:cNvPr>
          <p:cNvSpPr txBox="1">
            <a:spLocks noChangeArrowheads="1"/>
          </p:cNvSpPr>
          <p:nvPr/>
        </p:nvSpPr>
        <p:spPr bwMode="auto">
          <a:xfrm>
            <a:off x="234950" y="1427163"/>
            <a:ext cx="2819400" cy="923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The anchor is perhaps the most important part of the fall protection system.</a:t>
            </a:r>
          </a:p>
        </p:txBody>
      </p:sp>
      <p:pic>
        <p:nvPicPr>
          <p:cNvPr id="25603" name="Picture 4101" descr="D:\images_for_visio\2824a_tifs\Fig4.tif">
            <a:extLst>
              <a:ext uri="{FF2B5EF4-FFF2-40B4-BE49-F238E27FC236}">
                <a16:creationId xmlns:a16="http://schemas.microsoft.com/office/drawing/2014/main" id="{6D8249A1-05F0-4CFF-85A1-2E7F3044B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8613" y="2308225"/>
            <a:ext cx="2119312"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102">
            <a:extLst>
              <a:ext uri="{FF2B5EF4-FFF2-40B4-BE49-F238E27FC236}">
                <a16:creationId xmlns:a16="http://schemas.microsoft.com/office/drawing/2014/main" id="{1E6B07A1-6AEC-4B65-A296-78F93E1A5F03}"/>
              </a:ext>
            </a:extLst>
          </p:cNvPr>
          <p:cNvSpPr txBox="1">
            <a:spLocks noChangeArrowheads="1"/>
          </p:cNvSpPr>
          <p:nvPr/>
        </p:nvSpPr>
        <p:spPr bwMode="auto">
          <a:xfrm>
            <a:off x="234950" y="3379788"/>
            <a:ext cx="3575050" cy="2724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800"/>
              <a:t>The anchor must support a</a:t>
            </a:r>
          </a:p>
          <a:p>
            <a:r>
              <a:rPr lang="en-US" altLang="en-US" sz="1800"/>
              <a:t> minimum load of 5,000 pounds (2,265 kilos), approximately the weight of a mid-sized four-wheel-drive pickup truck.</a:t>
            </a:r>
          </a:p>
          <a:p>
            <a:endParaRPr lang="en-US" altLang="en-US" sz="1800"/>
          </a:p>
          <a:p>
            <a:pPr>
              <a:spcBef>
                <a:spcPct val="50000"/>
              </a:spcBef>
            </a:pPr>
            <a:r>
              <a:rPr lang="en-US" altLang="en-US" sz="1800"/>
              <a:t>A COMPETENT person must supervise the selection and installation of anchors.</a:t>
            </a:r>
          </a:p>
        </p:txBody>
      </p:sp>
      <p:sp>
        <p:nvSpPr>
          <p:cNvPr id="25605" name="Text Box 4103">
            <a:extLst>
              <a:ext uri="{FF2B5EF4-FFF2-40B4-BE49-F238E27FC236}">
                <a16:creationId xmlns:a16="http://schemas.microsoft.com/office/drawing/2014/main" id="{FEE21208-ADBA-43C3-AC40-4EC952D71CBD}"/>
              </a:ext>
            </a:extLst>
          </p:cNvPr>
          <p:cNvSpPr txBox="1">
            <a:spLocks noChangeArrowheads="1"/>
          </p:cNvSpPr>
          <p:nvPr/>
        </p:nvSpPr>
        <p:spPr bwMode="auto">
          <a:xfrm>
            <a:off x="234950" y="6856413"/>
            <a:ext cx="6457950" cy="161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Who is a COMPETENT person?</a:t>
            </a:r>
          </a:p>
          <a:p>
            <a:pPr>
              <a:spcBef>
                <a:spcPct val="50000"/>
              </a:spcBef>
            </a:pPr>
            <a:r>
              <a:rPr lang="en-US" altLang="en-US" sz="1800" b="0"/>
              <a:t>A COMPETENT person is capable of identifying existing and predictable hazards in the surroundings or working conditions which are hazardous, or dangerous to employees, and who has authorization to take prompt corrective measures to eliminate them.</a:t>
            </a:r>
          </a:p>
        </p:txBody>
      </p:sp>
      <p:sp>
        <p:nvSpPr>
          <p:cNvPr id="25606" name="Rectangle 4106">
            <a:extLst>
              <a:ext uri="{FF2B5EF4-FFF2-40B4-BE49-F238E27FC236}">
                <a16:creationId xmlns:a16="http://schemas.microsoft.com/office/drawing/2014/main" id="{FAAE4967-C520-4AA1-812D-BFADAB2B7266}"/>
              </a:ext>
            </a:extLst>
          </p:cNvPr>
          <p:cNvSpPr>
            <a:spLocks noChangeArrowheads="1"/>
          </p:cNvSpPr>
          <p:nvPr/>
        </p:nvSpPr>
        <p:spPr bwMode="auto">
          <a:xfrm>
            <a:off x="323850" y="514350"/>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800"/>
              <a:t>Anchor</a:t>
            </a:r>
            <a:endParaRPr lang="en-US" altLang="en-US" sz="2400"/>
          </a:p>
        </p:txBody>
      </p:sp>
      <p:sp>
        <p:nvSpPr>
          <p:cNvPr id="25607" name="AutoShape 1026">
            <a:extLst>
              <a:ext uri="{FF2B5EF4-FFF2-40B4-BE49-F238E27FC236}">
                <a16:creationId xmlns:a16="http://schemas.microsoft.com/office/drawing/2014/main" id="{A0B2C7C6-014F-49DF-945F-6DE5EED62AFE}"/>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38" descr="D:\images_for_visio\2824a_tifs\Fig4.tif">
            <a:extLst>
              <a:ext uri="{FF2B5EF4-FFF2-40B4-BE49-F238E27FC236}">
                <a16:creationId xmlns:a16="http://schemas.microsoft.com/office/drawing/2014/main" id="{8D0575AD-5500-4305-B801-741952538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8613" y="2308225"/>
            <a:ext cx="2119312"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1044">
            <a:extLst>
              <a:ext uri="{FF2B5EF4-FFF2-40B4-BE49-F238E27FC236}">
                <a16:creationId xmlns:a16="http://schemas.microsoft.com/office/drawing/2014/main" id="{387AD506-F4EB-4762-9C23-69366173B7A5}"/>
              </a:ext>
            </a:extLst>
          </p:cNvPr>
          <p:cNvSpPr>
            <a:spLocks noChangeArrowheads="1"/>
          </p:cNvSpPr>
          <p:nvPr/>
        </p:nvSpPr>
        <p:spPr bwMode="auto">
          <a:xfrm>
            <a:off x="323850" y="514350"/>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800"/>
              <a:t>Anclaje</a:t>
            </a:r>
            <a:endParaRPr lang="en-US" altLang="en-US" sz="2400"/>
          </a:p>
        </p:txBody>
      </p:sp>
      <p:sp>
        <p:nvSpPr>
          <p:cNvPr id="26628" name="Text Box 4100">
            <a:extLst>
              <a:ext uri="{FF2B5EF4-FFF2-40B4-BE49-F238E27FC236}">
                <a16:creationId xmlns:a16="http://schemas.microsoft.com/office/drawing/2014/main" id="{DEA4B04E-B3CD-4743-B8D0-79FB4778C1C8}"/>
              </a:ext>
            </a:extLst>
          </p:cNvPr>
          <p:cNvSpPr txBox="1">
            <a:spLocks noChangeArrowheads="1"/>
          </p:cNvSpPr>
          <p:nvPr/>
        </p:nvSpPr>
        <p:spPr bwMode="auto">
          <a:xfrm>
            <a:off x="234950" y="1427163"/>
            <a:ext cx="2819400" cy="923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sz="1800"/>
              <a:t>El anclaje es quizá la parte del sistema contra caídas más importante.</a:t>
            </a:r>
          </a:p>
        </p:txBody>
      </p:sp>
      <p:sp>
        <p:nvSpPr>
          <p:cNvPr id="26629" name="Text Box 4102">
            <a:extLst>
              <a:ext uri="{FF2B5EF4-FFF2-40B4-BE49-F238E27FC236}">
                <a16:creationId xmlns:a16="http://schemas.microsoft.com/office/drawing/2014/main" id="{024F73B2-775C-4CAB-83BA-D09F509BE32F}"/>
              </a:ext>
            </a:extLst>
          </p:cNvPr>
          <p:cNvSpPr txBox="1">
            <a:spLocks noChangeArrowheads="1"/>
          </p:cNvSpPr>
          <p:nvPr/>
        </p:nvSpPr>
        <p:spPr bwMode="auto">
          <a:xfrm>
            <a:off x="234950" y="3379788"/>
            <a:ext cx="3575050" cy="2586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sz="1800"/>
              <a:t>El anclaje debe soportar una carga mínima de 5,000 libras (2,265 kilos), aproximadamente el peso de una camioneta </a:t>
            </a:r>
          </a:p>
          <a:p>
            <a:r>
              <a:rPr lang="es-ES" altLang="en-US" sz="1800"/>
              <a:t>mediana de doble tracción.</a:t>
            </a:r>
          </a:p>
          <a:p>
            <a:endParaRPr lang="es-ES" altLang="en-US" sz="1800"/>
          </a:p>
          <a:p>
            <a:r>
              <a:rPr lang="es-ES" altLang="en-US" sz="1800"/>
              <a:t>Una persona COMPETENTE debe supervisar la selección y la instalación de los anclajes. </a:t>
            </a:r>
          </a:p>
        </p:txBody>
      </p:sp>
      <p:sp>
        <p:nvSpPr>
          <p:cNvPr id="26630" name="Text Box 4103">
            <a:extLst>
              <a:ext uri="{FF2B5EF4-FFF2-40B4-BE49-F238E27FC236}">
                <a16:creationId xmlns:a16="http://schemas.microsoft.com/office/drawing/2014/main" id="{B5C5B8E0-7A97-4FEE-A9A6-858525411CFE}"/>
              </a:ext>
            </a:extLst>
          </p:cNvPr>
          <p:cNvSpPr txBox="1">
            <a:spLocks noChangeArrowheads="1"/>
          </p:cNvSpPr>
          <p:nvPr/>
        </p:nvSpPr>
        <p:spPr bwMode="auto">
          <a:xfrm>
            <a:off x="234950" y="6856413"/>
            <a:ext cx="6457950" cy="161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sz="1800"/>
              <a:t>¿Quién es una persona COMPETENTE?</a:t>
            </a:r>
          </a:p>
          <a:p>
            <a:pPr>
              <a:spcBef>
                <a:spcPct val="50000"/>
              </a:spcBef>
            </a:pPr>
            <a:r>
              <a:rPr lang="es-ES" altLang="en-US" sz="1800" b="0"/>
              <a:t>Una persona competente es capaz de identificar peligros existentes y previsibles en las áreas circunvecinas o condiciones de trabajo riesgosas o peligrosas a los trabajadores, y que tiene la autorización de tomar medidas inmediatas de rectificación para eliminarlas..</a:t>
            </a:r>
          </a:p>
        </p:txBody>
      </p:sp>
      <p:sp>
        <p:nvSpPr>
          <p:cNvPr id="26631" name="AutoShape 1026">
            <a:extLst>
              <a:ext uri="{FF2B5EF4-FFF2-40B4-BE49-F238E27FC236}">
                <a16:creationId xmlns:a16="http://schemas.microsoft.com/office/drawing/2014/main" id="{8BD3002B-16B9-4EFD-89E9-A3348B21D031}"/>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6">
            <a:extLst>
              <a:ext uri="{FF2B5EF4-FFF2-40B4-BE49-F238E27FC236}">
                <a16:creationId xmlns:a16="http://schemas.microsoft.com/office/drawing/2014/main" id="{8041A307-1C80-4025-9391-F43CF5055FD1}"/>
              </a:ext>
            </a:extLst>
          </p:cNvPr>
          <p:cNvSpPr txBox="1">
            <a:spLocks noChangeArrowheads="1"/>
          </p:cNvSpPr>
          <p:nvPr/>
        </p:nvSpPr>
        <p:spPr bwMode="auto">
          <a:xfrm>
            <a:off x="344488" y="18097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22860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buFont typeface="Wingdings" panose="05000000000000000000" pitchFamily="2" charset="2"/>
              <a:buNone/>
            </a:pPr>
            <a:r>
              <a:rPr lang="en-US" altLang="en-US"/>
              <a:t>TO USE THIS TRAINING MODULE:</a:t>
            </a:r>
          </a:p>
          <a:p>
            <a:pPr>
              <a:buFont typeface="Wingdings" panose="05000000000000000000" pitchFamily="2" charset="2"/>
              <a:buNone/>
            </a:pPr>
            <a:endParaRPr lang="en-US" altLang="en-US"/>
          </a:p>
          <a:p>
            <a:pPr>
              <a:buFont typeface="Wingdings" panose="05000000000000000000" pitchFamily="2" charset="2"/>
              <a:buNone/>
            </a:pPr>
            <a:r>
              <a:rPr lang="en-US" altLang="en-US" sz="1200"/>
              <a:t>This Oregon OSHA training module is designed so that both English and Spanish-speaking people can use it.  The left-sided pages are in English and the right-sided pages are in Spanish.</a:t>
            </a:r>
          </a:p>
        </p:txBody>
      </p:sp>
      <p:sp>
        <p:nvSpPr>
          <p:cNvPr id="6147" name="Text Box 1027">
            <a:extLst>
              <a:ext uri="{FF2B5EF4-FFF2-40B4-BE49-F238E27FC236}">
                <a16:creationId xmlns:a16="http://schemas.microsoft.com/office/drawing/2014/main" id="{4A8B4A54-D6F2-44B2-9D3C-854FB56EF9C5}"/>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t>STEP 1</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STEP 2</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STEP 3</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STEP 4</a:t>
            </a:r>
          </a:p>
        </p:txBody>
      </p:sp>
      <p:graphicFrame>
        <p:nvGraphicFramePr>
          <p:cNvPr id="6148" name="Object 1028">
            <a:extLst>
              <a:ext uri="{FF2B5EF4-FFF2-40B4-BE49-F238E27FC236}">
                <a16:creationId xmlns:a16="http://schemas.microsoft.com/office/drawing/2014/main" id="{70C5D604-3022-4725-B10B-0035AB45113B}"/>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6342" name="Clip" r:id="rId4" imgW="1821485" imgH="1537106" progId="MS_ClipArt_Gallery.2">
                  <p:embed/>
                </p:oleObj>
              </mc:Choice>
              <mc:Fallback>
                <p:oleObj name="Clip" r:id="rId4" imgW="1821485" imgH="1537106" progId="MS_ClipArt_Gallery.2">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49" name="Group 1029">
            <a:extLst>
              <a:ext uri="{FF2B5EF4-FFF2-40B4-BE49-F238E27FC236}">
                <a16:creationId xmlns:a16="http://schemas.microsoft.com/office/drawing/2014/main" id="{780067E4-C1E9-406F-858C-B46B2BC2A802}"/>
              </a:ext>
            </a:extLst>
          </p:cNvPr>
          <p:cNvGrpSpPr>
            <a:grpSpLocks/>
          </p:cNvGrpSpPr>
          <p:nvPr/>
        </p:nvGrpSpPr>
        <p:grpSpPr bwMode="auto">
          <a:xfrm>
            <a:off x="4735513" y="2646363"/>
            <a:ext cx="1303337" cy="1539875"/>
            <a:chOff x="1718" y="1040"/>
            <a:chExt cx="821" cy="970"/>
          </a:xfrm>
        </p:grpSpPr>
        <p:sp>
          <p:nvSpPr>
            <p:cNvPr id="6318" name="Freeform 1030">
              <a:extLst>
                <a:ext uri="{FF2B5EF4-FFF2-40B4-BE49-F238E27FC236}">
                  <a16:creationId xmlns:a16="http://schemas.microsoft.com/office/drawing/2014/main" id="{F5726EAD-E16E-4A64-B509-56A2C8696034}"/>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9" name="Freeform 1031">
              <a:extLst>
                <a:ext uri="{FF2B5EF4-FFF2-40B4-BE49-F238E27FC236}">
                  <a16:creationId xmlns:a16="http://schemas.microsoft.com/office/drawing/2014/main" id="{FAFD318A-D27A-4180-A56C-4F75198DB29E}"/>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0" name="Freeform 1032">
              <a:extLst>
                <a:ext uri="{FF2B5EF4-FFF2-40B4-BE49-F238E27FC236}">
                  <a16:creationId xmlns:a16="http://schemas.microsoft.com/office/drawing/2014/main" id="{0502B727-20F6-4881-80CD-AA131A78D6DE}"/>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1" name="Freeform 1033">
              <a:extLst>
                <a:ext uri="{FF2B5EF4-FFF2-40B4-BE49-F238E27FC236}">
                  <a16:creationId xmlns:a16="http://schemas.microsoft.com/office/drawing/2014/main" id="{CE738C5C-A458-4467-9F02-E290B3D387F2}"/>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2" name="Freeform 1034">
              <a:extLst>
                <a:ext uri="{FF2B5EF4-FFF2-40B4-BE49-F238E27FC236}">
                  <a16:creationId xmlns:a16="http://schemas.microsoft.com/office/drawing/2014/main" id="{3736EAEE-22B3-4B19-A1FC-1B4AFDD63953}"/>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3" name="Freeform 1035">
              <a:extLst>
                <a:ext uri="{FF2B5EF4-FFF2-40B4-BE49-F238E27FC236}">
                  <a16:creationId xmlns:a16="http://schemas.microsoft.com/office/drawing/2014/main" id="{1FC7E2D4-5332-48D5-8919-6B7D246514FE}"/>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4" name="Freeform 1036">
              <a:extLst>
                <a:ext uri="{FF2B5EF4-FFF2-40B4-BE49-F238E27FC236}">
                  <a16:creationId xmlns:a16="http://schemas.microsoft.com/office/drawing/2014/main" id="{77C65326-E81D-4717-BFBE-21FFD9F7CCC4}"/>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5" name="Freeform 1037">
              <a:extLst>
                <a:ext uri="{FF2B5EF4-FFF2-40B4-BE49-F238E27FC236}">
                  <a16:creationId xmlns:a16="http://schemas.microsoft.com/office/drawing/2014/main" id="{E21061B9-B7D2-432B-B626-4A995FBB52D2}"/>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6" name="Freeform 1038">
              <a:extLst>
                <a:ext uri="{FF2B5EF4-FFF2-40B4-BE49-F238E27FC236}">
                  <a16:creationId xmlns:a16="http://schemas.microsoft.com/office/drawing/2014/main" id="{A7452D3F-E649-4C33-A196-FEDC273BFA44}"/>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7" name="Freeform 1039">
              <a:extLst>
                <a:ext uri="{FF2B5EF4-FFF2-40B4-BE49-F238E27FC236}">
                  <a16:creationId xmlns:a16="http://schemas.microsoft.com/office/drawing/2014/main" id="{AF4992B1-7E1C-4E4F-BCB0-C33E5B2F3430}"/>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8" name="Freeform 1040">
              <a:extLst>
                <a:ext uri="{FF2B5EF4-FFF2-40B4-BE49-F238E27FC236}">
                  <a16:creationId xmlns:a16="http://schemas.microsoft.com/office/drawing/2014/main" id="{1C092B6E-1126-40B3-A3E7-A5161B15E120}"/>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9" name="Freeform 1041">
              <a:extLst>
                <a:ext uri="{FF2B5EF4-FFF2-40B4-BE49-F238E27FC236}">
                  <a16:creationId xmlns:a16="http://schemas.microsoft.com/office/drawing/2014/main" id="{E05FDF2B-B9A4-4680-9E80-857623A5D80A}"/>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0" name="Freeform 1042">
              <a:extLst>
                <a:ext uri="{FF2B5EF4-FFF2-40B4-BE49-F238E27FC236}">
                  <a16:creationId xmlns:a16="http://schemas.microsoft.com/office/drawing/2014/main" id="{077A4210-9576-4CCD-915B-1DF06694EF40}"/>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1" name="Freeform 1043">
              <a:extLst>
                <a:ext uri="{FF2B5EF4-FFF2-40B4-BE49-F238E27FC236}">
                  <a16:creationId xmlns:a16="http://schemas.microsoft.com/office/drawing/2014/main" id="{CF8C3AB0-68FF-4085-864F-6E0F3FB430E1}"/>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2" name="Freeform 1044">
              <a:extLst>
                <a:ext uri="{FF2B5EF4-FFF2-40B4-BE49-F238E27FC236}">
                  <a16:creationId xmlns:a16="http://schemas.microsoft.com/office/drawing/2014/main" id="{A81EA0C1-96B9-411D-BF96-759B2F6CAD02}"/>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3" name="Freeform 1045">
              <a:extLst>
                <a:ext uri="{FF2B5EF4-FFF2-40B4-BE49-F238E27FC236}">
                  <a16:creationId xmlns:a16="http://schemas.microsoft.com/office/drawing/2014/main" id="{9738FCD2-7563-49D7-80A0-BC457D68E1B9}"/>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4" name="Freeform 1046">
              <a:extLst>
                <a:ext uri="{FF2B5EF4-FFF2-40B4-BE49-F238E27FC236}">
                  <a16:creationId xmlns:a16="http://schemas.microsoft.com/office/drawing/2014/main" id="{44AB4436-81D6-46FE-978A-1992D146C144}"/>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5" name="Freeform 1047">
              <a:extLst>
                <a:ext uri="{FF2B5EF4-FFF2-40B4-BE49-F238E27FC236}">
                  <a16:creationId xmlns:a16="http://schemas.microsoft.com/office/drawing/2014/main" id="{A757780E-050C-4D8D-AF13-2EBE964931AB}"/>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50" name="Group 1048">
            <a:extLst>
              <a:ext uri="{FF2B5EF4-FFF2-40B4-BE49-F238E27FC236}">
                <a16:creationId xmlns:a16="http://schemas.microsoft.com/office/drawing/2014/main" id="{E358636E-8C45-4698-A929-127173127562}"/>
              </a:ext>
            </a:extLst>
          </p:cNvPr>
          <p:cNvGrpSpPr>
            <a:grpSpLocks/>
          </p:cNvGrpSpPr>
          <p:nvPr/>
        </p:nvGrpSpPr>
        <p:grpSpPr bwMode="auto">
          <a:xfrm>
            <a:off x="4572000" y="6553200"/>
            <a:ext cx="1763713" cy="1531938"/>
            <a:chOff x="912" y="2928"/>
            <a:chExt cx="1440" cy="1139"/>
          </a:xfrm>
        </p:grpSpPr>
        <p:grpSp>
          <p:nvGrpSpPr>
            <p:cNvPr id="6183" name="Group 1049">
              <a:extLst>
                <a:ext uri="{FF2B5EF4-FFF2-40B4-BE49-F238E27FC236}">
                  <a16:creationId xmlns:a16="http://schemas.microsoft.com/office/drawing/2014/main" id="{C4D89251-410B-4B09-ACC0-1248B9617E12}"/>
                </a:ext>
              </a:extLst>
            </p:cNvPr>
            <p:cNvGrpSpPr>
              <a:grpSpLocks/>
            </p:cNvGrpSpPr>
            <p:nvPr/>
          </p:nvGrpSpPr>
          <p:grpSpPr bwMode="auto">
            <a:xfrm>
              <a:off x="912" y="2928"/>
              <a:ext cx="912" cy="1139"/>
              <a:chOff x="912" y="2160"/>
              <a:chExt cx="1308" cy="1907"/>
            </a:xfrm>
          </p:grpSpPr>
          <p:grpSp>
            <p:nvGrpSpPr>
              <p:cNvPr id="6204" name="Group 1050">
                <a:extLst>
                  <a:ext uri="{FF2B5EF4-FFF2-40B4-BE49-F238E27FC236}">
                    <a16:creationId xmlns:a16="http://schemas.microsoft.com/office/drawing/2014/main" id="{56EFDBE5-A8F2-4BA4-A401-EA63FAC02C55}"/>
                  </a:ext>
                </a:extLst>
              </p:cNvPr>
              <p:cNvGrpSpPr>
                <a:grpSpLocks/>
              </p:cNvGrpSpPr>
              <p:nvPr/>
            </p:nvGrpSpPr>
            <p:grpSpPr bwMode="auto">
              <a:xfrm>
                <a:off x="1536" y="2784"/>
                <a:ext cx="684" cy="947"/>
                <a:chOff x="1609" y="2407"/>
                <a:chExt cx="684" cy="947"/>
              </a:xfrm>
            </p:grpSpPr>
            <p:sp>
              <p:nvSpPr>
                <p:cNvPr id="6281" name="Freeform 1051">
                  <a:extLst>
                    <a:ext uri="{FF2B5EF4-FFF2-40B4-BE49-F238E27FC236}">
                      <a16:creationId xmlns:a16="http://schemas.microsoft.com/office/drawing/2014/main" id="{89F0102F-CC09-4E92-8320-C182F9BE4B53}"/>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2" name="Freeform 1052">
                  <a:extLst>
                    <a:ext uri="{FF2B5EF4-FFF2-40B4-BE49-F238E27FC236}">
                      <a16:creationId xmlns:a16="http://schemas.microsoft.com/office/drawing/2014/main" id="{559428A2-A892-4E38-9E1E-7043457012DA}"/>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3" name="Freeform 1053">
                  <a:extLst>
                    <a:ext uri="{FF2B5EF4-FFF2-40B4-BE49-F238E27FC236}">
                      <a16:creationId xmlns:a16="http://schemas.microsoft.com/office/drawing/2014/main" id="{25894356-A5EE-467F-9AC2-04789E3E2FD1}"/>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4" name="Freeform 1054">
                  <a:extLst>
                    <a:ext uri="{FF2B5EF4-FFF2-40B4-BE49-F238E27FC236}">
                      <a16:creationId xmlns:a16="http://schemas.microsoft.com/office/drawing/2014/main" id="{0E9EE939-9CD1-4207-B3E4-787BB7877328}"/>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5" name="Freeform 1055">
                  <a:extLst>
                    <a:ext uri="{FF2B5EF4-FFF2-40B4-BE49-F238E27FC236}">
                      <a16:creationId xmlns:a16="http://schemas.microsoft.com/office/drawing/2014/main" id="{4523E37A-6A61-4565-814E-B003B1016DE3}"/>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6" name="Freeform 1056">
                  <a:extLst>
                    <a:ext uri="{FF2B5EF4-FFF2-40B4-BE49-F238E27FC236}">
                      <a16:creationId xmlns:a16="http://schemas.microsoft.com/office/drawing/2014/main" id="{C9643CA4-9377-48DB-A08B-7E54ED9B6F8F}"/>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7" name="Freeform 1057">
                  <a:extLst>
                    <a:ext uri="{FF2B5EF4-FFF2-40B4-BE49-F238E27FC236}">
                      <a16:creationId xmlns:a16="http://schemas.microsoft.com/office/drawing/2014/main" id="{331C017A-2B49-4E34-839B-60C7E2BA8CB5}"/>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8" name="Freeform 1058">
                  <a:extLst>
                    <a:ext uri="{FF2B5EF4-FFF2-40B4-BE49-F238E27FC236}">
                      <a16:creationId xmlns:a16="http://schemas.microsoft.com/office/drawing/2014/main" id="{2453DD7A-F7FF-419B-86F2-C08F59698030}"/>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9" name="Freeform 1059">
                  <a:extLst>
                    <a:ext uri="{FF2B5EF4-FFF2-40B4-BE49-F238E27FC236}">
                      <a16:creationId xmlns:a16="http://schemas.microsoft.com/office/drawing/2014/main" id="{CB602158-7E00-4E7A-9E73-B8825655FA1F}"/>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0" name="Freeform 1060">
                  <a:extLst>
                    <a:ext uri="{FF2B5EF4-FFF2-40B4-BE49-F238E27FC236}">
                      <a16:creationId xmlns:a16="http://schemas.microsoft.com/office/drawing/2014/main" id="{2DDAE1C0-F799-46B6-B963-F4E00F6F8E63}"/>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1" name="Freeform 1061">
                  <a:extLst>
                    <a:ext uri="{FF2B5EF4-FFF2-40B4-BE49-F238E27FC236}">
                      <a16:creationId xmlns:a16="http://schemas.microsoft.com/office/drawing/2014/main" id="{6B7FFF0B-04C5-483B-90E7-DA68D02B9AC5}"/>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2" name="Freeform 1062">
                  <a:extLst>
                    <a:ext uri="{FF2B5EF4-FFF2-40B4-BE49-F238E27FC236}">
                      <a16:creationId xmlns:a16="http://schemas.microsoft.com/office/drawing/2014/main" id="{409505F9-5C49-4F0D-9B6D-E42A6A3E6F63}"/>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3" name="Freeform 1063">
                  <a:extLst>
                    <a:ext uri="{FF2B5EF4-FFF2-40B4-BE49-F238E27FC236}">
                      <a16:creationId xmlns:a16="http://schemas.microsoft.com/office/drawing/2014/main" id="{55264D16-6FD7-4279-A6D1-3A5556C9D91D}"/>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4" name="Freeform 1064">
                  <a:extLst>
                    <a:ext uri="{FF2B5EF4-FFF2-40B4-BE49-F238E27FC236}">
                      <a16:creationId xmlns:a16="http://schemas.microsoft.com/office/drawing/2014/main" id="{5A04318C-12AB-45CF-B065-2D81DC9D914C}"/>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5" name="Freeform 1065">
                  <a:extLst>
                    <a:ext uri="{FF2B5EF4-FFF2-40B4-BE49-F238E27FC236}">
                      <a16:creationId xmlns:a16="http://schemas.microsoft.com/office/drawing/2014/main" id="{85CC77FA-651D-4DE2-B69A-5B9E674F6805}"/>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6" name="Freeform 1066">
                  <a:extLst>
                    <a:ext uri="{FF2B5EF4-FFF2-40B4-BE49-F238E27FC236}">
                      <a16:creationId xmlns:a16="http://schemas.microsoft.com/office/drawing/2014/main" id="{7158E2B5-5316-46B1-A709-BAEDF0DEAFA0}"/>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7" name="Freeform 1067">
                  <a:extLst>
                    <a:ext uri="{FF2B5EF4-FFF2-40B4-BE49-F238E27FC236}">
                      <a16:creationId xmlns:a16="http://schemas.microsoft.com/office/drawing/2014/main" id="{F3BA9034-3DC4-4896-A16B-A1595F5C7822}"/>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8" name="Freeform 1068">
                  <a:extLst>
                    <a:ext uri="{FF2B5EF4-FFF2-40B4-BE49-F238E27FC236}">
                      <a16:creationId xmlns:a16="http://schemas.microsoft.com/office/drawing/2014/main" id="{7AD9563D-D1B5-48A3-BC78-EE9917FDF780}"/>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9" name="Freeform 1069">
                  <a:extLst>
                    <a:ext uri="{FF2B5EF4-FFF2-40B4-BE49-F238E27FC236}">
                      <a16:creationId xmlns:a16="http://schemas.microsoft.com/office/drawing/2014/main" id="{7CBC0416-05B8-4A9F-A8BA-0850CA95346A}"/>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0" name="Freeform 1070">
                  <a:extLst>
                    <a:ext uri="{FF2B5EF4-FFF2-40B4-BE49-F238E27FC236}">
                      <a16:creationId xmlns:a16="http://schemas.microsoft.com/office/drawing/2014/main" id="{C128B195-D17F-4483-8185-DC006E169392}"/>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1" name="Freeform 1071">
                  <a:extLst>
                    <a:ext uri="{FF2B5EF4-FFF2-40B4-BE49-F238E27FC236}">
                      <a16:creationId xmlns:a16="http://schemas.microsoft.com/office/drawing/2014/main" id="{54DF9D7A-3766-41C7-956F-AE6A1DB29688}"/>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2" name="Freeform 1072">
                  <a:extLst>
                    <a:ext uri="{FF2B5EF4-FFF2-40B4-BE49-F238E27FC236}">
                      <a16:creationId xmlns:a16="http://schemas.microsoft.com/office/drawing/2014/main" id="{1B73C314-E984-4866-AA33-5A021677E44E}"/>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3" name="Freeform 1073">
                  <a:extLst>
                    <a:ext uri="{FF2B5EF4-FFF2-40B4-BE49-F238E27FC236}">
                      <a16:creationId xmlns:a16="http://schemas.microsoft.com/office/drawing/2014/main" id="{1B98F6C0-6C4F-48E4-B8C6-BAA11F897E56}"/>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4" name="Freeform 1074">
                  <a:extLst>
                    <a:ext uri="{FF2B5EF4-FFF2-40B4-BE49-F238E27FC236}">
                      <a16:creationId xmlns:a16="http://schemas.microsoft.com/office/drawing/2014/main" id="{60FF7B33-9B78-4B3E-A1E3-5FB4A0869B01}"/>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5" name="Freeform 1075">
                  <a:extLst>
                    <a:ext uri="{FF2B5EF4-FFF2-40B4-BE49-F238E27FC236}">
                      <a16:creationId xmlns:a16="http://schemas.microsoft.com/office/drawing/2014/main" id="{1C0B3B58-D262-4634-896C-3023C54253FF}"/>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6" name="Freeform 1076">
                  <a:extLst>
                    <a:ext uri="{FF2B5EF4-FFF2-40B4-BE49-F238E27FC236}">
                      <a16:creationId xmlns:a16="http://schemas.microsoft.com/office/drawing/2014/main" id="{25E2A0C6-E5E4-4EEB-9DEC-65237C1904D8}"/>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7" name="Freeform 1077">
                  <a:extLst>
                    <a:ext uri="{FF2B5EF4-FFF2-40B4-BE49-F238E27FC236}">
                      <a16:creationId xmlns:a16="http://schemas.microsoft.com/office/drawing/2014/main" id="{8D229675-284C-46B5-B603-6AF9FBFECB3D}"/>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8" name="Freeform 1078">
                  <a:extLst>
                    <a:ext uri="{FF2B5EF4-FFF2-40B4-BE49-F238E27FC236}">
                      <a16:creationId xmlns:a16="http://schemas.microsoft.com/office/drawing/2014/main" id="{DCBD4F49-1B0B-4CFD-9F86-0E2D1D561C3C}"/>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9" name="Freeform 1079">
                  <a:extLst>
                    <a:ext uri="{FF2B5EF4-FFF2-40B4-BE49-F238E27FC236}">
                      <a16:creationId xmlns:a16="http://schemas.microsoft.com/office/drawing/2014/main" id="{B9EB8C2A-B0FC-4A30-96AD-877908554D65}"/>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0" name="Freeform 1080">
                  <a:extLst>
                    <a:ext uri="{FF2B5EF4-FFF2-40B4-BE49-F238E27FC236}">
                      <a16:creationId xmlns:a16="http://schemas.microsoft.com/office/drawing/2014/main" id="{8E18A7A0-07ED-4370-A18D-BAD2CEBA768D}"/>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1" name="Freeform 1081">
                  <a:extLst>
                    <a:ext uri="{FF2B5EF4-FFF2-40B4-BE49-F238E27FC236}">
                      <a16:creationId xmlns:a16="http://schemas.microsoft.com/office/drawing/2014/main" id="{44C58CDA-1508-4362-A522-1B7487C69C5F}"/>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2" name="Freeform 1082">
                  <a:extLst>
                    <a:ext uri="{FF2B5EF4-FFF2-40B4-BE49-F238E27FC236}">
                      <a16:creationId xmlns:a16="http://schemas.microsoft.com/office/drawing/2014/main" id="{31D49945-258C-46B3-8A54-46C2262C3232}"/>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3" name="Freeform 1083">
                  <a:extLst>
                    <a:ext uri="{FF2B5EF4-FFF2-40B4-BE49-F238E27FC236}">
                      <a16:creationId xmlns:a16="http://schemas.microsoft.com/office/drawing/2014/main" id="{358ACE00-E901-4CE9-927D-A88F764E5773}"/>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4" name="Freeform 1084">
                  <a:extLst>
                    <a:ext uri="{FF2B5EF4-FFF2-40B4-BE49-F238E27FC236}">
                      <a16:creationId xmlns:a16="http://schemas.microsoft.com/office/drawing/2014/main" id="{D60CA65E-DC54-4EA5-8F0B-547BE8340FE1}"/>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5" name="Freeform 1085">
                  <a:extLst>
                    <a:ext uri="{FF2B5EF4-FFF2-40B4-BE49-F238E27FC236}">
                      <a16:creationId xmlns:a16="http://schemas.microsoft.com/office/drawing/2014/main" id="{B7228762-E731-4D63-8414-A286D0CF8170}"/>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6" name="Freeform 1086">
                  <a:extLst>
                    <a:ext uri="{FF2B5EF4-FFF2-40B4-BE49-F238E27FC236}">
                      <a16:creationId xmlns:a16="http://schemas.microsoft.com/office/drawing/2014/main" id="{00546188-FD84-4F97-B5A8-F0924C77A77F}"/>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7" name="Freeform 1087">
                  <a:extLst>
                    <a:ext uri="{FF2B5EF4-FFF2-40B4-BE49-F238E27FC236}">
                      <a16:creationId xmlns:a16="http://schemas.microsoft.com/office/drawing/2014/main" id="{6235E462-74BC-4181-AA3B-E91A72BAABDD}"/>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5" name="Group 1088">
                <a:extLst>
                  <a:ext uri="{FF2B5EF4-FFF2-40B4-BE49-F238E27FC236}">
                    <a16:creationId xmlns:a16="http://schemas.microsoft.com/office/drawing/2014/main" id="{D5ED16E1-2CE0-4A2B-8FD8-4E80D3D92D79}"/>
                  </a:ext>
                </a:extLst>
              </p:cNvPr>
              <p:cNvGrpSpPr>
                <a:grpSpLocks/>
              </p:cNvGrpSpPr>
              <p:nvPr/>
            </p:nvGrpSpPr>
            <p:grpSpPr bwMode="auto">
              <a:xfrm>
                <a:off x="912" y="3120"/>
                <a:ext cx="684" cy="947"/>
                <a:chOff x="1609" y="2407"/>
                <a:chExt cx="684" cy="947"/>
              </a:xfrm>
            </p:grpSpPr>
            <p:sp>
              <p:nvSpPr>
                <p:cNvPr id="6244" name="Freeform 1089">
                  <a:extLst>
                    <a:ext uri="{FF2B5EF4-FFF2-40B4-BE49-F238E27FC236}">
                      <a16:creationId xmlns:a16="http://schemas.microsoft.com/office/drawing/2014/main" id="{6CB56270-4857-4857-BFD3-60ACFC334E92}"/>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5" name="Freeform 1090">
                  <a:extLst>
                    <a:ext uri="{FF2B5EF4-FFF2-40B4-BE49-F238E27FC236}">
                      <a16:creationId xmlns:a16="http://schemas.microsoft.com/office/drawing/2014/main" id="{2A16D10C-4A2E-473A-898A-766E0FE84B87}"/>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6" name="Freeform 1091">
                  <a:extLst>
                    <a:ext uri="{FF2B5EF4-FFF2-40B4-BE49-F238E27FC236}">
                      <a16:creationId xmlns:a16="http://schemas.microsoft.com/office/drawing/2014/main" id="{FFEA841F-7E27-4246-B2B4-CE2D686F5B85}"/>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 name="Freeform 1092">
                  <a:extLst>
                    <a:ext uri="{FF2B5EF4-FFF2-40B4-BE49-F238E27FC236}">
                      <a16:creationId xmlns:a16="http://schemas.microsoft.com/office/drawing/2014/main" id="{3B1E2392-3B0D-4765-8C8F-F3E8AF04A77F}"/>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 name="Freeform 1093">
                  <a:extLst>
                    <a:ext uri="{FF2B5EF4-FFF2-40B4-BE49-F238E27FC236}">
                      <a16:creationId xmlns:a16="http://schemas.microsoft.com/office/drawing/2014/main" id="{2E65163A-79A8-4127-965F-17C0A878B7C2}"/>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 name="Freeform 1094">
                  <a:extLst>
                    <a:ext uri="{FF2B5EF4-FFF2-40B4-BE49-F238E27FC236}">
                      <a16:creationId xmlns:a16="http://schemas.microsoft.com/office/drawing/2014/main" id="{17E8190E-71ED-481C-ABD5-6B91ADDD9633}"/>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 name="Freeform 1095">
                  <a:extLst>
                    <a:ext uri="{FF2B5EF4-FFF2-40B4-BE49-F238E27FC236}">
                      <a16:creationId xmlns:a16="http://schemas.microsoft.com/office/drawing/2014/main" id="{328527BA-7F4B-4576-A09B-389827F32393}"/>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 name="Freeform 1096">
                  <a:extLst>
                    <a:ext uri="{FF2B5EF4-FFF2-40B4-BE49-F238E27FC236}">
                      <a16:creationId xmlns:a16="http://schemas.microsoft.com/office/drawing/2014/main" id="{54533697-9BB5-42F4-AC9F-15CFBD81BFD0}"/>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 name="Freeform 1097">
                  <a:extLst>
                    <a:ext uri="{FF2B5EF4-FFF2-40B4-BE49-F238E27FC236}">
                      <a16:creationId xmlns:a16="http://schemas.microsoft.com/office/drawing/2014/main" id="{CD1D3D04-1141-41D9-8622-96BBE643D279}"/>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 name="Freeform 1098">
                  <a:extLst>
                    <a:ext uri="{FF2B5EF4-FFF2-40B4-BE49-F238E27FC236}">
                      <a16:creationId xmlns:a16="http://schemas.microsoft.com/office/drawing/2014/main" id="{60DD2E3B-4772-4EE4-9035-8807EAF8002F}"/>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 name="Freeform 1099">
                  <a:extLst>
                    <a:ext uri="{FF2B5EF4-FFF2-40B4-BE49-F238E27FC236}">
                      <a16:creationId xmlns:a16="http://schemas.microsoft.com/office/drawing/2014/main" id="{9F96E62B-7E4E-48C2-B357-5255CFFA1E84}"/>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 name="Freeform 1100">
                  <a:extLst>
                    <a:ext uri="{FF2B5EF4-FFF2-40B4-BE49-F238E27FC236}">
                      <a16:creationId xmlns:a16="http://schemas.microsoft.com/office/drawing/2014/main" id="{54EC7090-2A4F-4920-9E68-81DBFFD2F749}"/>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 name="Freeform 1101">
                  <a:extLst>
                    <a:ext uri="{FF2B5EF4-FFF2-40B4-BE49-F238E27FC236}">
                      <a16:creationId xmlns:a16="http://schemas.microsoft.com/office/drawing/2014/main" id="{FA7C03BE-2CBA-4262-A111-D3A2C2824EFF}"/>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 name="Freeform 1102">
                  <a:extLst>
                    <a:ext uri="{FF2B5EF4-FFF2-40B4-BE49-F238E27FC236}">
                      <a16:creationId xmlns:a16="http://schemas.microsoft.com/office/drawing/2014/main" id="{1F49988A-B922-4A63-ADFD-7A8DE64E9671}"/>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 name="Freeform 1103">
                  <a:extLst>
                    <a:ext uri="{FF2B5EF4-FFF2-40B4-BE49-F238E27FC236}">
                      <a16:creationId xmlns:a16="http://schemas.microsoft.com/office/drawing/2014/main" id="{ECBB2BEC-7982-4816-B77A-7C9F7AB41E44}"/>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 name="Freeform 1104">
                  <a:extLst>
                    <a:ext uri="{FF2B5EF4-FFF2-40B4-BE49-F238E27FC236}">
                      <a16:creationId xmlns:a16="http://schemas.microsoft.com/office/drawing/2014/main" id="{452CDD38-8B47-4294-9D23-B054279F2A34}"/>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 name="Freeform 1105">
                  <a:extLst>
                    <a:ext uri="{FF2B5EF4-FFF2-40B4-BE49-F238E27FC236}">
                      <a16:creationId xmlns:a16="http://schemas.microsoft.com/office/drawing/2014/main" id="{EE975239-0604-4BD2-BC59-F0C036B835D1}"/>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 name="Freeform 1106">
                  <a:extLst>
                    <a:ext uri="{FF2B5EF4-FFF2-40B4-BE49-F238E27FC236}">
                      <a16:creationId xmlns:a16="http://schemas.microsoft.com/office/drawing/2014/main" id="{10C7556C-2017-4B7A-B23D-B0ADF926220D}"/>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 name="Freeform 1107">
                  <a:extLst>
                    <a:ext uri="{FF2B5EF4-FFF2-40B4-BE49-F238E27FC236}">
                      <a16:creationId xmlns:a16="http://schemas.microsoft.com/office/drawing/2014/main" id="{6F76571A-ACEB-4F7D-9431-A280FC22770F}"/>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 name="Freeform 1108">
                  <a:extLst>
                    <a:ext uri="{FF2B5EF4-FFF2-40B4-BE49-F238E27FC236}">
                      <a16:creationId xmlns:a16="http://schemas.microsoft.com/office/drawing/2014/main" id="{BC7E7070-B195-4CD9-85A3-678841ADA0A1}"/>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 name="Freeform 1109">
                  <a:extLst>
                    <a:ext uri="{FF2B5EF4-FFF2-40B4-BE49-F238E27FC236}">
                      <a16:creationId xmlns:a16="http://schemas.microsoft.com/office/drawing/2014/main" id="{17580822-40D0-4EA0-944F-B9F5EBD66AE4}"/>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 name="Freeform 1110">
                  <a:extLst>
                    <a:ext uri="{FF2B5EF4-FFF2-40B4-BE49-F238E27FC236}">
                      <a16:creationId xmlns:a16="http://schemas.microsoft.com/office/drawing/2014/main" id="{6FF96B2F-D488-4A69-BD45-395E3F29DA2C}"/>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 name="Freeform 1111">
                  <a:extLst>
                    <a:ext uri="{FF2B5EF4-FFF2-40B4-BE49-F238E27FC236}">
                      <a16:creationId xmlns:a16="http://schemas.microsoft.com/office/drawing/2014/main" id="{31AED677-39B6-40E2-809B-5700738BE700}"/>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 name="Freeform 1112">
                  <a:extLst>
                    <a:ext uri="{FF2B5EF4-FFF2-40B4-BE49-F238E27FC236}">
                      <a16:creationId xmlns:a16="http://schemas.microsoft.com/office/drawing/2014/main" id="{EBE8D274-BF3A-41A2-9830-9213E7702FC5}"/>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 name="Freeform 1113">
                  <a:extLst>
                    <a:ext uri="{FF2B5EF4-FFF2-40B4-BE49-F238E27FC236}">
                      <a16:creationId xmlns:a16="http://schemas.microsoft.com/office/drawing/2014/main" id="{FFFCA1BE-0AC4-4A86-B13B-0BB8C0C6A08C}"/>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 name="Freeform 1114">
                  <a:extLst>
                    <a:ext uri="{FF2B5EF4-FFF2-40B4-BE49-F238E27FC236}">
                      <a16:creationId xmlns:a16="http://schemas.microsoft.com/office/drawing/2014/main" id="{1DAB968E-4A30-4D7B-81B2-6367E9C98718}"/>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 name="Freeform 1115">
                  <a:extLst>
                    <a:ext uri="{FF2B5EF4-FFF2-40B4-BE49-F238E27FC236}">
                      <a16:creationId xmlns:a16="http://schemas.microsoft.com/office/drawing/2014/main" id="{37F4CC1B-7C99-4783-B425-33CA88AC614B}"/>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1" name="Freeform 1116">
                  <a:extLst>
                    <a:ext uri="{FF2B5EF4-FFF2-40B4-BE49-F238E27FC236}">
                      <a16:creationId xmlns:a16="http://schemas.microsoft.com/office/drawing/2014/main" id="{E0BEA710-18E5-410D-A9BD-38A059CAE761}"/>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2" name="Freeform 1117">
                  <a:extLst>
                    <a:ext uri="{FF2B5EF4-FFF2-40B4-BE49-F238E27FC236}">
                      <a16:creationId xmlns:a16="http://schemas.microsoft.com/office/drawing/2014/main" id="{A9E45332-64BC-4496-BEC5-4A3208925E70}"/>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3" name="Freeform 1118">
                  <a:extLst>
                    <a:ext uri="{FF2B5EF4-FFF2-40B4-BE49-F238E27FC236}">
                      <a16:creationId xmlns:a16="http://schemas.microsoft.com/office/drawing/2014/main" id="{FA2A5045-BA1B-4BB9-B76F-6628B802CBE9}"/>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4" name="Freeform 1119">
                  <a:extLst>
                    <a:ext uri="{FF2B5EF4-FFF2-40B4-BE49-F238E27FC236}">
                      <a16:creationId xmlns:a16="http://schemas.microsoft.com/office/drawing/2014/main" id="{E204E228-ED80-45A7-9B32-F64250F556AC}"/>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5" name="Freeform 1120">
                  <a:extLst>
                    <a:ext uri="{FF2B5EF4-FFF2-40B4-BE49-F238E27FC236}">
                      <a16:creationId xmlns:a16="http://schemas.microsoft.com/office/drawing/2014/main" id="{F2112D48-354E-45A6-B029-D8C32BD84674}"/>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6" name="Freeform 1121">
                  <a:extLst>
                    <a:ext uri="{FF2B5EF4-FFF2-40B4-BE49-F238E27FC236}">
                      <a16:creationId xmlns:a16="http://schemas.microsoft.com/office/drawing/2014/main" id="{79ECE6B4-8C79-473A-901C-9778FCCE5F0C}"/>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7" name="Freeform 1122">
                  <a:extLst>
                    <a:ext uri="{FF2B5EF4-FFF2-40B4-BE49-F238E27FC236}">
                      <a16:creationId xmlns:a16="http://schemas.microsoft.com/office/drawing/2014/main" id="{8EFFF2B6-8407-4BB9-879E-1E5E95C43F13}"/>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8" name="Freeform 1123">
                  <a:extLst>
                    <a:ext uri="{FF2B5EF4-FFF2-40B4-BE49-F238E27FC236}">
                      <a16:creationId xmlns:a16="http://schemas.microsoft.com/office/drawing/2014/main" id="{DC68525C-124F-4DE9-91E9-FB735F677028}"/>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9" name="Freeform 1124">
                  <a:extLst>
                    <a:ext uri="{FF2B5EF4-FFF2-40B4-BE49-F238E27FC236}">
                      <a16:creationId xmlns:a16="http://schemas.microsoft.com/office/drawing/2014/main" id="{6A512418-A62C-493E-A7BB-E79B8AE833AF}"/>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0" name="Freeform 1125">
                  <a:extLst>
                    <a:ext uri="{FF2B5EF4-FFF2-40B4-BE49-F238E27FC236}">
                      <a16:creationId xmlns:a16="http://schemas.microsoft.com/office/drawing/2014/main" id="{920F61F6-775C-4DDC-A426-34B7E459E4F7}"/>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6" name="Group 1126">
                <a:extLst>
                  <a:ext uri="{FF2B5EF4-FFF2-40B4-BE49-F238E27FC236}">
                    <a16:creationId xmlns:a16="http://schemas.microsoft.com/office/drawing/2014/main" id="{05266907-53AE-4303-83D6-E242CAF4A51C}"/>
                  </a:ext>
                </a:extLst>
              </p:cNvPr>
              <p:cNvGrpSpPr>
                <a:grpSpLocks/>
              </p:cNvGrpSpPr>
              <p:nvPr/>
            </p:nvGrpSpPr>
            <p:grpSpPr bwMode="auto">
              <a:xfrm>
                <a:off x="1440" y="2160"/>
                <a:ext cx="684" cy="947"/>
                <a:chOff x="1609" y="2407"/>
                <a:chExt cx="684" cy="947"/>
              </a:xfrm>
            </p:grpSpPr>
            <p:sp>
              <p:nvSpPr>
                <p:cNvPr id="6207" name="Freeform 1127">
                  <a:extLst>
                    <a:ext uri="{FF2B5EF4-FFF2-40B4-BE49-F238E27FC236}">
                      <a16:creationId xmlns:a16="http://schemas.microsoft.com/office/drawing/2014/main" id="{65A94BEF-D932-4BEA-A968-D6F19BFAB82E}"/>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8" name="Freeform 1128">
                  <a:extLst>
                    <a:ext uri="{FF2B5EF4-FFF2-40B4-BE49-F238E27FC236}">
                      <a16:creationId xmlns:a16="http://schemas.microsoft.com/office/drawing/2014/main" id="{3141A03A-68A3-41E2-9B97-F3200BD90871}"/>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9" name="Freeform 1129">
                  <a:extLst>
                    <a:ext uri="{FF2B5EF4-FFF2-40B4-BE49-F238E27FC236}">
                      <a16:creationId xmlns:a16="http://schemas.microsoft.com/office/drawing/2014/main" id="{5995BE3C-3A48-4BE3-AB6D-C00ABE3FB5EE}"/>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0" name="Freeform 1130">
                  <a:extLst>
                    <a:ext uri="{FF2B5EF4-FFF2-40B4-BE49-F238E27FC236}">
                      <a16:creationId xmlns:a16="http://schemas.microsoft.com/office/drawing/2014/main" id="{43E24A8D-20FC-4BAE-AFA5-8CB04E17FE59}"/>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1" name="Freeform 1131">
                  <a:extLst>
                    <a:ext uri="{FF2B5EF4-FFF2-40B4-BE49-F238E27FC236}">
                      <a16:creationId xmlns:a16="http://schemas.microsoft.com/office/drawing/2014/main" id="{706D549F-A5D8-40C8-93FA-6F9B3999E05F}"/>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2" name="Freeform 1132">
                  <a:extLst>
                    <a:ext uri="{FF2B5EF4-FFF2-40B4-BE49-F238E27FC236}">
                      <a16:creationId xmlns:a16="http://schemas.microsoft.com/office/drawing/2014/main" id="{5724942B-A731-4FBF-B0C7-906AF500A532}"/>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3" name="Freeform 1133">
                  <a:extLst>
                    <a:ext uri="{FF2B5EF4-FFF2-40B4-BE49-F238E27FC236}">
                      <a16:creationId xmlns:a16="http://schemas.microsoft.com/office/drawing/2014/main" id="{AA15AA75-778E-4A7B-9A05-F5B00E7A6ED7}"/>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4" name="Freeform 1134">
                  <a:extLst>
                    <a:ext uri="{FF2B5EF4-FFF2-40B4-BE49-F238E27FC236}">
                      <a16:creationId xmlns:a16="http://schemas.microsoft.com/office/drawing/2014/main" id="{8B59D7CF-3F02-44A1-98BA-7187B0C9E09C}"/>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5" name="Freeform 1135">
                  <a:extLst>
                    <a:ext uri="{FF2B5EF4-FFF2-40B4-BE49-F238E27FC236}">
                      <a16:creationId xmlns:a16="http://schemas.microsoft.com/office/drawing/2014/main" id="{C189B650-5546-4389-883F-B751F867A989}"/>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6" name="Freeform 1136">
                  <a:extLst>
                    <a:ext uri="{FF2B5EF4-FFF2-40B4-BE49-F238E27FC236}">
                      <a16:creationId xmlns:a16="http://schemas.microsoft.com/office/drawing/2014/main" id="{89E5C73A-8E9C-424C-A0FF-707495246A79}"/>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7" name="Freeform 1137">
                  <a:extLst>
                    <a:ext uri="{FF2B5EF4-FFF2-40B4-BE49-F238E27FC236}">
                      <a16:creationId xmlns:a16="http://schemas.microsoft.com/office/drawing/2014/main" id="{BCA945D3-A7CC-42F0-A756-42711F07518E}"/>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8" name="Freeform 1138">
                  <a:extLst>
                    <a:ext uri="{FF2B5EF4-FFF2-40B4-BE49-F238E27FC236}">
                      <a16:creationId xmlns:a16="http://schemas.microsoft.com/office/drawing/2014/main" id="{1056615F-97F8-455E-9EE9-514E31B5335A}"/>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9" name="Freeform 1139">
                  <a:extLst>
                    <a:ext uri="{FF2B5EF4-FFF2-40B4-BE49-F238E27FC236}">
                      <a16:creationId xmlns:a16="http://schemas.microsoft.com/office/drawing/2014/main" id="{C371DE09-299F-4F56-BA90-02D0F36A15B4}"/>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0" name="Freeform 1140">
                  <a:extLst>
                    <a:ext uri="{FF2B5EF4-FFF2-40B4-BE49-F238E27FC236}">
                      <a16:creationId xmlns:a16="http://schemas.microsoft.com/office/drawing/2014/main" id="{0A329948-A649-4305-AB7B-8B9215785B41}"/>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1" name="Freeform 1141">
                  <a:extLst>
                    <a:ext uri="{FF2B5EF4-FFF2-40B4-BE49-F238E27FC236}">
                      <a16:creationId xmlns:a16="http://schemas.microsoft.com/office/drawing/2014/main" id="{BE84855A-56B6-4B7C-AE6A-30ED84A0BFFC}"/>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2" name="Freeform 1142">
                  <a:extLst>
                    <a:ext uri="{FF2B5EF4-FFF2-40B4-BE49-F238E27FC236}">
                      <a16:creationId xmlns:a16="http://schemas.microsoft.com/office/drawing/2014/main" id="{0E158A69-CD04-4B8E-AA58-CA36EAA33783}"/>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3" name="Freeform 1143">
                  <a:extLst>
                    <a:ext uri="{FF2B5EF4-FFF2-40B4-BE49-F238E27FC236}">
                      <a16:creationId xmlns:a16="http://schemas.microsoft.com/office/drawing/2014/main" id="{B8EE1835-A0B1-4558-817B-0CBC956B6D84}"/>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4" name="Freeform 1144">
                  <a:extLst>
                    <a:ext uri="{FF2B5EF4-FFF2-40B4-BE49-F238E27FC236}">
                      <a16:creationId xmlns:a16="http://schemas.microsoft.com/office/drawing/2014/main" id="{DB4DE0C5-BC92-409F-89F0-667DF2287D17}"/>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5" name="Freeform 1145">
                  <a:extLst>
                    <a:ext uri="{FF2B5EF4-FFF2-40B4-BE49-F238E27FC236}">
                      <a16:creationId xmlns:a16="http://schemas.microsoft.com/office/drawing/2014/main" id="{546C0691-2A74-4790-9821-F53A8D87EFEC}"/>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 name="Freeform 1146">
                  <a:extLst>
                    <a:ext uri="{FF2B5EF4-FFF2-40B4-BE49-F238E27FC236}">
                      <a16:creationId xmlns:a16="http://schemas.microsoft.com/office/drawing/2014/main" id="{6C63D10F-2FEF-497E-9F1F-006B42EB03A0}"/>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7" name="Freeform 1147">
                  <a:extLst>
                    <a:ext uri="{FF2B5EF4-FFF2-40B4-BE49-F238E27FC236}">
                      <a16:creationId xmlns:a16="http://schemas.microsoft.com/office/drawing/2014/main" id="{52DD0649-924A-4A4B-AEF8-40E3C9EDC270}"/>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8" name="Freeform 1148">
                  <a:extLst>
                    <a:ext uri="{FF2B5EF4-FFF2-40B4-BE49-F238E27FC236}">
                      <a16:creationId xmlns:a16="http://schemas.microsoft.com/office/drawing/2014/main" id="{F0EC816C-289E-4BDB-8F96-878ABE0A333C}"/>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9" name="Freeform 1149">
                  <a:extLst>
                    <a:ext uri="{FF2B5EF4-FFF2-40B4-BE49-F238E27FC236}">
                      <a16:creationId xmlns:a16="http://schemas.microsoft.com/office/drawing/2014/main" id="{74904074-E7B4-41C6-9ACF-2DABEFA419D0}"/>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0" name="Freeform 1150">
                  <a:extLst>
                    <a:ext uri="{FF2B5EF4-FFF2-40B4-BE49-F238E27FC236}">
                      <a16:creationId xmlns:a16="http://schemas.microsoft.com/office/drawing/2014/main" id="{F4CEADDF-CA7F-4871-8BDE-E03BBDFA1F54}"/>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1" name="Freeform 1151">
                  <a:extLst>
                    <a:ext uri="{FF2B5EF4-FFF2-40B4-BE49-F238E27FC236}">
                      <a16:creationId xmlns:a16="http://schemas.microsoft.com/office/drawing/2014/main" id="{CF72DAF9-DED4-4E1E-B4B0-00C492AFC836}"/>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2" name="Freeform 1152">
                  <a:extLst>
                    <a:ext uri="{FF2B5EF4-FFF2-40B4-BE49-F238E27FC236}">
                      <a16:creationId xmlns:a16="http://schemas.microsoft.com/office/drawing/2014/main" id="{A125DFCB-3A6E-43CA-BCE6-1F1283AA0B70}"/>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3" name="Freeform 1153">
                  <a:extLst>
                    <a:ext uri="{FF2B5EF4-FFF2-40B4-BE49-F238E27FC236}">
                      <a16:creationId xmlns:a16="http://schemas.microsoft.com/office/drawing/2014/main" id="{6E99BEDC-F68A-412B-948E-3C13B309C555}"/>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4" name="Freeform 1154">
                  <a:extLst>
                    <a:ext uri="{FF2B5EF4-FFF2-40B4-BE49-F238E27FC236}">
                      <a16:creationId xmlns:a16="http://schemas.microsoft.com/office/drawing/2014/main" id="{96F88B0E-CE2F-46CF-9A39-483CDF0813FA}"/>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5" name="Freeform 1155">
                  <a:extLst>
                    <a:ext uri="{FF2B5EF4-FFF2-40B4-BE49-F238E27FC236}">
                      <a16:creationId xmlns:a16="http://schemas.microsoft.com/office/drawing/2014/main" id="{E379DB6B-56F4-47B0-9347-5C0AA73459CC}"/>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6" name="Freeform 1156">
                  <a:extLst>
                    <a:ext uri="{FF2B5EF4-FFF2-40B4-BE49-F238E27FC236}">
                      <a16:creationId xmlns:a16="http://schemas.microsoft.com/office/drawing/2014/main" id="{17D66B62-9248-451A-BA9A-0344D5546239}"/>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7" name="Freeform 1157">
                  <a:extLst>
                    <a:ext uri="{FF2B5EF4-FFF2-40B4-BE49-F238E27FC236}">
                      <a16:creationId xmlns:a16="http://schemas.microsoft.com/office/drawing/2014/main" id="{6D33CB1D-0573-43AE-8C56-252D1E6B43DD}"/>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8" name="Freeform 1158">
                  <a:extLst>
                    <a:ext uri="{FF2B5EF4-FFF2-40B4-BE49-F238E27FC236}">
                      <a16:creationId xmlns:a16="http://schemas.microsoft.com/office/drawing/2014/main" id="{6B7FB058-2079-4DF2-8663-D0FC889FDA9C}"/>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9" name="Freeform 1159">
                  <a:extLst>
                    <a:ext uri="{FF2B5EF4-FFF2-40B4-BE49-F238E27FC236}">
                      <a16:creationId xmlns:a16="http://schemas.microsoft.com/office/drawing/2014/main" id="{B4FF3BBD-4DE4-4912-B5CF-49BC3D025129}"/>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0" name="Freeform 1160">
                  <a:extLst>
                    <a:ext uri="{FF2B5EF4-FFF2-40B4-BE49-F238E27FC236}">
                      <a16:creationId xmlns:a16="http://schemas.microsoft.com/office/drawing/2014/main" id="{B9CE46C2-21CA-4778-8E85-1C2D98B05CAB}"/>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1" name="Freeform 1161">
                  <a:extLst>
                    <a:ext uri="{FF2B5EF4-FFF2-40B4-BE49-F238E27FC236}">
                      <a16:creationId xmlns:a16="http://schemas.microsoft.com/office/drawing/2014/main" id="{C07DAC48-55C4-4E76-86E5-FFEAC45434EF}"/>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2" name="Freeform 1162">
                  <a:extLst>
                    <a:ext uri="{FF2B5EF4-FFF2-40B4-BE49-F238E27FC236}">
                      <a16:creationId xmlns:a16="http://schemas.microsoft.com/office/drawing/2014/main" id="{F698A70C-551A-4CEB-A35F-018DC7E5D924}"/>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3" name="Freeform 1163">
                  <a:extLst>
                    <a:ext uri="{FF2B5EF4-FFF2-40B4-BE49-F238E27FC236}">
                      <a16:creationId xmlns:a16="http://schemas.microsoft.com/office/drawing/2014/main" id="{6114D8E1-7DF0-47C3-8BB9-42375713A1A5}"/>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6184" name="Group 1164">
              <a:extLst>
                <a:ext uri="{FF2B5EF4-FFF2-40B4-BE49-F238E27FC236}">
                  <a16:creationId xmlns:a16="http://schemas.microsoft.com/office/drawing/2014/main" id="{6C87F1C5-03A1-41D3-B243-A72E1F670B1F}"/>
                </a:ext>
              </a:extLst>
            </p:cNvPr>
            <p:cNvGrpSpPr>
              <a:grpSpLocks/>
            </p:cNvGrpSpPr>
            <p:nvPr/>
          </p:nvGrpSpPr>
          <p:grpSpPr bwMode="auto">
            <a:xfrm>
              <a:off x="1824" y="3312"/>
              <a:ext cx="528" cy="440"/>
              <a:chOff x="3189" y="2788"/>
              <a:chExt cx="698" cy="632"/>
            </a:xfrm>
          </p:grpSpPr>
          <p:sp>
            <p:nvSpPr>
              <p:cNvPr id="6185" name="Freeform 1165">
                <a:extLst>
                  <a:ext uri="{FF2B5EF4-FFF2-40B4-BE49-F238E27FC236}">
                    <a16:creationId xmlns:a16="http://schemas.microsoft.com/office/drawing/2014/main" id="{CBFE4F42-AECF-4062-AD19-2CDF6234C0D6}"/>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6" name="Freeform 1166">
                <a:extLst>
                  <a:ext uri="{FF2B5EF4-FFF2-40B4-BE49-F238E27FC236}">
                    <a16:creationId xmlns:a16="http://schemas.microsoft.com/office/drawing/2014/main" id="{C10CA091-0A8C-4510-838E-0061B714F036}"/>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7" name="Freeform 1167">
                <a:extLst>
                  <a:ext uri="{FF2B5EF4-FFF2-40B4-BE49-F238E27FC236}">
                    <a16:creationId xmlns:a16="http://schemas.microsoft.com/office/drawing/2014/main" id="{7D2379E4-9627-45EF-B607-18EF2106C168}"/>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8" name="Freeform 1168">
                <a:extLst>
                  <a:ext uri="{FF2B5EF4-FFF2-40B4-BE49-F238E27FC236}">
                    <a16:creationId xmlns:a16="http://schemas.microsoft.com/office/drawing/2014/main" id="{F3D421BA-AE1A-4B9C-AC57-E123ABE6CD37}"/>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Freeform 1169">
                <a:extLst>
                  <a:ext uri="{FF2B5EF4-FFF2-40B4-BE49-F238E27FC236}">
                    <a16:creationId xmlns:a16="http://schemas.microsoft.com/office/drawing/2014/main" id="{B939917F-1F38-42C1-A851-B8274FB25AF0}"/>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0" name="Freeform 1170">
                <a:extLst>
                  <a:ext uri="{FF2B5EF4-FFF2-40B4-BE49-F238E27FC236}">
                    <a16:creationId xmlns:a16="http://schemas.microsoft.com/office/drawing/2014/main" id="{119FCC3B-210A-4033-91CC-427026BA1D0B}"/>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1" name="Freeform 1171">
                <a:extLst>
                  <a:ext uri="{FF2B5EF4-FFF2-40B4-BE49-F238E27FC236}">
                    <a16:creationId xmlns:a16="http://schemas.microsoft.com/office/drawing/2014/main" id="{5F43F74F-58DB-4442-9383-271C5CA6944F}"/>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2" name="Freeform 1172">
                <a:extLst>
                  <a:ext uri="{FF2B5EF4-FFF2-40B4-BE49-F238E27FC236}">
                    <a16:creationId xmlns:a16="http://schemas.microsoft.com/office/drawing/2014/main" id="{54CC6703-B04B-4EA5-A722-B72E22F1112D}"/>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3" name="Freeform 1173">
                <a:extLst>
                  <a:ext uri="{FF2B5EF4-FFF2-40B4-BE49-F238E27FC236}">
                    <a16:creationId xmlns:a16="http://schemas.microsoft.com/office/drawing/2014/main" id="{37DCA3B8-024D-45F8-A01B-1901FF294900}"/>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4" name="Freeform 1174">
                <a:extLst>
                  <a:ext uri="{FF2B5EF4-FFF2-40B4-BE49-F238E27FC236}">
                    <a16:creationId xmlns:a16="http://schemas.microsoft.com/office/drawing/2014/main" id="{58058488-D508-49CE-9631-558EF67B6A2D}"/>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5" name="Freeform 1175">
                <a:extLst>
                  <a:ext uri="{FF2B5EF4-FFF2-40B4-BE49-F238E27FC236}">
                    <a16:creationId xmlns:a16="http://schemas.microsoft.com/office/drawing/2014/main" id="{DA8B512F-726D-4B6C-98BE-740CE9FB5521}"/>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1176">
                <a:extLst>
                  <a:ext uri="{FF2B5EF4-FFF2-40B4-BE49-F238E27FC236}">
                    <a16:creationId xmlns:a16="http://schemas.microsoft.com/office/drawing/2014/main" id="{63CB9504-908A-435A-969F-9FAC9FD80A7B}"/>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7" name="Freeform 1177">
                <a:extLst>
                  <a:ext uri="{FF2B5EF4-FFF2-40B4-BE49-F238E27FC236}">
                    <a16:creationId xmlns:a16="http://schemas.microsoft.com/office/drawing/2014/main" id="{F3F42767-343E-497F-8E35-FE9EE5B8FA97}"/>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8" name="Freeform 1178">
                <a:extLst>
                  <a:ext uri="{FF2B5EF4-FFF2-40B4-BE49-F238E27FC236}">
                    <a16:creationId xmlns:a16="http://schemas.microsoft.com/office/drawing/2014/main" id="{564FA654-F245-4025-9752-8AA663F64A83}"/>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9" name="Freeform 1179">
                <a:extLst>
                  <a:ext uri="{FF2B5EF4-FFF2-40B4-BE49-F238E27FC236}">
                    <a16:creationId xmlns:a16="http://schemas.microsoft.com/office/drawing/2014/main" id="{9B2088C0-403B-49F5-95EB-02F89155852E}"/>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0" name="Freeform 1180">
                <a:extLst>
                  <a:ext uri="{FF2B5EF4-FFF2-40B4-BE49-F238E27FC236}">
                    <a16:creationId xmlns:a16="http://schemas.microsoft.com/office/drawing/2014/main" id="{28AED281-A3EA-4935-9D69-10026337FF7D}"/>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1" name="Freeform 1181">
                <a:extLst>
                  <a:ext uri="{FF2B5EF4-FFF2-40B4-BE49-F238E27FC236}">
                    <a16:creationId xmlns:a16="http://schemas.microsoft.com/office/drawing/2014/main" id="{AF3E9303-31B3-4B51-BEBA-D0CAD2180C57}"/>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2" name="Freeform 1182">
                <a:extLst>
                  <a:ext uri="{FF2B5EF4-FFF2-40B4-BE49-F238E27FC236}">
                    <a16:creationId xmlns:a16="http://schemas.microsoft.com/office/drawing/2014/main" id="{5C09D80A-2D2F-4E8D-9A7A-322DBEF5EBC9}"/>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3" name="Freeform 1183">
                <a:extLst>
                  <a:ext uri="{FF2B5EF4-FFF2-40B4-BE49-F238E27FC236}">
                    <a16:creationId xmlns:a16="http://schemas.microsoft.com/office/drawing/2014/main" id="{2CFC6E14-30AC-49E3-9815-2930B6F1B02A}"/>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51" name="Text Box 1184">
            <a:extLst>
              <a:ext uri="{FF2B5EF4-FFF2-40B4-BE49-F238E27FC236}">
                <a16:creationId xmlns:a16="http://schemas.microsoft.com/office/drawing/2014/main" id="{FBB7C0A1-BE12-447B-A056-1C1806101575}"/>
              </a:ext>
            </a:extLst>
          </p:cNvPr>
          <p:cNvSpPr txBox="1">
            <a:spLocks noChangeArrowheads="1"/>
          </p:cNvSpPr>
          <p:nvPr/>
        </p:nvSpPr>
        <p:spPr bwMode="auto">
          <a:xfrm>
            <a:off x="1377950" y="1504950"/>
            <a:ext cx="2705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Print all the module pages.</a:t>
            </a:r>
          </a:p>
        </p:txBody>
      </p:sp>
      <p:sp>
        <p:nvSpPr>
          <p:cNvPr id="6152" name="Line 1185">
            <a:extLst>
              <a:ext uri="{FF2B5EF4-FFF2-40B4-BE49-F238E27FC236}">
                <a16:creationId xmlns:a16="http://schemas.microsoft.com/office/drawing/2014/main" id="{B98F0918-9FF0-470D-9272-B04663ADBC0F}"/>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Text Box 1186">
            <a:extLst>
              <a:ext uri="{FF2B5EF4-FFF2-40B4-BE49-F238E27FC236}">
                <a16:creationId xmlns:a16="http://schemas.microsoft.com/office/drawing/2014/main" id="{4BAA6ED0-EE92-48E7-B94A-5236BBBC32FD}"/>
              </a:ext>
            </a:extLst>
          </p:cNvPr>
          <p:cNvSpPr txBox="1">
            <a:spLocks noChangeArrowheads="1"/>
          </p:cNvSpPr>
          <p:nvPr/>
        </p:nvSpPr>
        <p:spPr bwMode="auto">
          <a:xfrm>
            <a:off x="1352550" y="2914650"/>
            <a:ext cx="29654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Photocopy the entire module copying on both sides of each page.  The even pages (2, 4, 6, etc.) must be in English.  The odd pages (3, 5, 7, etc.) must be in Spanish.</a:t>
            </a:r>
          </a:p>
        </p:txBody>
      </p:sp>
      <p:sp>
        <p:nvSpPr>
          <p:cNvPr id="6154" name="Text Box 1187">
            <a:extLst>
              <a:ext uri="{FF2B5EF4-FFF2-40B4-BE49-F238E27FC236}">
                <a16:creationId xmlns:a16="http://schemas.microsoft.com/office/drawing/2014/main" id="{0D82EFE9-A188-4EE5-98BD-207292710180}"/>
              </a:ext>
            </a:extLst>
          </p:cNvPr>
          <p:cNvSpPr txBox="1">
            <a:spLocks noChangeArrowheads="1"/>
          </p:cNvSpPr>
          <p:nvPr/>
        </p:nvSpPr>
        <p:spPr bwMode="auto">
          <a:xfrm>
            <a:off x="1416050" y="4879975"/>
            <a:ext cx="27495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Staple or bind each module.  Make sure that the pages in English are on the left and the pages in Spanish are on the right.</a:t>
            </a:r>
          </a:p>
        </p:txBody>
      </p:sp>
      <p:sp>
        <p:nvSpPr>
          <p:cNvPr id="6155" name="Text Box 1188">
            <a:extLst>
              <a:ext uri="{FF2B5EF4-FFF2-40B4-BE49-F238E27FC236}">
                <a16:creationId xmlns:a16="http://schemas.microsoft.com/office/drawing/2014/main" id="{8A915A79-8DD2-4024-AC0F-BECDBB5F481B}"/>
              </a:ext>
            </a:extLst>
          </p:cNvPr>
          <p:cNvSpPr txBox="1">
            <a:spLocks noChangeArrowheads="1"/>
          </p:cNvSpPr>
          <p:nvPr/>
        </p:nvSpPr>
        <p:spPr bwMode="auto">
          <a:xfrm>
            <a:off x="1333500" y="6972300"/>
            <a:ext cx="2965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Provide the training.  </a:t>
            </a:r>
          </a:p>
        </p:txBody>
      </p:sp>
      <p:sp>
        <p:nvSpPr>
          <p:cNvPr id="6156" name="Line 1189">
            <a:extLst>
              <a:ext uri="{FF2B5EF4-FFF2-40B4-BE49-F238E27FC236}">
                <a16:creationId xmlns:a16="http://schemas.microsoft.com/office/drawing/2014/main" id="{D744776E-29ED-459F-93F3-3EED01EB3620}"/>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Line 1190">
            <a:extLst>
              <a:ext uri="{FF2B5EF4-FFF2-40B4-BE49-F238E27FC236}">
                <a16:creationId xmlns:a16="http://schemas.microsoft.com/office/drawing/2014/main" id="{461637AB-C83A-42B8-87ED-90460B79A7B6}"/>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58" name="Group 1191">
            <a:extLst>
              <a:ext uri="{FF2B5EF4-FFF2-40B4-BE49-F238E27FC236}">
                <a16:creationId xmlns:a16="http://schemas.microsoft.com/office/drawing/2014/main" id="{69A0BEC5-9F88-479B-9A77-92A96D4B2E1E}"/>
              </a:ext>
            </a:extLst>
          </p:cNvPr>
          <p:cNvGrpSpPr>
            <a:grpSpLocks/>
          </p:cNvGrpSpPr>
          <p:nvPr/>
        </p:nvGrpSpPr>
        <p:grpSpPr bwMode="auto">
          <a:xfrm>
            <a:off x="4022725" y="4216400"/>
            <a:ext cx="2743200" cy="2209800"/>
            <a:chOff x="2526" y="2760"/>
            <a:chExt cx="1728" cy="1392"/>
          </a:xfrm>
        </p:grpSpPr>
        <p:sp>
          <p:nvSpPr>
            <p:cNvPr id="6159" name="Freeform 1192">
              <a:extLst>
                <a:ext uri="{FF2B5EF4-FFF2-40B4-BE49-F238E27FC236}">
                  <a16:creationId xmlns:a16="http://schemas.microsoft.com/office/drawing/2014/main" id="{94C79476-1BA6-4175-A5C2-2B8C0D03371F}"/>
                </a:ext>
              </a:extLst>
            </p:cNvPr>
            <p:cNvSpPr>
              <a:spLocks/>
            </p:cNvSpPr>
            <p:nvPr/>
          </p:nvSpPr>
          <p:spPr bwMode="auto">
            <a:xfrm>
              <a:off x="3214" y="2760"/>
              <a:ext cx="1040" cy="1055"/>
            </a:xfrm>
            <a:custGeom>
              <a:avLst/>
              <a:gdLst>
                <a:gd name="T0" fmla="*/ 75 w 1118"/>
                <a:gd name="T1" fmla="*/ 0 h 1355"/>
                <a:gd name="T2" fmla="*/ 0 w 1118"/>
                <a:gd name="T3" fmla="*/ 2 h 1355"/>
                <a:gd name="T4" fmla="*/ 52 w 1118"/>
                <a:gd name="T5" fmla="*/ 2 h 1355"/>
                <a:gd name="T6" fmla="*/ 170 w 1118"/>
                <a:gd name="T7" fmla="*/ 2 h 1355"/>
                <a:gd name="T8" fmla="*/ 75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1193">
              <a:extLst>
                <a:ext uri="{FF2B5EF4-FFF2-40B4-BE49-F238E27FC236}">
                  <a16:creationId xmlns:a16="http://schemas.microsoft.com/office/drawing/2014/main" id="{8496C0AC-5CDD-4937-BE7D-C41702C1C767}"/>
                </a:ext>
              </a:extLst>
            </p:cNvPr>
            <p:cNvSpPr>
              <a:spLocks/>
            </p:cNvSpPr>
            <p:nvPr/>
          </p:nvSpPr>
          <p:spPr bwMode="auto">
            <a:xfrm>
              <a:off x="3209" y="2784"/>
              <a:ext cx="974" cy="990"/>
            </a:xfrm>
            <a:custGeom>
              <a:avLst/>
              <a:gdLst>
                <a:gd name="T0" fmla="*/ 0 w 1049"/>
                <a:gd name="T1" fmla="*/ 2 h 1270"/>
                <a:gd name="T2" fmla="*/ 0 w 1049"/>
                <a:gd name="T3" fmla="*/ 2 h 1270"/>
                <a:gd name="T4" fmla="*/ 71 w 1049"/>
                <a:gd name="T5" fmla="*/ 0 h 1270"/>
                <a:gd name="T6" fmla="*/ 150 w 1049"/>
                <a:gd name="T7" fmla="*/ 2 h 1270"/>
                <a:gd name="T8" fmla="*/ 48 w 1049"/>
                <a:gd name="T9" fmla="*/ 2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Freeform 1194">
              <a:extLst>
                <a:ext uri="{FF2B5EF4-FFF2-40B4-BE49-F238E27FC236}">
                  <a16:creationId xmlns:a16="http://schemas.microsoft.com/office/drawing/2014/main" id="{8C503FF8-4007-4B85-8BB8-FA414B8AF994}"/>
                </a:ext>
              </a:extLst>
            </p:cNvPr>
            <p:cNvSpPr>
              <a:spLocks/>
            </p:cNvSpPr>
            <p:nvPr/>
          </p:nvSpPr>
          <p:spPr bwMode="auto">
            <a:xfrm>
              <a:off x="3209" y="2811"/>
              <a:ext cx="929" cy="963"/>
            </a:xfrm>
            <a:custGeom>
              <a:avLst/>
              <a:gdLst>
                <a:gd name="T0" fmla="*/ 0 w 1000"/>
                <a:gd name="T1" fmla="*/ 2 h 1237"/>
                <a:gd name="T2" fmla="*/ 0 w 1000"/>
                <a:gd name="T3" fmla="*/ 2 h 1237"/>
                <a:gd name="T4" fmla="*/ 72 w 1000"/>
                <a:gd name="T5" fmla="*/ 0 h 1237"/>
                <a:gd name="T6" fmla="*/ 148 w 1000"/>
                <a:gd name="T7" fmla="*/ 2 h 1237"/>
                <a:gd name="T8" fmla="*/ 49 w 1000"/>
                <a:gd name="T9" fmla="*/ 2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Freeform 1195">
              <a:extLst>
                <a:ext uri="{FF2B5EF4-FFF2-40B4-BE49-F238E27FC236}">
                  <a16:creationId xmlns:a16="http://schemas.microsoft.com/office/drawing/2014/main" id="{8B9BFB9D-C958-4E12-B794-3E955B08BC3B}"/>
                </a:ext>
              </a:extLst>
            </p:cNvPr>
            <p:cNvSpPr>
              <a:spLocks/>
            </p:cNvSpPr>
            <p:nvPr/>
          </p:nvSpPr>
          <p:spPr bwMode="auto">
            <a:xfrm>
              <a:off x="2526" y="3080"/>
              <a:ext cx="1012" cy="1072"/>
            </a:xfrm>
            <a:custGeom>
              <a:avLst/>
              <a:gdLst>
                <a:gd name="T0" fmla="*/ 115 w 1088"/>
                <a:gd name="T1" fmla="*/ 0 h 1377"/>
                <a:gd name="T2" fmla="*/ 0 w 1088"/>
                <a:gd name="T3" fmla="*/ 2 h 1377"/>
                <a:gd name="T4" fmla="*/ 75 w 1088"/>
                <a:gd name="T5" fmla="*/ 2 h 1377"/>
                <a:gd name="T6" fmla="*/ 166 w 1088"/>
                <a:gd name="T7" fmla="*/ 2 h 1377"/>
                <a:gd name="T8" fmla="*/ 115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3" name="Freeform 1196">
              <a:extLst>
                <a:ext uri="{FF2B5EF4-FFF2-40B4-BE49-F238E27FC236}">
                  <a16:creationId xmlns:a16="http://schemas.microsoft.com/office/drawing/2014/main" id="{8CA5BC0D-8538-4C8F-A2C5-33136E9FAC5B}"/>
                </a:ext>
              </a:extLst>
            </p:cNvPr>
            <p:cNvSpPr>
              <a:spLocks/>
            </p:cNvSpPr>
            <p:nvPr/>
          </p:nvSpPr>
          <p:spPr bwMode="auto">
            <a:xfrm>
              <a:off x="2584" y="3113"/>
              <a:ext cx="931" cy="968"/>
            </a:xfrm>
            <a:custGeom>
              <a:avLst/>
              <a:gdLst>
                <a:gd name="T0" fmla="*/ 100 w 1001"/>
                <a:gd name="T1" fmla="*/ 0 h 1242"/>
                <a:gd name="T2" fmla="*/ 0 w 1001"/>
                <a:gd name="T3" fmla="*/ 2 h 1242"/>
                <a:gd name="T4" fmla="*/ 69 w 1001"/>
                <a:gd name="T5" fmla="*/ 2 h 1242"/>
                <a:gd name="T6" fmla="*/ 153 w 1001"/>
                <a:gd name="T7" fmla="*/ 2 h 1242"/>
                <a:gd name="T8" fmla="*/ 100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4" name="Freeform 1197">
              <a:extLst>
                <a:ext uri="{FF2B5EF4-FFF2-40B4-BE49-F238E27FC236}">
                  <a16:creationId xmlns:a16="http://schemas.microsoft.com/office/drawing/2014/main" id="{44692440-4395-48C5-AA34-DB291F7EC892}"/>
                </a:ext>
              </a:extLst>
            </p:cNvPr>
            <p:cNvSpPr>
              <a:spLocks/>
            </p:cNvSpPr>
            <p:nvPr/>
          </p:nvSpPr>
          <p:spPr bwMode="auto">
            <a:xfrm>
              <a:off x="3209" y="2841"/>
              <a:ext cx="887" cy="933"/>
            </a:xfrm>
            <a:custGeom>
              <a:avLst/>
              <a:gdLst>
                <a:gd name="T0" fmla="*/ 0 w 953"/>
                <a:gd name="T1" fmla="*/ 2 h 1199"/>
                <a:gd name="T2" fmla="*/ 0 w 953"/>
                <a:gd name="T3" fmla="*/ 2 h 1199"/>
                <a:gd name="T4" fmla="*/ 75 w 953"/>
                <a:gd name="T5" fmla="*/ 0 h 1199"/>
                <a:gd name="T6" fmla="*/ 146 w 953"/>
                <a:gd name="T7" fmla="*/ 2 h 1199"/>
                <a:gd name="T8" fmla="*/ 51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1198">
              <a:extLst>
                <a:ext uri="{FF2B5EF4-FFF2-40B4-BE49-F238E27FC236}">
                  <a16:creationId xmlns:a16="http://schemas.microsoft.com/office/drawing/2014/main" id="{966F142B-D89E-4A2B-8A29-09B9341DF3DB}"/>
                </a:ext>
              </a:extLst>
            </p:cNvPr>
            <p:cNvSpPr>
              <a:spLocks/>
            </p:cNvSpPr>
            <p:nvPr/>
          </p:nvSpPr>
          <p:spPr bwMode="auto">
            <a:xfrm>
              <a:off x="3192" y="3092"/>
              <a:ext cx="346" cy="699"/>
            </a:xfrm>
            <a:custGeom>
              <a:avLst/>
              <a:gdLst>
                <a:gd name="T0" fmla="*/ 0 w 373"/>
                <a:gd name="T1" fmla="*/ 2 h 899"/>
                <a:gd name="T2" fmla="*/ 6 w 373"/>
                <a:gd name="T3" fmla="*/ 0 h 899"/>
                <a:gd name="T4" fmla="*/ 53 w 373"/>
                <a:gd name="T5" fmla="*/ 2 h 899"/>
                <a:gd name="T6" fmla="*/ 50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166" name="Group 1199">
              <a:extLst>
                <a:ext uri="{FF2B5EF4-FFF2-40B4-BE49-F238E27FC236}">
                  <a16:creationId xmlns:a16="http://schemas.microsoft.com/office/drawing/2014/main" id="{2AB56749-9C44-4DCE-ADD7-79662733490A}"/>
                </a:ext>
              </a:extLst>
            </p:cNvPr>
            <p:cNvGrpSpPr>
              <a:grpSpLocks/>
            </p:cNvGrpSpPr>
            <p:nvPr/>
          </p:nvGrpSpPr>
          <p:grpSpPr bwMode="auto">
            <a:xfrm>
              <a:off x="3184" y="3140"/>
              <a:ext cx="401" cy="595"/>
              <a:chOff x="2056" y="1496"/>
              <a:chExt cx="468" cy="751"/>
            </a:xfrm>
          </p:grpSpPr>
          <p:grpSp>
            <p:nvGrpSpPr>
              <p:cNvPr id="6171" name="Group 1200">
                <a:extLst>
                  <a:ext uri="{FF2B5EF4-FFF2-40B4-BE49-F238E27FC236}">
                    <a16:creationId xmlns:a16="http://schemas.microsoft.com/office/drawing/2014/main" id="{E50010E4-0EB2-4148-9B37-282E104FE714}"/>
                  </a:ext>
                </a:extLst>
              </p:cNvPr>
              <p:cNvGrpSpPr>
                <a:grpSpLocks/>
              </p:cNvGrpSpPr>
              <p:nvPr/>
            </p:nvGrpSpPr>
            <p:grpSpPr bwMode="auto">
              <a:xfrm>
                <a:off x="2056" y="1496"/>
                <a:ext cx="206" cy="139"/>
                <a:chOff x="2056" y="1496"/>
                <a:chExt cx="206" cy="139"/>
              </a:xfrm>
            </p:grpSpPr>
            <p:sp>
              <p:nvSpPr>
                <p:cNvPr id="6180" name="Freeform 1201">
                  <a:extLst>
                    <a:ext uri="{FF2B5EF4-FFF2-40B4-BE49-F238E27FC236}">
                      <a16:creationId xmlns:a16="http://schemas.microsoft.com/office/drawing/2014/main" id="{B945C486-4954-487E-B174-C0CF640E8EBD}"/>
                    </a:ext>
                  </a:extLst>
                </p:cNvPr>
                <p:cNvSpPr>
                  <a:spLocks/>
                </p:cNvSpPr>
                <p:nvPr/>
              </p:nvSpPr>
              <p:spPr bwMode="auto">
                <a:xfrm>
                  <a:off x="2056" y="1596"/>
                  <a:ext cx="45" cy="39"/>
                </a:xfrm>
                <a:custGeom>
                  <a:avLst/>
                  <a:gdLst>
                    <a:gd name="T0" fmla="*/ 218 w 41"/>
                    <a:gd name="T1" fmla="*/ 10 h 41"/>
                    <a:gd name="T2" fmla="*/ 314 w 41"/>
                    <a:gd name="T3" fmla="*/ 10 h 41"/>
                    <a:gd name="T4" fmla="*/ 381 w 41"/>
                    <a:gd name="T5" fmla="*/ 10 h 41"/>
                    <a:gd name="T6" fmla="*/ 450 w 41"/>
                    <a:gd name="T7" fmla="*/ 10 h 41"/>
                    <a:gd name="T8" fmla="*/ 457 w 41"/>
                    <a:gd name="T9" fmla="*/ 10 h 41"/>
                    <a:gd name="T10" fmla="*/ 450 w 41"/>
                    <a:gd name="T11" fmla="*/ 10 h 41"/>
                    <a:gd name="T12" fmla="*/ 381 w 41"/>
                    <a:gd name="T13" fmla="*/ 6 h 41"/>
                    <a:gd name="T14" fmla="*/ 314 w 41"/>
                    <a:gd name="T15" fmla="*/ 1 h 41"/>
                    <a:gd name="T16" fmla="*/ 218 w 41"/>
                    <a:gd name="T17" fmla="*/ 0 h 41"/>
                    <a:gd name="T18" fmla="*/ 125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25 w 41"/>
                    <a:gd name="T31" fmla="*/ 10 h 41"/>
                    <a:gd name="T32" fmla="*/ 218 w 41"/>
                    <a:gd name="T33" fmla="*/ 1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Freeform 1202">
                  <a:extLst>
                    <a:ext uri="{FF2B5EF4-FFF2-40B4-BE49-F238E27FC236}">
                      <a16:creationId xmlns:a16="http://schemas.microsoft.com/office/drawing/2014/main" id="{7262B037-54A0-4143-B637-6A305E8F23F6}"/>
                    </a:ext>
                  </a:extLst>
                </p:cNvPr>
                <p:cNvSpPr>
                  <a:spLocks/>
                </p:cNvSpPr>
                <p:nvPr/>
              </p:nvSpPr>
              <p:spPr bwMode="auto">
                <a:xfrm>
                  <a:off x="2216" y="1533"/>
                  <a:ext cx="46" cy="41"/>
                </a:xfrm>
                <a:custGeom>
                  <a:avLst/>
                  <a:gdLst>
                    <a:gd name="T0" fmla="*/ 425 w 41"/>
                    <a:gd name="T1" fmla="*/ 71 h 40"/>
                    <a:gd name="T2" fmla="*/ 585 w 41"/>
                    <a:gd name="T3" fmla="*/ 69 h 40"/>
                    <a:gd name="T4" fmla="*/ 709 w 41"/>
                    <a:gd name="T5" fmla="*/ 61 h 40"/>
                    <a:gd name="T6" fmla="*/ 795 w 41"/>
                    <a:gd name="T7" fmla="*/ 54 h 40"/>
                    <a:gd name="T8" fmla="*/ 819 w 41"/>
                    <a:gd name="T9" fmla="*/ 46 h 40"/>
                    <a:gd name="T10" fmla="*/ 795 w 41"/>
                    <a:gd name="T11" fmla="*/ 13 h 40"/>
                    <a:gd name="T12" fmla="*/ 709 w 41"/>
                    <a:gd name="T13" fmla="*/ 6 h 40"/>
                    <a:gd name="T14" fmla="*/ 585 w 41"/>
                    <a:gd name="T15" fmla="*/ 1 h 40"/>
                    <a:gd name="T16" fmla="*/ 425 w 41"/>
                    <a:gd name="T17" fmla="*/ 0 h 40"/>
                    <a:gd name="T18" fmla="*/ 268 w 41"/>
                    <a:gd name="T19" fmla="*/ 1 h 40"/>
                    <a:gd name="T20" fmla="*/ 120 w 41"/>
                    <a:gd name="T21" fmla="*/ 6 h 40"/>
                    <a:gd name="T22" fmla="*/ 1 w 41"/>
                    <a:gd name="T23" fmla="*/ 13 h 40"/>
                    <a:gd name="T24" fmla="*/ 0 w 41"/>
                    <a:gd name="T25" fmla="*/ 46 h 40"/>
                    <a:gd name="T26" fmla="*/ 1 w 41"/>
                    <a:gd name="T27" fmla="*/ 54 h 40"/>
                    <a:gd name="T28" fmla="*/ 120 w 41"/>
                    <a:gd name="T29" fmla="*/ 61 h 40"/>
                    <a:gd name="T30" fmla="*/ 268 w 41"/>
                    <a:gd name="T31" fmla="*/ 69 h 40"/>
                    <a:gd name="T32" fmla="*/ 425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2" name="Freeform 1203">
                  <a:extLst>
                    <a:ext uri="{FF2B5EF4-FFF2-40B4-BE49-F238E27FC236}">
                      <a16:creationId xmlns:a16="http://schemas.microsoft.com/office/drawing/2014/main" id="{DCA9C541-24EF-46F4-A3A1-8C3B009E8EFD}"/>
                    </a:ext>
                  </a:extLst>
                </p:cNvPr>
                <p:cNvSpPr>
                  <a:spLocks/>
                </p:cNvSpPr>
                <p:nvPr/>
              </p:nvSpPr>
              <p:spPr bwMode="auto">
                <a:xfrm>
                  <a:off x="2060" y="1496"/>
                  <a:ext cx="195" cy="126"/>
                </a:xfrm>
                <a:custGeom>
                  <a:avLst/>
                  <a:gdLst>
                    <a:gd name="T0" fmla="*/ 1067 w 181"/>
                    <a:gd name="T1" fmla="*/ 40 h 129"/>
                    <a:gd name="T2" fmla="*/ 1255 w 181"/>
                    <a:gd name="T3" fmla="*/ 31 h 129"/>
                    <a:gd name="T4" fmla="*/ 1242 w 181"/>
                    <a:gd name="T5" fmla="*/ 29 h 129"/>
                    <a:gd name="T6" fmla="*/ 1227 w 181"/>
                    <a:gd name="T7" fmla="*/ 25 h 129"/>
                    <a:gd name="T8" fmla="*/ 1199 w 181"/>
                    <a:gd name="T9" fmla="*/ 21 h 129"/>
                    <a:gd name="T10" fmla="*/ 1165 w 181"/>
                    <a:gd name="T11" fmla="*/ 21 h 129"/>
                    <a:gd name="T12" fmla="*/ 1109 w 181"/>
                    <a:gd name="T13" fmla="*/ 21 h 129"/>
                    <a:gd name="T14" fmla="*/ 1065 w 181"/>
                    <a:gd name="T15" fmla="*/ 19 h 129"/>
                    <a:gd name="T16" fmla="*/ 990 w 181"/>
                    <a:gd name="T17" fmla="*/ 11 h 129"/>
                    <a:gd name="T18" fmla="*/ 909 w 181"/>
                    <a:gd name="T19" fmla="*/ 6 h 129"/>
                    <a:gd name="T20" fmla="*/ 846 w 181"/>
                    <a:gd name="T21" fmla="*/ 2 h 129"/>
                    <a:gd name="T22" fmla="*/ 785 w 181"/>
                    <a:gd name="T23" fmla="*/ 1 h 129"/>
                    <a:gd name="T24" fmla="*/ 729 w 181"/>
                    <a:gd name="T25" fmla="*/ 0 h 129"/>
                    <a:gd name="T26" fmla="*/ 674 w 181"/>
                    <a:gd name="T27" fmla="*/ 0 h 129"/>
                    <a:gd name="T28" fmla="*/ 595 w 181"/>
                    <a:gd name="T29" fmla="*/ 1 h 129"/>
                    <a:gd name="T30" fmla="*/ 539 w 181"/>
                    <a:gd name="T31" fmla="*/ 3 h 129"/>
                    <a:gd name="T32" fmla="*/ 472 w 181"/>
                    <a:gd name="T33" fmla="*/ 7 h 129"/>
                    <a:gd name="T34" fmla="*/ 402 w 181"/>
                    <a:gd name="T35" fmla="*/ 10 h 129"/>
                    <a:gd name="T36" fmla="*/ 257 w 181"/>
                    <a:gd name="T37" fmla="*/ 21 h 129"/>
                    <a:gd name="T38" fmla="*/ 147 w 181"/>
                    <a:gd name="T39" fmla="*/ 21 h 129"/>
                    <a:gd name="T40" fmla="*/ 62 w 181"/>
                    <a:gd name="T41" fmla="*/ 28 h 129"/>
                    <a:gd name="T42" fmla="*/ 3 w 181"/>
                    <a:gd name="T43" fmla="*/ 41 h 129"/>
                    <a:gd name="T44" fmla="*/ 0 w 181"/>
                    <a:gd name="T45" fmla="*/ 49 h 129"/>
                    <a:gd name="T46" fmla="*/ 0 w 181"/>
                    <a:gd name="T47" fmla="*/ 57 h 129"/>
                    <a:gd name="T48" fmla="*/ 1 w 181"/>
                    <a:gd name="T49" fmla="*/ 62 h 129"/>
                    <a:gd name="T50" fmla="*/ 5 w 181"/>
                    <a:gd name="T51" fmla="*/ 69 h 129"/>
                    <a:gd name="T52" fmla="*/ 222 w 181"/>
                    <a:gd name="T53" fmla="*/ 63 h 129"/>
                    <a:gd name="T54" fmla="*/ 222 w 181"/>
                    <a:gd name="T55" fmla="*/ 63 h 129"/>
                    <a:gd name="T56" fmla="*/ 212 w 181"/>
                    <a:gd name="T57" fmla="*/ 62 h 129"/>
                    <a:gd name="T58" fmla="*/ 197 w 181"/>
                    <a:gd name="T59" fmla="*/ 59 h 129"/>
                    <a:gd name="T60" fmla="*/ 197 w 181"/>
                    <a:gd name="T61" fmla="*/ 55 h 129"/>
                    <a:gd name="T62" fmla="*/ 197 w 181"/>
                    <a:gd name="T63" fmla="*/ 48 h 129"/>
                    <a:gd name="T64" fmla="*/ 222 w 181"/>
                    <a:gd name="T65" fmla="*/ 42 h 129"/>
                    <a:gd name="T66" fmla="*/ 277 w 181"/>
                    <a:gd name="T67" fmla="*/ 34 h 129"/>
                    <a:gd name="T68" fmla="*/ 357 w 181"/>
                    <a:gd name="T69" fmla="*/ 21 h 129"/>
                    <a:gd name="T70" fmla="*/ 482 w 181"/>
                    <a:gd name="T71" fmla="*/ 21 h 129"/>
                    <a:gd name="T72" fmla="*/ 539 w 181"/>
                    <a:gd name="T73" fmla="*/ 21 h 129"/>
                    <a:gd name="T74" fmla="*/ 583 w 181"/>
                    <a:gd name="T75" fmla="*/ 21 h 129"/>
                    <a:gd name="T76" fmla="*/ 628 w 181"/>
                    <a:gd name="T77" fmla="*/ 21 h 129"/>
                    <a:gd name="T78" fmla="*/ 677 w 181"/>
                    <a:gd name="T79" fmla="*/ 21 h 129"/>
                    <a:gd name="T80" fmla="*/ 708 w 181"/>
                    <a:gd name="T81" fmla="*/ 21 h 129"/>
                    <a:gd name="T82" fmla="*/ 744 w 181"/>
                    <a:gd name="T83" fmla="*/ 21 h 129"/>
                    <a:gd name="T84" fmla="*/ 792 w 181"/>
                    <a:gd name="T85" fmla="*/ 21 h 129"/>
                    <a:gd name="T86" fmla="*/ 842 w 181"/>
                    <a:gd name="T87" fmla="*/ 21 h 129"/>
                    <a:gd name="T88" fmla="*/ 886 w 181"/>
                    <a:gd name="T89" fmla="*/ 21 h 129"/>
                    <a:gd name="T90" fmla="*/ 931 w 181"/>
                    <a:gd name="T91" fmla="*/ 21 h 129"/>
                    <a:gd name="T92" fmla="*/ 979 w 181"/>
                    <a:gd name="T93" fmla="*/ 21 h 129"/>
                    <a:gd name="T94" fmla="*/ 1003 w 181"/>
                    <a:gd name="T95" fmla="*/ 27 h 129"/>
                    <a:gd name="T96" fmla="*/ 1029 w 181"/>
                    <a:gd name="T97" fmla="*/ 33 h 129"/>
                    <a:gd name="T98" fmla="*/ 1057 w 181"/>
                    <a:gd name="T99" fmla="*/ 37 h 129"/>
                    <a:gd name="T100" fmla="*/ 1065 w 181"/>
                    <a:gd name="T101" fmla="*/ 39 h 129"/>
                    <a:gd name="T102" fmla="*/ 1067 w 181"/>
                    <a:gd name="T103" fmla="*/ 40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2" name="Group 1204">
                <a:extLst>
                  <a:ext uri="{FF2B5EF4-FFF2-40B4-BE49-F238E27FC236}">
                    <a16:creationId xmlns:a16="http://schemas.microsoft.com/office/drawing/2014/main" id="{9BAD28F1-EDC8-4C35-83DE-917541667A5F}"/>
                  </a:ext>
                </a:extLst>
              </p:cNvPr>
              <p:cNvGrpSpPr>
                <a:grpSpLocks/>
              </p:cNvGrpSpPr>
              <p:nvPr/>
            </p:nvGrpSpPr>
            <p:grpSpPr bwMode="auto">
              <a:xfrm>
                <a:off x="2188" y="1789"/>
                <a:ext cx="204" cy="139"/>
                <a:chOff x="2188" y="1789"/>
                <a:chExt cx="204" cy="139"/>
              </a:xfrm>
            </p:grpSpPr>
            <p:sp>
              <p:nvSpPr>
                <p:cNvPr id="6177" name="Freeform 1205">
                  <a:extLst>
                    <a:ext uri="{FF2B5EF4-FFF2-40B4-BE49-F238E27FC236}">
                      <a16:creationId xmlns:a16="http://schemas.microsoft.com/office/drawing/2014/main" id="{CFBF264A-536A-41D7-BE3D-1E11FF6BCE86}"/>
                    </a:ext>
                  </a:extLst>
                </p:cNvPr>
                <p:cNvSpPr>
                  <a:spLocks/>
                </p:cNvSpPr>
                <p:nvPr/>
              </p:nvSpPr>
              <p:spPr bwMode="auto">
                <a:xfrm>
                  <a:off x="2188" y="1889"/>
                  <a:ext cx="43" cy="39"/>
                </a:xfrm>
                <a:custGeom>
                  <a:avLst/>
                  <a:gdLst>
                    <a:gd name="T0" fmla="*/ 47 w 42"/>
                    <a:gd name="T1" fmla="*/ 7 h 42"/>
                    <a:gd name="T2" fmla="*/ 55 w 42"/>
                    <a:gd name="T3" fmla="*/ 7 h 42"/>
                    <a:gd name="T4" fmla="*/ 62 w 42"/>
                    <a:gd name="T5" fmla="*/ 7 h 42"/>
                    <a:gd name="T6" fmla="*/ 71 w 42"/>
                    <a:gd name="T7" fmla="*/ 7 h 42"/>
                    <a:gd name="T8" fmla="*/ 73 w 42"/>
                    <a:gd name="T9" fmla="*/ 7 h 42"/>
                    <a:gd name="T10" fmla="*/ 71 w 42"/>
                    <a:gd name="T11" fmla="*/ 7 h 42"/>
                    <a:gd name="T12" fmla="*/ 62 w 42"/>
                    <a:gd name="T13" fmla="*/ 6 h 42"/>
                    <a:gd name="T14" fmla="*/ 55 w 42"/>
                    <a:gd name="T15" fmla="*/ 2 h 42"/>
                    <a:gd name="T16" fmla="*/ 47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7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1206">
                  <a:extLst>
                    <a:ext uri="{FF2B5EF4-FFF2-40B4-BE49-F238E27FC236}">
                      <a16:creationId xmlns:a16="http://schemas.microsoft.com/office/drawing/2014/main" id="{A75DF844-4BE9-4FCD-B86C-2A62D6E53A50}"/>
                    </a:ext>
                  </a:extLst>
                </p:cNvPr>
                <p:cNvSpPr>
                  <a:spLocks/>
                </p:cNvSpPr>
                <p:nvPr/>
              </p:nvSpPr>
              <p:spPr bwMode="auto">
                <a:xfrm>
                  <a:off x="2346" y="1826"/>
                  <a:ext cx="46" cy="41"/>
                </a:xfrm>
                <a:custGeom>
                  <a:avLst/>
                  <a:gdLst>
                    <a:gd name="T0" fmla="*/ 395 w 41"/>
                    <a:gd name="T1" fmla="*/ 41 h 41"/>
                    <a:gd name="T2" fmla="*/ 558 w 41"/>
                    <a:gd name="T3" fmla="*/ 40 h 41"/>
                    <a:gd name="T4" fmla="*/ 702 w 41"/>
                    <a:gd name="T5" fmla="*/ 36 h 41"/>
                    <a:gd name="T6" fmla="*/ 795 w 41"/>
                    <a:gd name="T7" fmla="*/ 29 h 41"/>
                    <a:gd name="T8" fmla="*/ 819 w 41"/>
                    <a:gd name="T9" fmla="*/ 21 h 41"/>
                    <a:gd name="T10" fmla="*/ 795 w 41"/>
                    <a:gd name="T11" fmla="*/ 13 h 41"/>
                    <a:gd name="T12" fmla="*/ 702 w 41"/>
                    <a:gd name="T13" fmla="*/ 6 h 41"/>
                    <a:gd name="T14" fmla="*/ 558 w 41"/>
                    <a:gd name="T15" fmla="*/ 1 h 41"/>
                    <a:gd name="T16" fmla="*/ 395 w 41"/>
                    <a:gd name="T17" fmla="*/ 0 h 41"/>
                    <a:gd name="T18" fmla="*/ 239 w 41"/>
                    <a:gd name="T19" fmla="*/ 1 h 41"/>
                    <a:gd name="T20" fmla="*/ 107 w 41"/>
                    <a:gd name="T21" fmla="*/ 6 h 41"/>
                    <a:gd name="T22" fmla="*/ 1 w 41"/>
                    <a:gd name="T23" fmla="*/ 13 h 41"/>
                    <a:gd name="T24" fmla="*/ 0 w 41"/>
                    <a:gd name="T25" fmla="*/ 21 h 41"/>
                    <a:gd name="T26" fmla="*/ 1 w 41"/>
                    <a:gd name="T27" fmla="*/ 29 h 41"/>
                    <a:gd name="T28" fmla="*/ 107 w 41"/>
                    <a:gd name="T29" fmla="*/ 36 h 41"/>
                    <a:gd name="T30" fmla="*/ 239 w 41"/>
                    <a:gd name="T31" fmla="*/ 40 h 41"/>
                    <a:gd name="T32" fmla="*/ 395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9" name="Freeform 1207">
                  <a:extLst>
                    <a:ext uri="{FF2B5EF4-FFF2-40B4-BE49-F238E27FC236}">
                      <a16:creationId xmlns:a16="http://schemas.microsoft.com/office/drawing/2014/main" id="{9E0EE525-F484-4FBA-B27E-6C00167874E9}"/>
                    </a:ext>
                  </a:extLst>
                </p:cNvPr>
                <p:cNvSpPr>
                  <a:spLocks/>
                </p:cNvSpPr>
                <p:nvPr/>
              </p:nvSpPr>
              <p:spPr bwMode="auto">
                <a:xfrm>
                  <a:off x="2190" y="1789"/>
                  <a:ext cx="195" cy="127"/>
                </a:xfrm>
                <a:custGeom>
                  <a:avLst/>
                  <a:gdLst>
                    <a:gd name="T0" fmla="*/ 1419 w 179"/>
                    <a:gd name="T1" fmla="*/ 41 h 129"/>
                    <a:gd name="T2" fmla="*/ 1665 w 179"/>
                    <a:gd name="T3" fmla="*/ 32 h 129"/>
                    <a:gd name="T4" fmla="*/ 1645 w 179"/>
                    <a:gd name="T5" fmla="*/ 32 h 129"/>
                    <a:gd name="T6" fmla="*/ 1630 w 179"/>
                    <a:gd name="T7" fmla="*/ 32 h 129"/>
                    <a:gd name="T8" fmla="*/ 1596 w 179"/>
                    <a:gd name="T9" fmla="*/ 32 h 129"/>
                    <a:gd name="T10" fmla="*/ 1549 w 179"/>
                    <a:gd name="T11" fmla="*/ 32 h 129"/>
                    <a:gd name="T12" fmla="*/ 1492 w 179"/>
                    <a:gd name="T13" fmla="*/ 28 h 129"/>
                    <a:gd name="T14" fmla="*/ 1419 w 179"/>
                    <a:gd name="T15" fmla="*/ 18 h 129"/>
                    <a:gd name="T16" fmla="*/ 1326 w 179"/>
                    <a:gd name="T17" fmla="*/ 12 h 129"/>
                    <a:gd name="T18" fmla="*/ 1217 w 179"/>
                    <a:gd name="T19" fmla="*/ 5 h 129"/>
                    <a:gd name="T20" fmla="*/ 1137 w 179"/>
                    <a:gd name="T21" fmla="*/ 2 h 129"/>
                    <a:gd name="T22" fmla="*/ 1055 w 179"/>
                    <a:gd name="T23" fmla="*/ 0 h 129"/>
                    <a:gd name="T24" fmla="*/ 973 w 179"/>
                    <a:gd name="T25" fmla="*/ 0 h 129"/>
                    <a:gd name="T26" fmla="*/ 889 w 179"/>
                    <a:gd name="T27" fmla="*/ 0 h 129"/>
                    <a:gd name="T28" fmla="*/ 806 w 179"/>
                    <a:gd name="T29" fmla="*/ 1 h 129"/>
                    <a:gd name="T30" fmla="*/ 728 w 179"/>
                    <a:gd name="T31" fmla="*/ 4 h 129"/>
                    <a:gd name="T32" fmla="*/ 634 w 179"/>
                    <a:gd name="T33" fmla="*/ 6 h 129"/>
                    <a:gd name="T34" fmla="*/ 534 w 179"/>
                    <a:gd name="T35" fmla="*/ 10 h 129"/>
                    <a:gd name="T36" fmla="*/ 346 w 179"/>
                    <a:gd name="T37" fmla="*/ 23 h 129"/>
                    <a:gd name="T38" fmla="*/ 207 w 179"/>
                    <a:gd name="T39" fmla="*/ 32 h 129"/>
                    <a:gd name="T40" fmla="*/ 89 w 179"/>
                    <a:gd name="T41" fmla="*/ 32 h 129"/>
                    <a:gd name="T42" fmla="*/ 3 w 179"/>
                    <a:gd name="T43" fmla="*/ 44 h 129"/>
                    <a:gd name="T44" fmla="*/ 1 w 179"/>
                    <a:gd name="T45" fmla="*/ 62 h 129"/>
                    <a:gd name="T46" fmla="*/ 0 w 179"/>
                    <a:gd name="T47" fmla="*/ 73 h 129"/>
                    <a:gd name="T48" fmla="*/ 2 w 179"/>
                    <a:gd name="T49" fmla="*/ 80 h 129"/>
                    <a:gd name="T50" fmla="*/ 63 w 179"/>
                    <a:gd name="T51" fmla="*/ 86 h 129"/>
                    <a:gd name="T52" fmla="*/ 293 w 179"/>
                    <a:gd name="T53" fmla="*/ 81 h 129"/>
                    <a:gd name="T54" fmla="*/ 293 w 179"/>
                    <a:gd name="T55" fmla="*/ 81 h 129"/>
                    <a:gd name="T56" fmla="*/ 292 w 179"/>
                    <a:gd name="T57" fmla="*/ 79 h 129"/>
                    <a:gd name="T58" fmla="*/ 273 w 179"/>
                    <a:gd name="T59" fmla="*/ 75 h 129"/>
                    <a:gd name="T60" fmla="*/ 269 w 179"/>
                    <a:gd name="T61" fmla="*/ 70 h 129"/>
                    <a:gd name="T62" fmla="*/ 273 w 179"/>
                    <a:gd name="T63" fmla="*/ 59 h 129"/>
                    <a:gd name="T64" fmla="*/ 297 w 179"/>
                    <a:gd name="T65" fmla="*/ 47 h 129"/>
                    <a:gd name="T66" fmla="*/ 377 w 179"/>
                    <a:gd name="T67" fmla="*/ 33 h 129"/>
                    <a:gd name="T68" fmla="*/ 490 w 179"/>
                    <a:gd name="T69" fmla="*/ 32 h 129"/>
                    <a:gd name="T70" fmla="*/ 642 w 179"/>
                    <a:gd name="T71" fmla="*/ 32 h 129"/>
                    <a:gd name="T72" fmla="*/ 719 w 179"/>
                    <a:gd name="T73" fmla="*/ 32 h 129"/>
                    <a:gd name="T74" fmla="*/ 783 w 179"/>
                    <a:gd name="T75" fmla="*/ 31 h 129"/>
                    <a:gd name="T76" fmla="*/ 829 w 179"/>
                    <a:gd name="T77" fmla="*/ 30 h 129"/>
                    <a:gd name="T78" fmla="*/ 889 w 179"/>
                    <a:gd name="T79" fmla="*/ 29 h 129"/>
                    <a:gd name="T80" fmla="*/ 951 w 179"/>
                    <a:gd name="T81" fmla="*/ 29 h 129"/>
                    <a:gd name="T82" fmla="*/ 1010 w 179"/>
                    <a:gd name="T83" fmla="*/ 29 h 129"/>
                    <a:gd name="T84" fmla="*/ 1055 w 179"/>
                    <a:gd name="T85" fmla="*/ 30 h 129"/>
                    <a:gd name="T86" fmla="*/ 1117 w 179"/>
                    <a:gd name="T87" fmla="*/ 32 h 129"/>
                    <a:gd name="T88" fmla="*/ 1239 w 179"/>
                    <a:gd name="T89" fmla="*/ 32 h 129"/>
                    <a:gd name="T90" fmla="*/ 1345 w 179"/>
                    <a:gd name="T91" fmla="*/ 32 h 129"/>
                    <a:gd name="T92" fmla="*/ 1403 w 179"/>
                    <a:gd name="T93" fmla="*/ 36 h 129"/>
                    <a:gd name="T94" fmla="*/ 1419 w 179"/>
                    <a:gd name="T95" fmla="*/ 41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3" name="Group 1208">
                <a:extLst>
                  <a:ext uri="{FF2B5EF4-FFF2-40B4-BE49-F238E27FC236}">
                    <a16:creationId xmlns:a16="http://schemas.microsoft.com/office/drawing/2014/main" id="{19B5A978-34ED-4F2F-B2C6-1674DD7E6CA7}"/>
                  </a:ext>
                </a:extLst>
              </p:cNvPr>
              <p:cNvGrpSpPr>
                <a:grpSpLocks/>
              </p:cNvGrpSpPr>
              <p:nvPr/>
            </p:nvGrpSpPr>
            <p:grpSpPr bwMode="auto">
              <a:xfrm>
                <a:off x="2320" y="2107"/>
                <a:ext cx="204" cy="140"/>
                <a:chOff x="2320" y="2107"/>
                <a:chExt cx="204" cy="140"/>
              </a:xfrm>
            </p:grpSpPr>
            <p:sp>
              <p:nvSpPr>
                <p:cNvPr id="6174" name="Freeform 1209">
                  <a:extLst>
                    <a:ext uri="{FF2B5EF4-FFF2-40B4-BE49-F238E27FC236}">
                      <a16:creationId xmlns:a16="http://schemas.microsoft.com/office/drawing/2014/main" id="{67E8CB62-DBF9-44C2-9478-BDFCA42E0473}"/>
                    </a:ext>
                  </a:extLst>
                </p:cNvPr>
                <p:cNvSpPr>
                  <a:spLocks/>
                </p:cNvSpPr>
                <p:nvPr/>
              </p:nvSpPr>
              <p:spPr bwMode="auto">
                <a:xfrm>
                  <a:off x="2320" y="2208"/>
                  <a:ext cx="44" cy="39"/>
                </a:xfrm>
                <a:custGeom>
                  <a:avLst/>
                  <a:gdLst>
                    <a:gd name="T0" fmla="*/ 231 w 40"/>
                    <a:gd name="T1" fmla="*/ 20 h 40"/>
                    <a:gd name="T2" fmla="*/ 322 w 40"/>
                    <a:gd name="T3" fmla="*/ 20 h 40"/>
                    <a:gd name="T4" fmla="*/ 409 w 40"/>
                    <a:gd name="T5" fmla="*/ 20 h 40"/>
                    <a:gd name="T6" fmla="*/ 464 w 40"/>
                    <a:gd name="T7" fmla="*/ 20 h 40"/>
                    <a:gd name="T8" fmla="*/ 471 w 40"/>
                    <a:gd name="T9" fmla="*/ 20 h 40"/>
                    <a:gd name="T10" fmla="*/ 464 w 40"/>
                    <a:gd name="T11" fmla="*/ 13 h 40"/>
                    <a:gd name="T12" fmla="*/ 409 w 40"/>
                    <a:gd name="T13" fmla="*/ 6 h 40"/>
                    <a:gd name="T14" fmla="*/ 322 w 40"/>
                    <a:gd name="T15" fmla="*/ 1 h 40"/>
                    <a:gd name="T16" fmla="*/ 231 w 40"/>
                    <a:gd name="T17" fmla="*/ 0 h 40"/>
                    <a:gd name="T18" fmla="*/ 144 w 40"/>
                    <a:gd name="T19" fmla="*/ 1 h 40"/>
                    <a:gd name="T20" fmla="*/ 74 w 40"/>
                    <a:gd name="T21" fmla="*/ 6 h 40"/>
                    <a:gd name="T22" fmla="*/ 1 w 40"/>
                    <a:gd name="T23" fmla="*/ 13 h 40"/>
                    <a:gd name="T24" fmla="*/ 0 w 40"/>
                    <a:gd name="T25" fmla="*/ 20 h 40"/>
                    <a:gd name="T26" fmla="*/ 1 w 40"/>
                    <a:gd name="T27" fmla="*/ 20 h 40"/>
                    <a:gd name="T28" fmla="*/ 74 w 40"/>
                    <a:gd name="T29" fmla="*/ 20 h 40"/>
                    <a:gd name="T30" fmla="*/ 144 w 40"/>
                    <a:gd name="T31" fmla="*/ 20 h 40"/>
                    <a:gd name="T32" fmla="*/ 23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1210">
                  <a:extLst>
                    <a:ext uri="{FF2B5EF4-FFF2-40B4-BE49-F238E27FC236}">
                      <a16:creationId xmlns:a16="http://schemas.microsoft.com/office/drawing/2014/main" id="{BAA11E5B-20AA-4E08-A537-4E947791679A}"/>
                    </a:ext>
                  </a:extLst>
                </p:cNvPr>
                <p:cNvSpPr>
                  <a:spLocks/>
                </p:cNvSpPr>
                <p:nvPr/>
              </p:nvSpPr>
              <p:spPr bwMode="auto">
                <a:xfrm>
                  <a:off x="2479" y="2145"/>
                  <a:ext cx="45" cy="41"/>
                </a:xfrm>
                <a:custGeom>
                  <a:avLst/>
                  <a:gdLst>
                    <a:gd name="T0" fmla="*/ 218 w 41"/>
                    <a:gd name="T1" fmla="*/ 71 h 40"/>
                    <a:gd name="T2" fmla="*/ 316 w 41"/>
                    <a:gd name="T3" fmla="*/ 69 h 40"/>
                    <a:gd name="T4" fmla="*/ 381 w 41"/>
                    <a:gd name="T5" fmla="*/ 60 h 40"/>
                    <a:gd name="T6" fmla="*/ 450 w 41"/>
                    <a:gd name="T7" fmla="*/ 53 h 40"/>
                    <a:gd name="T8" fmla="*/ 457 w 41"/>
                    <a:gd name="T9" fmla="*/ 19 h 40"/>
                    <a:gd name="T10" fmla="*/ 450 w 41"/>
                    <a:gd name="T11" fmla="*/ 12 h 40"/>
                    <a:gd name="T12" fmla="*/ 381 w 41"/>
                    <a:gd name="T13" fmla="*/ 5 h 40"/>
                    <a:gd name="T14" fmla="*/ 316 w 41"/>
                    <a:gd name="T15" fmla="*/ 1 h 40"/>
                    <a:gd name="T16" fmla="*/ 218 w 41"/>
                    <a:gd name="T17" fmla="*/ 0 h 40"/>
                    <a:gd name="T18" fmla="*/ 125 w 41"/>
                    <a:gd name="T19" fmla="*/ 1 h 40"/>
                    <a:gd name="T20" fmla="*/ 5 w 41"/>
                    <a:gd name="T21" fmla="*/ 5 h 40"/>
                    <a:gd name="T22" fmla="*/ 1 w 41"/>
                    <a:gd name="T23" fmla="*/ 12 h 40"/>
                    <a:gd name="T24" fmla="*/ 0 w 41"/>
                    <a:gd name="T25" fmla="*/ 19 h 40"/>
                    <a:gd name="T26" fmla="*/ 1 w 41"/>
                    <a:gd name="T27" fmla="*/ 53 h 40"/>
                    <a:gd name="T28" fmla="*/ 5 w 41"/>
                    <a:gd name="T29" fmla="*/ 60 h 40"/>
                    <a:gd name="T30" fmla="*/ 125 w 41"/>
                    <a:gd name="T31" fmla="*/ 69 h 40"/>
                    <a:gd name="T32" fmla="*/ 218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Freeform 1211">
                  <a:extLst>
                    <a:ext uri="{FF2B5EF4-FFF2-40B4-BE49-F238E27FC236}">
                      <a16:creationId xmlns:a16="http://schemas.microsoft.com/office/drawing/2014/main" id="{79C702CF-F591-463A-93B4-5DA05E4F31A3}"/>
                    </a:ext>
                  </a:extLst>
                </p:cNvPr>
                <p:cNvSpPr>
                  <a:spLocks/>
                </p:cNvSpPr>
                <p:nvPr/>
              </p:nvSpPr>
              <p:spPr bwMode="auto">
                <a:xfrm>
                  <a:off x="2322" y="2107"/>
                  <a:ext cx="196" cy="126"/>
                </a:xfrm>
                <a:custGeom>
                  <a:avLst/>
                  <a:gdLst>
                    <a:gd name="T0" fmla="*/ 1185 w 180"/>
                    <a:gd name="T1" fmla="*/ 5 h 129"/>
                    <a:gd name="T2" fmla="*/ 1115 w 180"/>
                    <a:gd name="T3" fmla="*/ 2 h 129"/>
                    <a:gd name="T4" fmla="*/ 1030 w 180"/>
                    <a:gd name="T5" fmla="*/ 1 h 129"/>
                    <a:gd name="T6" fmla="*/ 952 w 180"/>
                    <a:gd name="T7" fmla="*/ 0 h 129"/>
                    <a:gd name="T8" fmla="*/ 863 w 180"/>
                    <a:gd name="T9" fmla="*/ 0 h 129"/>
                    <a:gd name="T10" fmla="*/ 782 w 180"/>
                    <a:gd name="T11" fmla="*/ 1 h 129"/>
                    <a:gd name="T12" fmla="*/ 693 w 180"/>
                    <a:gd name="T13" fmla="*/ 3 h 129"/>
                    <a:gd name="T14" fmla="*/ 614 w 180"/>
                    <a:gd name="T15" fmla="*/ 6 h 129"/>
                    <a:gd name="T16" fmla="*/ 511 w 180"/>
                    <a:gd name="T17" fmla="*/ 10 h 129"/>
                    <a:gd name="T18" fmla="*/ 321 w 180"/>
                    <a:gd name="T19" fmla="*/ 21 h 129"/>
                    <a:gd name="T20" fmla="*/ 191 w 180"/>
                    <a:gd name="T21" fmla="*/ 21 h 129"/>
                    <a:gd name="T22" fmla="*/ 82 w 180"/>
                    <a:gd name="T23" fmla="*/ 28 h 129"/>
                    <a:gd name="T24" fmla="*/ 3 w 180"/>
                    <a:gd name="T25" fmla="*/ 41 h 129"/>
                    <a:gd name="T26" fmla="*/ 0 w 180"/>
                    <a:gd name="T27" fmla="*/ 49 h 129"/>
                    <a:gd name="T28" fmla="*/ 0 w 180"/>
                    <a:gd name="T29" fmla="*/ 57 h 129"/>
                    <a:gd name="T30" fmla="*/ 1 w 180"/>
                    <a:gd name="T31" fmla="*/ 62 h 129"/>
                    <a:gd name="T32" fmla="*/ 5 w 180"/>
                    <a:gd name="T33" fmla="*/ 69 h 129"/>
                    <a:gd name="T34" fmla="*/ 290 w 180"/>
                    <a:gd name="T35" fmla="*/ 63 h 129"/>
                    <a:gd name="T36" fmla="*/ 290 w 180"/>
                    <a:gd name="T37" fmla="*/ 63 h 129"/>
                    <a:gd name="T38" fmla="*/ 271 w 180"/>
                    <a:gd name="T39" fmla="*/ 62 h 129"/>
                    <a:gd name="T40" fmla="*/ 268 w 180"/>
                    <a:gd name="T41" fmla="*/ 59 h 129"/>
                    <a:gd name="T42" fmla="*/ 249 w 180"/>
                    <a:gd name="T43" fmla="*/ 54 h 129"/>
                    <a:gd name="T44" fmla="*/ 268 w 180"/>
                    <a:gd name="T45" fmla="*/ 48 h 129"/>
                    <a:gd name="T46" fmla="*/ 292 w 180"/>
                    <a:gd name="T47" fmla="*/ 42 h 129"/>
                    <a:gd name="T48" fmla="*/ 350 w 180"/>
                    <a:gd name="T49" fmla="*/ 33 h 129"/>
                    <a:gd name="T50" fmla="*/ 469 w 180"/>
                    <a:gd name="T51" fmla="*/ 21 h 129"/>
                    <a:gd name="T52" fmla="*/ 624 w 180"/>
                    <a:gd name="T53" fmla="*/ 21 h 129"/>
                    <a:gd name="T54" fmla="*/ 685 w 180"/>
                    <a:gd name="T55" fmla="*/ 21 h 129"/>
                    <a:gd name="T56" fmla="*/ 746 w 180"/>
                    <a:gd name="T57" fmla="*/ 21 h 129"/>
                    <a:gd name="T58" fmla="*/ 812 w 180"/>
                    <a:gd name="T59" fmla="*/ 21 h 129"/>
                    <a:gd name="T60" fmla="*/ 877 w 180"/>
                    <a:gd name="T61" fmla="*/ 21 h 129"/>
                    <a:gd name="T62" fmla="*/ 928 w 180"/>
                    <a:gd name="T63" fmla="*/ 21 h 129"/>
                    <a:gd name="T64" fmla="*/ 975 w 180"/>
                    <a:gd name="T65" fmla="*/ 21 h 129"/>
                    <a:gd name="T66" fmla="*/ 1037 w 180"/>
                    <a:gd name="T67" fmla="*/ 21 h 129"/>
                    <a:gd name="T68" fmla="*/ 1095 w 180"/>
                    <a:gd name="T69" fmla="*/ 21 h 129"/>
                    <a:gd name="T70" fmla="*/ 1229 w 180"/>
                    <a:gd name="T71" fmla="*/ 21 h 129"/>
                    <a:gd name="T72" fmla="*/ 1322 w 180"/>
                    <a:gd name="T73" fmla="*/ 27 h 129"/>
                    <a:gd name="T74" fmla="*/ 1371 w 180"/>
                    <a:gd name="T75" fmla="*/ 37 h 129"/>
                    <a:gd name="T76" fmla="*/ 1405 w 180"/>
                    <a:gd name="T77" fmla="*/ 40 h 129"/>
                    <a:gd name="T78" fmla="*/ 1642 w 180"/>
                    <a:gd name="T79" fmla="*/ 31 h 129"/>
                    <a:gd name="T80" fmla="*/ 1627 w 180"/>
                    <a:gd name="T81" fmla="*/ 29 h 129"/>
                    <a:gd name="T82" fmla="*/ 1615 w 180"/>
                    <a:gd name="T83" fmla="*/ 24 h 129"/>
                    <a:gd name="T84" fmla="*/ 1587 w 180"/>
                    <a:gd name="T85" fmla="*/ 21 h 129"/>
                    <a:gd name="T86" fmla="*/ 1531 w 180"/>
                    <a:gd name="T87" fmla="*/ 21 h 129"/>
                    <a:gd name="T88" fmla="*/ 1462 w 180"/>
                    <a:gd name="T89" fmla="*/ 21 h 129"/>
                    <a:gd name="T90" fmla="*/ 1375 w 180"/>
                    <a:gd name="T91" fmla="*/ 19 h 129"/>
                    <a:gd name="T92" fmla="*/ 1290 w 180"/>
                    <a:gd name="T93" fmla="*/ 11 h 129"/>
                    <a:gd name="T94" fmla="*/ 1185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67" name="Text Box 1212">
              <a:extLst>
                <a:ext uri="{FF2B5EF4-FFF2-40B4-BE49-F238E27FC236}">
                  <a16:creationId xmlns:a16="http://schemas.microsoft.com/office/drawing/2014/main" id="{577BBCC8-A9F5-4706-9B86-7D1D3A8B4822}"/>
                </a:ext>
              </a:extLst>
            </p:cNvPr>
            <p:cNvSpPr txBox="1">
              <a:spLocks noChangeArrowheads="1"/>
            </p:cNvSpPr>
            <p:nvPr/>
          </p:nvSpPr>
          <p:spPr bwMode="auto">
            <a:xfrm rot="-724297">
              <a:off x="2706" y="3195"/>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English</a:t>
              </a:r>
              <a:endParaRPr lang="en-US" altLang="en-US">
                <a:latin typeface="Tahoma" panose="020B0604030504040204" pitchFamily="34" charset="0"/>
              </a:endParaRPr>
            </a:p>
          </p:txBody>
        </p:sp>
        <p:sp>
          <p:nvSpPr>
            <p:cNvPr id="6168" name="Text Box 1213">
              <a:extLst>
                <a:ext uri="{FF2B5EF4-FFF2-40B4-BE49-F238E27FC236}">
                  <a16:creationId xmlns:a16="http://schemas.microsoft.com/office/drawing/2014/main" id="{1D760C48-7241-4A9D-8C6C-8F58825361B2}"/>
                </a:ext>
              </a:extLst>
            </p:cNvPr>
            <p:cNvSpPr txBox="1">
              <a:spLocks noChangeArrowheads="1"/>
            </p:cNvSpPr>
            <p:nvPr/>
          </p:nvSpPr>
          <p:spPr bwMode="auto">
            <a:xfrm rot="-1872930">
              <a:off x="3300" y="2968"/>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Spanish</a:t>
              </a:r>
              <a:endParaRPr lang="en-US" altLang="en-US" sz="1200"/>
            </a:p>
          </p:txBody>
        </p:sp>
        <p:graphicFrame>
          <p:nvGraphicFramePr>
            <p:cNvPr id="6169" name="Object 1214">
              <a:extLst>
                <a:ext uri="{FF2B5EF4-FFF2-40B4-BE49-F238E27FC236}">
                  <a16:creationId xmlns:a16="http://schemas.microsoft.com/office/drawing/2014/main" id="{B8919408-EFC4-4124-9F81-88EB53F0CF82}"/>
                </a:ext>
              </a:extLst>
            </p:cNvPr>
            <p:cNvGraphicFramePr>
              <a:graphicFrameLocks noChangeAspect="1"/>
            </p:cNvGraphicFramePr>
            <p:nvPr/>
          </p:nvGraphicFramePr>
          <p:xfrm>
            <a:off x="3522" y="3127"/>
            <a:ext cx="357" cy="514"/>
          </p:xfrm>
          <a:graphic>
            <a:graphicData uri="http://schemas.openxmlformats.org/presentationml/2006/ole">
              <mc:AlternateContent xmlns:mc="http://schemas.openxmlformats.org/markup-compatibility/2006">
                <mc:Choice xmlns:v="urn:schemas-microsoft-com:vml" Requires="v">
                  <p:oleObj spid="_x0000_s6343" name="Clip" r:id="rId6" imgW="1160352" imgH="1786550" progId="MS_ClipArt_Gallery.2">
                    <p:embed/>
                  </p:oleObj>
                </mc:Choice>
                <mc:Fallback>
                  <p:oleObj name="Clip" r:id="rId6" imgW="1160352" imgH="1786550" progId="MS_ClipArt_Gallery.2">
                    <p:embed/>
                    <p:pic>
                      <p:nvPicPr>
                        <p:cNvPr id="0" name="Object 12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2" y="3127"/>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70" name="Object 1215">
              <a:extLst>
                <a:ext uri="{FF2B5EF4-FFF2-40B4-BE49-F238E27FC236}">
                  <a16:creationId xmlns:a16="http://schemas.microsoft.com/office/drawing/2014/main" id="{468B436C-FA69-4535-B654-7A85D3126B74}"/>
                </a:ext>
              </a:extLst>
            </p:cNvPr>
            <p:cNvGraphicFramePr>
              <a:graphicFrameLocks noChangeAspect="1"/>
            </p:cNvGraphicFramePr>
            <p:nvPr/>
          </p:nvGraphicFramePr>
          <p:xfrm>
            <a:off x="2910" y="3390"/>
            <a:ext cx="357" cy="514"/>
          </p:xfrm>
          <a:graphic>
            <a:graphicData uri="http://schemas.openxmlformats.org/presentationml/2006/ole">
              <mc:AlternateContent xmlns:mc="http://schemas.openxmlformats.org/markup-compatibility/2006">
                <mc:Choice xmlns:v="urn:schemas-microsoft-com:vml" Requires="v">
                  <p:oleObj spid="_x0000_s6344" name="Clip" r:id="rId8" imgW="1160352" imgH="1786550" progId="MS_ClipArt_Gallery.2">
                    <p:embed/>
                  </p:oleObj>
                </mc:Choice>
                <mc:Fallback>
                  <p:oleObj name="Clip" r:id="rId8" imgW="1160352" imgH="1786550" progId="MS_ClipArt_Gallery.2">
                    <p:embed/>
                    <p:pic>
                      <p:nvPicPr>
                        <p:cNvPr id="0" name="Object 12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0" y="3390"/>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444">
            <a:extLst>
              <a:ext uri="{FF2B5EF4-FFF2-40B4-BE49-F238E27FC236}">
                <a16:creationId xmlns:a16="http://schemas.microsoft.com/office/drawing/2014/main" id="{BA3290CE-64A2-4F64-9AB8-376959A1C059}"/>
              </a:ext>
            </a:extLst>
          </p:cNvPr>
          <p:cNvSpPr>
            <a:spLocks noChangeArrowheads="1"/>
          </p:cNvSpPr>
          <p:nvPr/>
        </p:nvSpPr>
        <p:spPr bwMode="auto">
          <a:xfrm>
            <a:off x="266700" y="514350"/>
            <a:ext cx="6286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800"/>
              <a:t>Measuring the total fall distance</a:t>
            </a:r>
            <a:endParaRPr lang="en-US" altLang="en-US" sz="2400"/>
          </a:p>
        </p:txBody>
      </p:sp>
      <p:sp>
        <p:nvSpPr>
          <p:cNvPr id="27651" name="AutoShape 1026">
            <a:extLst>
              <a:ext uri="{FF2B5EF4-FFF2-40B4-BE49-F238E27FC236}">
                <a16:creationId xmlns:a16="http://schemas.microsoft.com/office/drawing/2014/main" id="{E6A505A8-1164-46E0-886C-309A6494C918}"/>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nvGrpSpPr>
          <p:cNvPr id="27652" name="Group 22">
            <a:extLst>
              <a:ext uri="{FF2B5EF4-FFF2-40B4-BE49-F238E27FC236}">
                <a16:creationId xmlns:a16="http://schemas.microsoft.com/office/drawing/2014/main" id="{9F24E34F-7A14-4C76-A3D1-7A0C164411C9}"/>
              </a:ext>
            </a:extLst>
          </p:cNvPr>
          <p:cNvGrpSpPr>
            <a:grpSpLocks/>
          </p:cNvGrpSpPr>
          <p:nvPr/>
        </p:nvGrpSpPr>
        <p:grpSpPr bwMode="auto">
          <a:xfrm>
            <a:off x="261938" y="4052888"/>
            <a:ext cx="6291262" cy="4576762"/>
            <a:chOff x="244929" y="3048000"/>
            <a:chExt cx="6291942" cy="4576666"/>
          </a:xfrm>
        </p:grpSpPr>
        <p:sp>
          <p:nvSpPr>
            <p:cNvPr id="27654" name="TextBox 5">
              <a:extLst>
                <a:ext uri="{FF2B5EF4-FFF2-40B4-BE49-F238E27FC236}">
                  <a16:creationId xmlns:a16="http://schemas.microsoft.com/office/drawing/2014/main" id="{FF71016A-9CB0-4A9C-AF96-35DACE7BB82A}"/>
                </a:ext>
              </a:extLst>
            </p:cNvPr>
            <p:cNvSpPr txBox="1">
              <a:spLocks noChangeArrowheads="1"/>
            </p:cNvSpPr>
            <p:nvPr/>
          </p:nvSpPr>
          <p:spPr bwMode="auto">
            <a:xfrm>
              <a:off x="5479187" y="5215618"/>
              <a:ext cx="10413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Total</a:t>
              </a:r>
            </a:p>
            <a:p>
              <a:r>
                <a:rPr lang="en-US" altLang="en-US"/>
                <a:t>17 ½ ft.</a:t>
              </a:r>
            </a:p>
            <a:p>
              <a:r>
                <a:rPr lang="en-US" altLang="en-US"/>
                <a:t>from</a:t>
              </a:r>
            </a:p>
            <a:p>
              <a:r>
                <a:rPr lang="en-US" altLang="en-US"/>
                <a:t>anchorage</a:t>
              </a:r>
            </a:p>
          </p:txBody>
        </p:sp>
        <p:grpSp>
          <p:nvGrpSpPr>
            <p:cNvPr id="27655" name="Group 11">
              <a:extLst>
                <a:ext uri="{FF2B5EF4-FFF2-40B4-BE49-F238E27FC236}">
                  <a16:creationId xmlns:a16="http://schemas.microsoft.com/office/drawing/2014/main" id="{9B0F6C3B-BD8D-4BFA-9DA0-BB667F39F06F}"/>
                </a:ext>
              </a:extLst>
            </p:cNvPr>
            <p:cNvGrpSpPr>
              <a:grpSpLocks/>
            </p:cNvGrpSpPr>
            <p:nvPr/>
          </p:nvGrpSpPr>
          <p:grpSpPr bwMode="auto">
            <a:xfrm>
              <a:off x="244929" y="3048000"/>
              <a:ext cx="6291942" cy="4576666"/>
              <a:chOff x="455098" y="1987550"/>
              <a:chExt cx="6291942" cy="4576666"/>
            </a:xfrm>
          </p:grpSpPr>
          <p:pic>
            <p:nvPicPr>
              <p:cNvPr id="27659" name="Picture 2">
                <a:extLst>
                  <a:ext uri="{FF2B5EF4-FFF2-40B4-BE49-F238E27FC236}">
                    <a16:creationId xmlns:a16="http://schemas.microsoft.com/office/drawing/2014/main" id="{4BEF8FAB-5BAE-4CA4-8A90-951C5D24EB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98" y="1987550"/>
                <a:ext cx="3500997" cy="457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TextBox 4">
                <a:extLst>
                  <a:ext uri="{FF2B5EF4-FFF2-40B4-BE49-F238E27FC236}">
                    <a16:creationId xmlns:a16="http://schemas.microsoft.com/office/drawing/2014/main" id="{B6CF0E25-5C34-4CDD-BC8C-CFE9DD1A80A3}"/>
                  </a:ext>
                </a:extLst>
              </p:cNvPr>
              <p:cNvSpPr txBox="1">
                <a:spLocks noChangeArrowheads="1"/>
              </p:cNvSpPr>
              <p:nvPr/>
            </p:nvSpPr>
            <p:spPr bwMode="auto">
              <a:xfrm>
                <a:off x="4102145" y="2590800"/>
                <a:ext cx="1752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6 ft. length</a:t>
                </a:r>
              </a:p>
              <a:p>
                <a:r>
                  <a:rPr lang="en-US" altLang="en-US"/>
                  <a:t>of lanyard</a:t>
                </a:r>
              </a:p>
              <a:p>
                <a:endParaRPr lang="es-ES" altLang="en-US"/>
              </a:p>
              <a:p>
                <a:endParaRPr lang="es-ES" altLang="en-US"/>
              </a:p>
              <a:p>
                <a:endParaRPr lang="en-US" altLang="en-US"/>
              </a:p>
              <a:p>
                <a:r>
                  <a:rPr lang="es-ES" altLang="en-US"/>
                  <a:t>3 ½ </a:t>
                </a:r>
                <a:r>
                  <a:rPr lang="en-US" altLang="en-US"/>
                  <a:t>ft.</a:t>
                </a:r>
              </a:p>
              <a:p>
                <a:r>
                  <a:rPr lang="en-US" altLang="en-US"/>
                  <a:t>deceleration</a:t>
                </a:r>
              </a:p>
              <a:p>
                <a:r>
                  <a:rPr lang="en-US" altLang="en-US"/>
                  <a:t>distance</a:t>
                </a:r>
              </a:p>
              <a:p>
                <a:endParaRPr lang="es-ES" altLang="en-US"/>
              </a:p>
              <a:p>
                <a:endParaRPr lang="es-ES" altLang="en-US"/>
              </a:p>
              <a:p>
                <a:endParaRPr lang="en-US" altLang="en-US"/>
              </a:p>
              <a:p>
                <a:r>
                  <a:rPr lang="en-US" altLang="en-US"/>
                  <a:t>6 ft. height</a:t>
                </a:r>
              </a:p>
              <a:p>
                <a:r>
                  <a:rPr lang="en-US" altLang="en-US"/>
                  <a:t>of worker</a:t>
                </a:r>
              </a:p>
              <a:p>
                <a:endParaRPr lang="es-ES" altLang="en-US"/>
              </a:p>
              <a:p>
                <a:endParaRPr lang="es-ES" altLang="en-US"/>
              </a:p>
              <a:p>
                <a:r>
                  <a:rPr lang="en-US" altLang="en-US"/>
                  <a:t>2 ft. safety factor</a:t>
                </a:r>
              </a:p>
            </p:txBody>
          </p:sp>
          <p:cxnSp>
            <p:nvCxnSpPr>
              <p:cNvPr id="27661" name="Straight Connector 7">
                <a:extLst>
                  <a:ext uri="{FF2B5EF4-FFF2-40B4-BE49-F238E27FC236}">
                    <a16:creationId xmlns:a16="http://schemas.microsoft.com/office/drawing/2014/main" id="{BFB0E8CF-A852-46CE-9E90-0081E80F5AFF}"/>
                  </a:ext>
                </a:extLst>
              </p:cNvPr>
              <p:cNvCxnSpPr>
                <a:cxnSpLocks/>
              </p:cNvCxnSpPr>
              <p:nvPr/>
            </p:nvCxnSpPr>
            <p:spPr bwMode="auto">
              <a:xfrm>
                <a:off x="3956095" y="3581400"/>
                <a:ext cx="137790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2" name="Straight Connector 102">
                <a:extLst>
                  <a:ext uri="{FF2B5EF4-FFF2-40B4-BE49-F238E27FC236}">
                    <a16:creationId xmlns:a16="http://schemas.microsoft.com/office/drawing/2014/main" id="{127CC676-2D6A-4477-B08A-9F3692618B9B}"/>
                  </a:ext>
                </a:extLst>
              </p:cNvPr>
              <p:cNvCxnSpPr>
                <a:cxnSpLocks/>
              </p:cNvCxnSpPr>
              <p:nvPr/>
            </p:nvCxnSpPr>
            <p:spPr bwMode="auto">
              <a:xfrm>
                <a:off x="3956095" y="4360514"/>
                <a:ext cx="137790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3" name="Straight Connector 103">
                <a:extLst>
                  <a:ext uri="{FF2B5EF4-FFF2-40B4-BE49-F238E27FC236}">
                    <a16:creationId xmlns:a16="http://schemas.microsoft.com/office/drawing/2014/main" id="{12CF799F-F135-415A-85A6-688A431B8882}"/>
                  </a:ext>
                </a:extLst>
              </p:cNvPr>
              <p:cNvCxnSpPr>
                <a:cxnSpLocks/>
              </p:cNvCxnSpPr>
              <p:nvPr/>
            </p:nvCxnSpPr>
            <p:spPr bwMode="auto">
              <a:xfrm>
                <a:off x="3956095" y="5715000"/>
                <a:ext cx="137790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4" name="Straight Connector 104">
                <a:extLst>
                  <a:ext uri="{FF2B5EF4-FFF2-40B4-BE49-F238E27FC236}">
                    <a16:creationId xmlns:a16="http://schemas.microsoft.com/office/drawing/2014/main" id="{A9445E02-1F72-465E-B23C-086451DBFDAC}"/>
                  </a:ext>
                </a:extLst>
              </p:cNvPr>
              <p:cNvCxnSpPr>
                <a:cxnSpLocks/>
              </p:cNvCxnSpPr>
              <p:nvPr/>
            </p:nvCxnSpPr>
            <p:spPr bwMode="auto">
              <a:xfrm>
                <a:off x="3956095" y="6400800"/>
                <a:ext cx="279094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7656" name="Straight Connector 108">
              <a:extLst>
                <a:ext uri="{FF2B5EF4-FFF2-40B4-BE49-F238E27FC236}">
                  <a16:creationId xmlns:a16="http://schemas.microsoft.com/office/drawing/2014/main" id="{3FE78F66-E86D-4028-A895-256CD6212CE5}"/>
                </a:ext>
              </a:extLst>
            </p:cNvPr>
            <p:cNvCxnSpPr>
              <a:cxnSpLocks/>
            </p:cNvCxnSpPr>
            <p:nvPr/>
          </p:nvCxnSpPr>
          <p:spPr bwMode="auto">
            <a:xfrm>
              <a:off x="3745926" y="3276600"/>
              <a:ext cx="279094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A0B6A17F-6F24-41F1-AC24-06BF3F3E9A2B}"/>
                </a:ext>
              </a:extLst>
            </p:cNvPr>
            <p:cNvCxnSpPr>
              <a:cxnSpLocks/>
            </p:cNvCxnSpPr>
            <p:nvPr/>
          </p:nvCxnSpPr>
          <p:spPr bwMode="auto">
            <a:xfrm flipV="1">
              <a:off x="5714457" y="3352794"/>
              <a:ext cx="0" cy="1739864"/>
            </a:xfrm>
            <a:prstGeom prst="straightConnector1">
              <a:avLst/>
            </a:prstGeom>
            <a:solidFill>
              <a:schemeClr val="accent1"/>
            </a:solidFill>
            <a:ln w="57150"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Straight Arrow Connector 118">
              <a:extLst>
                <a:ext uri="{FF2B5EF4-FFF2-40B4-BE49-F238E27FC236}">
                  <a16:creationId xmlns:a16="http://schemas.microsoft.com/office/drawing/2014/main" id="{94934AEA-C82D-4BB0-A9BB-872C89111D1F}"/>
                </a:ext>
              </a:extLst>
            </p:cNvPr>
            <p:cNvCxnSpPr>
              <a:cxnSpLocks/>
            </p:cNvCxnSpPr>
            <p:nvPr/>
          </p:nvCxnSpPr>
          <p:spPr bwMode="auto">
            <a:xfrm>
              <a:off x="5714457" y="6248333"/>
              <a:ext cx="0" cy="1155676"/>
            </a:xfrm>
            <a:prstGeom prst="straightConnector1">
              <a:avLst/>
            </a:prstGeom>
            <a:solidFill>
              <a:schemeClr val="accent1"/>
            </a:solidFill>
            <a:ln w="57150"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7653" name="Picture 123" descr="046_HookingUp">
            <a:extLst>
              <a:ext uri="{FF2B5EF4-FFF2-40B4-BE49-F238E27FC236}">
                <a16:creationId xmlns:a16="http://schemas.microsoft.com/office/drawing/2014/main" id="{C14C219F-961F-4062-9394-6CACB60BE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9388"/>
            <a:ext cx="27908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119">
            <a:extLst>
              <a:ext uri="{FF2B5EF4-FFF2-40B4-BE49-F238E27FC236}">
                <a16:creationId xmlns:a16="http://schemas.microsoft.com/office/drawing/2014/main" id="{7ED3AD09-4498-4EC2-B23E-9D9DC7ABF9B7}"/>
              </a:ext>
            </a:extLst>
          </p:cNvPr>
          <p:cNvSpPr>
            <a:spLocks noChangeArrowheads="1"/>
          </p:cNvSpPr>
          <p:nvPr/>
        </p:nvSpPr>
        <p:spPr bwMode="auto">
          <a:xfrm>
            <a:off x="247650" y="514350"/>
            <a:ext cx="6591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sz="2800"/>
              <a:t>Midiendo la distancia total de la caída</a:t>
            </a:r>
            <a:endParaRPr lang="es-ES" altLang="en-US" sz="2400"/>
          </a:p>
        </p:txBody>
      </p:sp>
      <p:sp>
        <p:nvSpPr>
          <p:cNvPr id="28675" name="AutoShape 1026">
            <a:extLst>
              <a:ext uri="{FF2B5EF4-FFF2-40B4-BE49-F238E27FC236}">
                <a16:creationId xmlns:a16="http://schemas.microsoft.com/office/drawing/2014/main" id="{56AF4649-A7AE-48E0-A4B7-AB0BC29C44AA}"/>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nvGrpSpPr>
          <p:cNvPr id="28676" name="Group 1">
            <a:extLst>
              <a:ext uri="{FF2B5EF4-FFF2-40B4-BE49-F238E27FC236}">
                <a16:creationId xmlns:a16="http://schemas.microsoft.com/office/drawing/2014/main" id="{1F4168C2-254E-4D9D-A0C1-012270DC5CDE}"/>
              </a:ext>
            </a:extLst>
          </p:cNvPr>
          <p:cNvGrpSpPr>
            <a:grpSpLocks/>
          </p:cNvGrpSpPr>
          <p:nvPr/>
        </p:nvGrpSpPr>
        <p:grpSpPr bwMode="auto">
          <a:xfrm>
            <a:off x="247650" y="4052888"/>
            <a:ext cx="6291263" cy="4576762"/>
            <a:chOff x="244929" y="3048000"/>
            <a:chExt cx="6291942" cy="4576666"/>
          </a:xfrm>
        </p:grpSpPr>
        <p:sp>
          <p:nvSpPr>
            <p:cNvPr id="28678" name="TextBox 105">
              <a:extLst>
                <a:ext uri="{FF2B5EF4-FFF2-40B4-BE49-F238E27FC236}">
                  <a16:creationId xmlns:a16="http://schemas.microsoft.com/office/drawing/2014/main" id="{323D3E2B-9D64-40D6-9143-1F7596743DB7}"/>
                </a:ext>
              </a:extLst>
            </p:cNvPr>
            <p:cNvSpPr txBox="1">
              <a:spLocks noChangeArrowheads="1"/>
            </p:cNvSpPr>
            <p:nvPr/>
          </p:nvSpPr>
          <p:spPr bwMode="auto">
            <a:xfrm>
              <a:off x="5479187" y="5215618"/>
              <a:ext cx="10413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a:t>Total</a:t>
              </a:r>
            </a:p>
            <a:p>
              <a:r>
                <a:rPr lang="es-ES" altLang="en-US"/>
                <a:t>17 ½ pies</a:t>
              </a:r>
            </a:p>
            <a:p>
              <a:r>
                <a:rPr lang="es-ES" altLang="en-US"/>
                <a:t>desde el anclaje</a:t>
              </a:r>
            </a:p>
          </p:txBody>
        </p:sp>
        <p:grpSp>
          <p:nvGrpSpPr>
            <p:cNvPr id="28679" name="Group 106">
              <a:extLst>
                <a:ext uri="{FF2B5EF4-FFF2-40B4-BE49-F238E27FC236}">
                  <a16:creationId xmlns:a16="http://schemas.microsoft.com/office/drawing/2014/main" id="{82196F21-2B73-43ED-A2D5-51CC1B5DDC69}"/>
                </a:ext>
              </a:extLst>
            </p:cNvPr>
            <p:cNvGrpSpPr>
              <a:grpSpLocks/>
            </p:cNvGrpSpPr>
            <p:nvPr/>
          </p:nvGrpSpPr>
          <p:grpSpPr bwMode="auto">
            <a:xfrm>
              <a:off x="244929" y="3048000"/>
              <a:ext cx="6291942" cy="4576666"/>
              <a:chOff x="455098" y="1987550"/>
              <a:chExt cx="6291942" cy="4576666"/>
            </a:xfrm>
          </p:grpSpPr>
          <p:pic>
            <p:nvPicPr>
              <p:cNvPr id="28683" name="Picture 107">
                <a:extLst>
                  <a:ext uri="{FF2B5EF4-FFF2-40B4-BE49-F238E27FC236}">
                    <a16:creationId xmlns:a16="http://schemas.microsoft.com/office/drawing/2014/main" id="{884FF2A7-640B-4066-8BBD-A67FEF968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98" y="1987550"/>
                <a:ext cx="3500997" cy="457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TextBox 108">
                <a:extLst>
                  <a:ext uri="{FF2B5EF4-FFF2-40B4-BE49-F238E27FC236}">
                    <a16:creationId xmlns:a16="http://schemas.microsoft.com/office/drawing/2014/main" id="{D1BFDDD6-10DF-4AA9-B4B9-7ABCC36B3D31}"/>
                  </a:ext>
                </a:extLst>
              </p:cNvPr>
              <p:cNvSpPr txBox="1">
                <a:spLocks noChangeArrowheads="1"/>
              </p:cNvSpPr>
              <p:nvPr/>
            </p:nvSpPr>
            <p:spPr bwMode="auto">
              <a:xfrm>
                <a:off x="4102145" y="2590800"/>
                <a:ext cx="17526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a:t>6 pies de largo de la línea de vida</a:t>
                </a:r>
              </a:p>
              <a:p>
                <a:endParaRPr lang="es-ES" altLang="en-US"/>
              </a:p>
              <a:p>
                <a:endParaRPr lang="es-ES" altLang="en-US"/>
              </a:p>
              <a:p>
                <a:endParaRPr lang="es-ES" altLang="en-US"/>
              </a:p>
              <a:p>
                <a:r>
                  <a:rPr lang="es-ES" altLang="en-US"/>
                  <a:t>3 ½ pies de distancia de deceleración</a:t>
                </a:r>
              </a:p>
              <a:p>
                <a:endParaRPr lang="es-ES" altLang="en-US"/>
              </a:p>
              <a:p>
                <a:endParaRPr lang="es-ES" altLang="en-US"/>
              </a:p>
              <a:p>
                <a:endParaRPr lang="es-ES" altLang="en-US"/>
              </a:p>
              <a:p>
                <a:r>
                  <a:rPr lang="es-ES" altLang="en-US"/>
                  <a:t>6 pies estatura del trabajador</a:t>
                </a:r>
              </a:p>
              <a:p>
                <a:endParaRPr lang="es-ES" altLang="en-US"/>
              </a:p>
              <a:p>
                <a:endParaRPr lang="es-ES" altLang="en-US"/>
              </a:p>
              <a:p>
                <a:endParaRPr lang="es-ES" altLang="en-US"/>
              </a:p>
              <a:p>
                <a:r>
                  <a:rPr lang="es-ES" altLang="en-US"/>
                  <a:t>2 pies factor de seguridad</a:t>
                </a:r>
              </a:p>
            </p:txBody>
          </p:sp>
          <p:cxnSp>
            <p:nvCxnSpPr>
              <p:cNvPr id="28685" name="Straight Connector 109">
                <a:extLst>
                  <a:ext uri="{FF2B5EF4-FFF2-40B4-BE49-F238E27FC236}">
                    <a16:creationId xmlns:a16="http://schemas.microsoft.com/office/drawing/2014/main" id="{D8749EE0-5903-45C9-9067-263676F94AA5}"/>
                  </a:ext>
                </a:extLst>
              </p:cNvPr>
              <p:cNvCxnSpPr>
                <a:cxnSpLocks/>
              </p:cNvCxnSpPr>
              <p:nvPr/>
            </p:nvCxnSpPr>
            <p:spPr bwMode="auto">
              <a:xfrm>
                <a:off x="3956095" y="3581400"/>
                <a:ext cx="137790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6" name="Straight Connector 110">
                <a:extLst>
                  <a:ext uri="{FF2B5EF4-FFF2-40B4-BE49-F238E27FC236}">
                    <a16:creationId xmlns:a16="http://schemas.microsoft.com/office/drawing/2014/main" id="{4A92810B-A27C-4AC8-870D-6E11ADCA5450}"/>
                  </a:ext>
                </a:extLst>
              </p:cNvPr>
              <p:cNvCxnSpPr>
                <a:cxnSpLocks/>
              </p:cNvCxnSpPr>
              <p:nvPr/>
            </p:nvCxnSpPr>
            <p:spPr bwMode="auto">
              <a:xfrm>
                <a:off x="3956095" y="4360514"/>
                <a:ext cx="137790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7" name="Straight Connector 111">
                <a:extLst>
                  <a:ext uri="{FF2B5EF4-FFF2-40B4-BE49-F238E27FC236}">
                    <a16:creationId xmlns:a16="http://schemas.microsoft.com/office/drawing/2014/main" id="{36604E99-2EA3-4003-B767-E5F8CE39E48C}"/>
                  </a:ext>
                </a:extLst>
              </p:cNvPr>
              <p:cNvCxnSpPr>
                <a:cxnSpLocks/>
              </p:cNvCxnSpPr>
              <p:nvPr/>
            </p:nvCxnSpPr>
            <p:spPr bwMode="auto">
              <a:xfrm>
                <a:off x="3956095" y="5715000"/>
                <a:ext cx="137790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8" name="Straight Connector 112">
                <a:extLst>
                  <a:ext uri="{FF2B5EF4-FFF2-40B4-BE49-F238E27FC236}">
                    <a16:creationId xmlns:a16="http://schemas.microsoft.com/office/drawing/2014/main" id="{F95BCCBE-3BD7-4E15-82A2-FC77CC7E9C9A}"/>
                  </a:ext>
                </a:extLst>
              </p:cNvPr>
              <p:cNvCxnSpPr>
                <a:cxnSpLocks/>
              </p:cNvCxnSpPr>
              <p:nvPr/>
            </p:nvCxnSpPr>
            <p:spPr bwMode="auto">
              <a:xfrm>
                <a:off x="3956095" y="6400800"/>
                <a:ext cx="279094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680" name="Straight Connector 113">
              <a:extLst>
                <a:ext uri="{FF2B5EF4-FFF2-40B4-BE49-F238E27FC236}">
                  <a16:creationId xmlns:a16="http://schemas.microsoft.com/office/drawing/2014/main" id="{5E348D26-1107-4B47-AE38-A9BFB4916CEA}"/>
                </a:ext>
              </a:extLst>
            </p:cNvPr>
            <p:cNvCxnSpPr>
              <a:cxnSpLocks/>
            </p:cNvCxnSpPr>
            <p:nvPr/>
          </p:nvCxnSpPr>
          <p:spPr bwMode="auto">
            <a:xfrm>
              <a:off x="3745926" y="3276600"/>
              <a:ext cx="279094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Straight Arrow Connector 114">
              <a:extLst>
                <a:ext uri="{FF2B5EF4-FFF2-40B4-BE49-F238E27FC236}">
                  <a16:creationId xmlns:a16="http://schemas.microsoft.com/office/drawing/2014/main" id="{4A9EED3F-7F7A-4679-8659-4461704D1204}"/>
                </a:ext>
              </a:extLst>
            </p:cNvPr>
            <p:cNvCxnSpPr>
              <a:cxnSpLocks/>
            </p:cNvCxnSpPr>
            <p:nvPr/>
          </p:nvCxnSpPr>
          <p:spPr bwMode="auto">
            <a:xfrm flipV="1">
              <a:off x="5714457" y="3352794"/>
              <a:ext cx="0" cy="1739864"/>
            </a:xfrm>
            <a:prstGeom prst="straightConnector1">
              <a:avLst/>
            </a:prstGeom>
            <a:solidFill>
              <a:schemeClr val="accent1"/>
            </a:solidFill>
            <a:ln w="57150"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Straight Arrow Connector 115">
              <a:extLst>
                <a:ext uri="{FF2B5EF4-FFF2-40B4-BE49-F238E27FC236}">
                  <a16:creationId xmlns:a16="http://schemas.microsoft.com/office/drawing/2014/main" id="{3B60F99A-57EF-46F8-93A3-2A47CAB6918F}"/>
                </a:ext>
              </a:extLst>
            </p:cNvPr>
            <p:cNvCxnSpPr>
              <a:cxnSpLocks/>
            </p:cNvCxnSpPr>
            <p:nvPr/>
          </p:nvCxnSpPr>
          <p:spPr bwMode="auto">
            <a:xfrm>
              <a:off x="5714457" y="6248333"/>
              <a:ext cx="0" cy="1155676"/>
            </a:xfrm>
            <a:prstGeom prst="straightConnector1">
              <a:avLst/>
            </a:prstGeom>
            <a:solidFill>
              <a:schemeClr val="accent1"/>
            </a:solidFill>
            <a:ln w="57150"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8677" name="Picture 131" descr="046_HookingUp">
            <a:extLst>
              <a:ext uri="{FF2B5EF4-FFF2-40B4-BE49-F238E27FC236}">
                <a16:creationId xmlns:a16="http://schemas.microsoft.com/office/drawing/2014/main" id="{9BC4C737-A55B-421D-8213-AB4A80CE2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9388"/>
            <a:ext cx="27908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96">
            <a:extLst>
              <a:ext uri="{FF2B5EF4-FFF2-40B4-BE49-F238E27FC236}">
                <a16:creationId xmlns:a16="http://schemas.microsoft.com/office/drawing/2014/main" id="{0E4C9791-0819-455B-BC15-8AF3D31B9538}"/>
              </a:ext>
            </a:extLst>
          </p:cNvPr>
          <p:cNvSpPr txBox="1">
            <a:spLocks noChangeArrowheads="1"/>
          </p:cNvSpPr>
          <p:nvPr/>
        </p:nvSpPr>
        <p:spPr bwMode="auto">
          <a:xfrm>
            <a:off x="685800" y="2590800"/>
            <a:ext cx="403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s-ES_tradnl" altLang="en-US" b="0"/>
          </a:p>
        </p:txBody>
      </p:sp>
      <p:sp>
        <p:nvSpPr>
          <p:cNvPr id="29699" name="Text Box 297">
            <a:extLst>
              <a:ext uri="{FF2B5EF4-FFF2-40B4-BE49-F238E27FC236}">
                <a16:creationId xmlns:a16="http://schemas.microsoft.com/office/drawing/2014/main" id="{E7DD992D-2CCE-43C7-B285-8387842959F4}"/>
              </a:ext>
            </a:extLst>
          </p:cNvPr>
          <p:cNvSpPr txBox="1">
            <a:spLocks noChangeArrowheads="1"/>
          </p:cNvSpPr>
          <p:nvPr/>
        </p:nvSpPr>
        <p:spPr bwMode="auto">
          <a:xfrm>
            <a:off x="381000" y="1447800"/>
            <a:ext cx="3535363"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defTabSz="1422400">
              <a:tabLst>
                <a:tab pos="3263900" algn="l"/>
              </a:tabLst>
              <a:defRPr sz="1400" b="1">
                <a:solidFill>
                  <a:schemeClr val="tx1"/>
                </a:solidFill>
                <a:latin typeface="Times New Roman" panose="02020603050405020304" pitchFamily="18" charset="0"/>
              </a:defRPr>
            </a:lvl1pPr>
            <a:lvl2pPr marL="742950" indent="-285750" defTabSz="1422400">
              <a:tabLst>
                <a:tab pos="3263900" algn="l"/>
              </a:tabLst>
              <a:defRPr sz="1400" b="1">
                <a:solidFill>
                  <a:schemeClr val="tx1"/>
                </a:solidFill>
                <a:latin typeface="Times New Roman" panose="02020603050405020304" pitchFamily="18" charset="0"/>
              </a:defRPr>
            </a:lvl2pPr>
            <a:lvl3pPr marL="1143000" indent="-228600" defTabSz="1422400">
              <a:tabLst>
                <a:tab pos="3263900" algn="l"/>
              </a:tabLst>
              <a:defRPr sz="1400" b="1">
                <a:solidFill>
                  <a:schemeClr val="tx1"/>
                </a:solidFill>
                <a:latin typeface="Times New Roman" panose="02020603050405020304" pitchFamily="18" charset="0"/>
              </a:defRPr>
            </a:lvl3pPr>
            <a:lvl4pPr marL="1600200" indent="-228600" defTabSz="1422400">
              <a:tabLst>
                <a:tab pos="3263900" algn="l"/>
              </a:tabLst>
              <a:defRPr sz="1400" b="1">
                <a:solidFill>
                  <a:schemeClr val="tx1"/>
                </a:solidFill>
                <a:latin typeface="Times New Roman" panose="02020603050405020304" pitchFamily="18" charset="0"/>
              </a:defRPr>
            </a:lvl4pPr>
            <a:lvl5pPr marL="2057400" indent="-228600" defTabSz="1422400">
              <a:tabLst>
                <a:tab pos="3263900" algn="l"/>
              </a:tabLst>
              <a:defRPr sz="1400" b="1">
                <a:solidFill>
                  <a:schemeClr val="tx1"/>
                </a:solidFill>
                <a:latin typeface="Times New Roman" panose="02020603050405020304" pitchFamily="18" charset="0"/>
              </a:defRPr>
            </a:lvl5pPr>
            <a:lvl6pPr marL="2514600" indent="-228600" defTabSz="1422400" eaLnBrk="0" fontAlgn="base" hangingPunct="0">
              <a:spcBef>
                <a:spcPct val="0"/>
              </a:spcBef>
              <a:spcAft>
                <a:spcPct val="0"/>
              </a:spcAft>
              <a:tabLst>
                <a:tab pos="3263900" algn="l"/>
              </a:tabLst>
              <a:defRPr sz="1400" b="1">
                <a:solidFill>
                  <a:schemeClr val="tx1"/>
                </a:solidFill>
                <a:latin typeface="Times New Roman" panose="02020603050405020304" pitchFamily="18" charset="0"/>
              </a:defRPr>
            </a:lvl6pPr>
            <a:lvl7pPr marL="2971800" indent="-228600" defTabSz="1422400" eaLnBrk="0" fontAlgn="base" hangingPunct="0">
              <a:spcBef>
                <a:spcPct val="0"/>
              </a:spcBef>
              <a:spcAft>
                <a:spcPct val="0"/>
              </a:spcAft>
              <a:tabLst>
                <a:tab pos="3263900" algn="l"/>
              </a:tabLst>
              <a:defRPr sz="1400" b="1">
                <a:solidFill>
                  <a:schemeClr val="tx1"/>
                </a:solidFill>
                <a:latin typeface="Times New Roman" panose="02020603050405020304" pitchFamily="18" charset="0"/>
              </a:defRPr>
            </a:lvl7pPr>
            <a:lvl8pPr marL="3429000" indent="-228600" defTabSz="1422400" eaLnBrk="0" fontAlgn="base" hangingPunct="0">
              <a:spcBef>
                <a:spcPct val="0"/>
              </a:spcBef>
              <a:spcAft>
                <a:spcPct val="0"/>
              </a:spcAft>
              <a:tabLst>
                <a:tab pos="3263900" algn="l"/>
              </a:tabLst>
              <a:defRPr sz="1400" b="1">
                <a:solidFill>
                  <a:schemeClr val="tx1"/>
                </a:solidFill>
                <a:latin typeface="Times New Roman" panose="02020603050405020304" pitchFamily="18" charset="0"/>
              </a:defRPr>
            </a:lvl8pPr>
            <a:lvl9pPr marL="3886200" indent="-228600" defTabSz="1422400" eaLnBrk="0" fontAlgn="base" hangingPunct="0">
              <a:spcBef>
                <a:spcPct val="0"/>
              </a:spcBef>
              <a:spcAft>
                <a:spcPct val="0"/>
              </a:spcAft>
              <a:tabLst>
                <a:tab pos="3263900" algn="l"/>
              </a:tabLst>
              <a:defRPr sz="1400" b="1">
                <a:solidFill>
                  <a:schemeClr val="tx1"/>
                </a:solidFill>
                <a:latin typeface="Times New Roman" panose="02020603050405020304" pitchFamily="18" charset="0"/>
              </a:defRPr>
            </a:lvl9pPr>
          </a:lstStyle>
          <a:p>
            <a:pPr>
              <a:buFont typeface="Wingdings" panose="05000000000000000000" pitchFamily="2" charset="2"/>
              <a:buChar char="u"/>
            </a:pPr>
            <a:r>
              <a:rPr lang="en-US" altLang="en-US" sz="1600"/>
              <a:t>Unprotected sides and edges</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Leading edges	</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Walking and working surfaces where leading edges are under construction</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Hoist areas</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Holes in walking and working surfaces 	</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Formwork and reinforcing steel	</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Ramps, runways, and other  walkways 	</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Excavations</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Dangerous equipment	</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Overhand bricklaying and related work</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Precast concrete erection</a:t>
            </a:r>
            <a:endParaRPr lang="en-US" altLang="en-US" sz="1600" b="0"/>
          </a:p>
        </p:txBody>
      </p:sp>
      <p:pic>
        <p:nvPicPr>
          <p:cNvPr id="29700" name="Picture 300" descr="D:\images_for_visio\2824d_tifs\3a.tif">
            <a:extLst>
              <a:ext uri="{FF2B5EF4-FFF2-40B4-BE49-F238E27FC236}">
                <a16:creationId xmlns:a16="http://schemas.microsoft.com/office/drawing/2014/main" id="{254E90EF-4F41-415F-B4F4-5178FA06E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9100" y="5181600"/>
            <a:ext cx="80803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02" descr="D:\images_for_visio\2824d_tifs\8.tif">
            <a:extLst>
              <a:ext uri="{FF2B5EF4-FFF2-40B4-BE49-F238E27FC236}">
                <a16:creationId xmlns:a16="http://schemas.microsoft.com/office/drawing/2014/main" id="{02986D31-78A0-4166-89BB-2171DE992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895600"/>
            <a:ext cx="10556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306" descr="C:\aTomas\02.tif">
            <a:extLst>
              <a:ext uri="{FF2B5EF4-FFF2-40B4-BE49-F238E27FC236}">
                <a16:creationId xmlns:a16="http://schemas.microsoft.com/office/drawing/2014/main" id="{CF02B945-C7F1-4381-A04B-F345BB66C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263" y="1358900"/>
            <a:ext cx="25400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313" descr="C:\aTomas\11.tif">
            <a:extLst>
              <a:ext uri="{FF2B5EF4-FFF2-40B4-BE49-F238E27FC236}">
                <a16:creationId xmlns:a16="http://schemas.microsoft.com/office/drawing/2014/main" id="{78A6B281-2F51-46B9-A6F6-16EC197B5A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191000"/>
            <a:ext cx="160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314" descr="D:\images_for_visio\2824d_tifs\9.tif">
            <a:extLst>
              <a:ext uri="{FF2B5EF4-FFF2-40B4-BE49-F238E27FC236}">
                <a16:creationId xmlns:a16="http://schemas.microsoft.com/office/drawing/2014/main" id="{824E9C23-5F6F-4C66-958C-42EBEC92AE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6900" y="6718300"/>
            <a:ext cx="11017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Rectangle 317">
            <a:extLst>
              <a:ext uri="{FF2B5EF4-FFF2-40B4-BE49-F238E27FC236}">
                <a16:creationId xmlns:a16="http://schemas.microsoft.com/office/drawing/2014/main" id="{2B879E45-4F08-4BD0-980D-4A991DD9F134}"/>
              </a:ext>
            </a:extLst>
          </p:cNvPr>
          <p:cNvSpPr>
            <a:spLocks noChangeArrowheads="1"/>
          </p:cNvSpPr>
          <p:nvPr/>
        </p:nvSpPr>
        <p:spPr bwMode="auto">
          <a:xfrm>
            <a:off x="323850" y="152400"/>
            <a:ext cx="60198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600"/>
              <a:t>Use fall protection when working</a:t>
            </a:r>
          </a:p>
          <a:p>
            <a:r>
              <a:rPr lang="en-US" altLang="en-US" sz="2600"/>
              <a:t>on or near</a:t>
            </a:r>
            <a:endParaRPr lang="en-US" altLang="en-US" sz="2400"/>
          </a:p>
        </p:txBody>
      </p:sp>
      <p:sp>
        <p:nvSpPr>
          <p:cNvPr id="29706" name="AutoShape 1026">
            <a:extLst>
              <a:ext uri="{FF2B5EF4-FFF2-40B4-BE49-F238E27FC236}">
                <a16:creationId xmlns:a16="http://schemas.microsoft.com/office/drawing/2014/main" id="{0370EBA0-8110-4F61-A08E-69F5501297C8}"/>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a:extLst>
              <a:ext uri="{FF2B5EF4-FFF2-40B4-BE49-F238E27FC236}">
                <a16:creationId xmlns:a16="http://schemas.microsoft.com/office/drawing/2014/main" id="{22E0C003-D977-4853-B788-78CFB1F9CC0F}"/>
              </a:ext>
            </a:extLst>
          </p:cNvPr>
          <p:cNvSpPr txBox="1">
            <a:spLocks noChangeArrowheads="1"/>
          </p:cNvSpPr>
          <p:nvPr/>
        </p:nvSpPr>
        <p:spPr bwMode="auto">
          <a:xfrm>
            <a:off x="381000" y="1506538"/>
            <a:ext cx="3505200"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defTabSz="1422400">
              <a:tabLst>
                <a:tab pos="3263900" algn="l"/>
              </a:tabLst>
              <a:defRPr sz="1400" b="1">
                <a:solidFill>
                  <a:schemeClr val="tx1"/>
                </a:solidFill>
                <a:latin typeface="Times New Roman" panose="02020603050405020304" pitchFamily="18" charset="0"/>
              </a:defRPr>
            </a:lvl1pPr>
            <a:lvl2pPr marL="742950" indent="-285750" defTabSz="1422400">
              <a:tabLst>
                <a:tab pos="3263900" algn="l"/>
              </a:tabLst>
              <a:defRPr sz="1400" b="1">
                <a:solidFill>
                  <a:schemeClr val="tx1"/>
                </a:solidFill>
                <a:latin typeface="Times New Roman" panose="02020603050405020304" pitchFamily="18" charset="0"/>
              </a:defRPr>
            </a:lvl2pPr>
            <a:lvl3pPr marL="1143000" indent="-228600" defTabSz="1422400">
              <a:tabLst>
                <a:tab pos="3263900" algn="l"/>
              </a:tabLst>
              <a:defRPr sz="1400" b="1">
                <a:solidFill>
                  <a:schemeClr val="tx1"/>
                </a:solidFill>
                <a:latin typeface="Times New Roman" panose="02020603050405020304" pitchFamily="18" charset="0"/>
              </a:defRPr>
            </a:lvl3pPr>
            <a:lvl4pPr marL="1600200" indent="-228600" defTabSz="1422400">
              <a:tabLst>
                <a:tab pos="3263900" algn="l"/>
              </a:tabLst>
              <a:defRPr sz="1400" b="1">
                <a:solidFill>
                  <a:schemeClr val="tx1"/>
                </a:solidFill>
                <a:latin typeface="Times New Roman" panose="02020603050405020304" pitchFamily="18" charset="0"/>
              </a:defRPr>
            </a:lvl4pPr>
            <a:lvl5pPr marL="2057400" indent="-228600" defTabSz="1422400">
              <a:tabLst>
                <a:tab pos="3263900" algn="l"/>
              </a:tabLst>
              <a:defRPr sz="1400" b="1">
                <a:solidFill>
                  <a:schemeClr val="tx1"/>
                </a:solidFill>
                <a:latin typeface="Times New Roman" panose="02020603050405020304" pitchFamily="18" charset="0"/>
              </a:defRPr>
            </a:lvl5pPr>
            <a:lvl6pPr marL="2514600" indent="-228600" defTabSz="1422400" eaLnBrk="0" fontAlgn="base" hangingPunct="0">
              <a:spcBef>
                <a:spcPct val="0"/>
              </a:spcBef>
              <a:spcAft>
                <a:spcPct val="0"/>
              </a:spcAft>
              <a:tabLst>
                <a:tab pos="3263900" algn="l"/>
              </a:tabLst>
              <a:defRPr sz="1400" b="1">
                <a:solidFill>
                  <a:schemeClr val="tx1"/>
                </a:solidFill>
                <a:latin typeface="Times New Roman" panose="02020603050405020304" pitchFamily="18" charset="0"/>
              </a:defRPr>
            </a:lvl6pPr>
            <a:lvl7pPr marL="2971800" indent="-228600" defTabSz="1422400" eaLnBrk="0" fontAlgn="base" hangingPunct="0">
              <a:spcBef>
                <a:spcPct val="0"/>
              </a:spcBef>
              <a:spcAft>
                <a:spcPct val="0"/>
              </a:spcAft>
              <a:tabLst>
                <a:tab pos="3263900" algn="l"/>
              </a:tabLst>
              <a:defRPr sz="1400" b="1">
                <a:solidFill>
                  <a:schemeClr val="tx1"/>
                </a:solidFill>
                <a:latin typeface="Times New Roman" panose="02020603050405020304" pitchFamily="18" charset="0"/>
              </a:defRPr>
            </a:lvl7pPr>
            <a:lvl8pPr marL="3429000" indent="-228600" defTabSz="1422400" eaLnBrk="0" fontAlgn="base" hangingPunct="0">
              <a:spcBef>
                <a:spcPct val="0"/>
              </a:spcBef>
              <a:spcAft>
                <a:spcPct val="0"/>
              </a:spcAft>
              <a:tabLst>
                <a:tab pos="3263900" algn="l"/>
              </a:tabLst>
              <a:defRPr sz="1400" b="1">
                <a:solidFill>
                  <a:schemeClr val="tx1"/>
                </a:solidFill>
                <a:latin typeface="Times New Roman" panose="02020603050405020304" pitchFamily="18" charset="0"/>
              </a:defRPr>
            </a:lvl8pPr>
            <a:lvl9pPr marL="3886200" indent="-228600" defTabSz="1422400" eaLnBrk="0" fontAlgn="base" hangingPunct="0">
              <a:spcBef>
                <a:spcPct val="0"/>
              </a:spcBef>
              <a:spcAft>
                <a:spcPct val="0"/>
              </a:spcAft>
              <a:tabLst>
                <a:tab pos="3263900" algn="l"/>
              </a:tabLst>
              <a:defRPr sz="1400" b="1">
                <a:solidFill>
                  <a:schemeClr val="tx1"/>
                </a:solidFill>
                <a:latin typeface="Times New Roman" panose="02020603050405020304" pitchFamily="18" charset="0"/>
              </a:defRPr>
            </a:lvl9pPr>
          </a:lstStyle>
          <a:p>
            <a:pPr>
              <a:buFont typeface="Wingdings" panose="05000000000000000000" pitchFamily="2" charset="2"/>
              <a:buChar char="u"/>
            </a:pPr>
            <a:r>
              <a:rPr lang="en-US" altLang="en-US" sz="1600"/>
              <a:t>Lados y bordes no-protegidos</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Bordes salientes</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Superficies para caminar o trabajar en las cuales los bordes salientes están bajo construcción</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Areas de izar</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Huecos en superficies para caminar o trabajar</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Encofrado y acero de refuerzo</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Rampas, corredores y otros pasadizos</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Excavaciones</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Equipo peligroso</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Albañilería por lo alto y trabajo relacionado</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Montaje de concreto prefabricado</a:t>
            </a:r>
            <a:endParaRPr lang="en-US" altLang="en-US" sz="1600" b="0"/>
          </a:p>
        </p:txBody>
      </p:sp>
      <p:pic>
        <p:nvPicPr>
          <p:cNvPr id="30723" name="Picture 8" descr="D:\images_for_visio\2824d_tifs\9.tif">
            <a:extLst>
              <a:ext uri="{FF2B5EF4-FFF2-40B4-BE49-F238E27FC236}">
                <a16:creationId xmlns:a16="http://schemas.microsoft.com/office/drawing/2014/main" id="{5CED2683-7A58-4541-A308-B49D03D96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6718300"/>
            <a:ext cx="11017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9" descr="D:\images_for_visio\2824d_tifs\8.tif">
            <a:extLst>
              <a:ext uri="{FF2B5EF4-FFF2-40B4-BE49-F238E27FC236}">
                <a16:creationId xmlns:a16="http://schemas.microsoft.com/office/drawing/2014/main" id="{E7CA6984-0B4C-4AD7-A3E6-D60833F9F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895600"/>
            <a:ext cx="10556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0" descr="C:\aTomas\02.tif">
            <a:extLst>
              <a:ext uri="{FF2B5EF4-FFF2-40B4-BE49-F238E27FC236}">
                <a16:creationId xmlns:a16="http://schemas.microsoft.com/office/drawing/2014/main" id="{9297F1D7-646F-4D06-A523-4AD90339E5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263" y="1358900"/>
            <a:ext cx="25400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2" descr="C:\aTomas\11.tif">
            <a:extLst>
              <a:ext uri="{FF2B5EF4-FFF2-40B4-BE49-F238E27FC236}">
                <a16:creationId xmlns:a16="http://schemas.microsoft.com/office/drawing/2014/main" id="{D8EF0415-1E9D-4089-998C-FD52D05B3A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191000"/>
            <a:ext cx="160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3" descr="D:\images_for_visio\2824d_tifs\3a.tif">
            <a:extLst>
              <a:ext uri="{FF2B5EF4-FFF2-40B4-BE49-F238E27FC236}">
                <a16:creationId xmlns:a16="http://schemas.microsoft.com/office/drawing/2014/main" id="{0EAAD9BE-B39D-47D2-AC50-2E38EB477B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9100" y="5181600"/>
            <a:ext cx="80803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Rectangle 22">
            <a:extLst>
              <a:ext uri="{FF2B5EF4-FFF2-40B4-BE49-F238E27FC236}">
                <a16:creationId xmlns:a16="http://schemas.microsoft.com/office/drawing/2014/main" id="{9FFAA2B1-E9BF-48AD-AC65-3BC29B723653}"/>
              </a:ext>
            </a:extLst>
          </p:cNvPr>
          <p:cNvSpPr>
            <a:spLocks noChangeArrowheads="1"/>
          </p:cNvSpPr>
          <p:nvPr/>
        </p:nvSpPr>
        <p:spPr bwMode="auto">
          <a:xfrm>
            <a:off x="285750" y="209550"/>
            <a:ext cx="6019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sz="2400"/>
              <a:t>Use protección contra caídas cuando trabajando en ó cerca de</a:t>
            </a:r>
          </a:p>
        </p:txBody>
      </p:sp>
      <p:sp>
        <p:nvSpPr>
          <p:cNvPr id="30729" name="AutoShape 1026">
            <a:extLst>
              <a:ext uri="{FF2B5EF4-FFF2-40B4-BE49-F238E27FC236}">
                <a16:creationId xmlns:a16="http://schemas.microsoft.com/office/drawing/2014/main" id="{E79EDB7D-F6F8-4839-9E46-864DF64D677B}"/>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4">
            <a:extLst>
              <a:ext uri="{FF2B5EF4-FFF2-40B4-BE49-F238E27FC236}">
                <a16:creationId xmlns:a16="http://schemas.microsoft.com/office/drawing/2014/main" id="{BDD02032-554C-4632-A060-ED2330081525}"/>
              </a:ext>
            </a:extLst>
          </p:cNvPr>
          <p:cNvSpPr txBox="1">
            <a:spLocks noChangeArrowheads="1"/>
          </p:cNvSpPr>
          <p:nvPr/>
        </p:nvSpPr>
        <p:spPr bwMode="auto">
          <a:xfrm>
            <a:off x="533400" y="2462213"/>
            <a:ext cx="5949950" cy="356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tabLst>
                <a:tab pos="457200" algn="l"/>
                <a:tab pos="2971800" algn="l"/>
                <a:tab pos="3771900" algn="l"/>
              </a:tabLst>
              <a:defRPr sz="1400" b="1">
                <a:solidFill>
                  <a:schemeClr val="tx1"/>
                </a:solidFill>
                <a:latin typeface="Times New Roman" panose="02020603050405020304" pitchFamily="18" charset="0"/>
              </a:defRPr>
            </a:lvl1pPr>
            <a:lvl2pPr marL="742950" indent="-285750" defTabSz="571500">
              <a:tabLst>
                <a:tab pos="457200" algn="l"/>
                <a:tab pos="2971800" algn="l"/>
                <a:tab pos="3771900" algn="l"/>
              </a:tabLst>
              <a:defRPr sz="1400" b="1">
                <a:solidFill>
                  <a:schemeClr val="tx1"/>
                </a:solidFill>
                <a:latin typeface="Times New Roman" panose="02020603050405020304" pitchFamily="18" charset="0"/>
              </a:defRPr>
            </a:lvl2pPr>
            <a:lvl3pPr marL="1143000" indent="-228600" defTabSz="571500">
              <a:tabLst>
                <a:tab pos="457200" algn="l"/>
                <a:tab pos="2971800" algn="l"/>
                <a:tab pos="3771900" algn="l"/>
              </a:tabLst>
              <a:defRPr sz="1400" b="1">
                <a:solidFill>
                  <a:schemeClr val="tx1"/>
                </a:solidFill>
                <a:latin typeface="Times New Roman" panose="02020603050405020304" pitchFamily="18" charset="0"/>
              </a:defRPr>
            </a:lvl3pPr>
            <a:lvl4pPr marL="1600200" indent="-228600" defTabSz="571500">
              <a:tabLst>
                <a:tab pos="457200" algn="l"/>
                <a:tab pos="2971800" algn="l"/>
                <a:tab pos="3771900" algn="l"/>
              </a:tabLst>
              <a:defRPr sz="1400" b="1">
                <a:solidFill>
                  <a:schemeClr val="tx1"/>
                </a:solidFill>
                <a:latin typeface="Times New Roman" panose="02020603050405020304" pitchFamily="18" charset="0"/>
              </a:defRPr>
            </a:lvl4pPr>
            <a:lvl5pPr marL="2057400" indent="-228600" defTabSz="571500">
              <a:tabLst>
                <a:tab pos="457200" algn="l"/>
                <a:tab pos="2971800" algn="l"/>
                <a:tab pos="3771900" algn="l"/>
              </a:tabLst>
              <a:defRPr sz="1400" b="1">
                <a:solidFill>
                  <a:schemeClr val="tx1"/>
                </a:solidFill>
                <a:latin typeface="Times New Roman" panose="02020603050405020304" pitchFamily="18" charset="0"/>
              </a:defRPr>
            </a:lvl5pPr>
            <a:lvl6pPr marL="2514600" indent="-228600" defTabSz="571500" eaLnBrk="0" fontAlgn="base" hangingPunct="0">
              <a:spcBef>
                <a:spcPct val="0"/>
              </a:spcBef>
              <a:spcAft>
                <a:spcPct val="0"/>
              </a:spcAft>
              <a:tabLst>
                <a:tab pos="457200" algn="l"/>
                <a:tab pos="2971800" algn="l"/>
                <a:tab pos="3771900" algn="l"/>
              </a:tabLst>
              <a:defRPr sz="1400" b="1">
                <a:solidFill>
                  <a:schemeClr val="tx1"/>
                </a:solidFill>
                <a:latin typeface="Times New Roman" panose="02020603050405020304" pitchFamily="18" charset="0"/>
              </a:defRPr>
            </a:lvl6pPr>
            <a:lvl7pPr marL="2971800" indent="-228600" defTabSz="571500" eaLnBrk="0" fontAlgn="base" hangingPunct="0">
              <a:spcBef>
                <a:spcPct val="0"/>
              </a:spcBef>
              <a:spcAft>
                <a:spcPct val="0"/>
              </a:spcAft>
              <a:tabLst>
                <a:tab pos="457200" algn="l"/>
                <a:tab pos="2971800" algn="l"/>
                <a:tab pos="3771900" algn="l"/>
              </a:tabLst>
              <a:defRPr sz="1400" b="1">
                <a:solidFill>
                  <a:schemeClr val="tx1"/>
                </a:solidFill>
                <a:latin typeface="Times New Roman" panose="02020603050405020304" pitchFamily="18" charset="0"/>
              </a:defRPr>
            </a:lvl7pPr>
            <a:lvl8pPr marL="3429000" indent="-228600" defTabSz="571500" eaLnBrk="0" fontAlgn="base" hangingPunct="0">
              <a:spcBef>
                <a:spcPct val="0"/>
              </a:spcBef>
              <a:spcAft>
                <a:spcPct val="0"/>
              </a:spcAft>
              <a:tabLst>
                <a:tab pos="457200" algn="l"/>
                <a:tab pos="2971800" algn="l"/>
                <a:tab pos="3771900" algn="l"/>
              </a:tabLst>
              <a:defRPr sz="1400" b="1">
                <a:solidFill>
                  <a:schemeClr val="tx1"/>
                </a:solidFill>
                <a:latin typeface="Times New Roman" panose="02020603050405020304" pitchFamily="18" charset="0"/>
              </a:defRPr>
            </a:lvl8pPr>
            <a:lvl9pPr marL="3886200" indent="-228600" defTabSz="571500" eaLnBrk="0" fontAlgn="base" hangingPunct="0">
              <a:spcBef>
                <a:spcPct val="0"/>
              </a:spcBef>
              <a:spcAft>
                <a:spcPct val="0"/>
              </a:spcAft>
              <a:tabLst>
                <a:tab pos="457200" algn="l"/>
                <a:tab pos="2971800" algn="l"/>
                <a:tab pos="3771900" algn="l"/>
              </a:tabLst>
              <a:defRPr sz="1400" b="1">
                <a:solidFill>
                  <a:schemeClr val="tx1"/>
                </a:solidFill>
                <a:latin typeface="Times New Roman" panose="02020603050405020304" pitchFamily="18" charset="0"/>
              </a:defRPr>
            </a:lvl9pPr>
          </a:lstStyle>
          <a:p>
            <a:r>
              <a:rPr lang="es-ES_tradnl" altLang="en-US" sz="1200"/>
              <a:t>OTHER TOPICS INCLUDE	OTROS TEMAS INCLUYEN</a:t>
            </a:r>
            <a:endParaRPr lang="es-ES_tradnl" altLang="en-US" sz="1300"/>
          </a:p>
          <a:p>
            <a:r>
              <a:rPr lang="es-ES_tradnl" altLang="en-US" sz="1300"/>
              <a:t>Accident Investigation	Investigación de Accidentes</a:t>
            </a:r>
          </a:p>
          <a:p>
            <a:r>
              <a:rPr lang="es-ES_tradnl" altLang="en-US" sz="1300"/>
              <a:t>Bloodborne Pathogens	Patógenos de la Sangre</a:t>
            </a:r>
          </a:p>
          <a:p>
            <a:r>
              <a:rPr lang="es-ES_tradnl" altLang="en-US" sz="1300"/>
              <a:t>Excavations	Excavaciones	</a:t>
            </a:r>
          </a:p>
          <a:p>
            <a:r>
              <a:rPr lang="es-ES_tradnl" altLang="en-US" sz="1300"/>
              <a:t>Fall Protection	Protección Contra Caídas</a:t>
            </a:r>
          </a:p>
          <a:p>
            <a:r>
              <a:rPr lang="es-ES_tradnl" altLang="en-US" sz="1300"/>
              <a:t>Hazard Communication	Comunicación de Riesgo</a:t>
            </a:r>
          </a:p>
          <a:p>
            <a:r>
              <a:rPr lang="es-ES_tradnl" altLang="en-US" sz="1300"/>
              <a:t>Hazard Identification 	Localización de Riesgos</a:t>
            </a:r>
          </a:p>
          <a:p>
            <a:r>
              <a:rPr lang="es-ES_tradnl" altLang="en-US" sz="1300"/>
              <a:t>Hazardous Energy Control	Control de Energía Peligrosa</a:t>
            </a:r>
          </a:p>
          <a:p>
            <a:r>
              <a:rPr lang="es-ES_tradnl" altLang="en-US" sz="1300"/>
              <a:t>Industrial Vehicles	Vehículos Industriales</a:t>
            </a:r>
          </a:p>
          <a:p>
            <a:r>
              <a:rPr lang="es-ES_tradnl" altLang="en-US" sz="1300"/>
              <a:t>Machine Safeguarding	Resguardos de M</a:t>
            </a:r>
            <a:r>
              <a:rPr lang="es-ES" altLang="en-US" sz="1300"/>
              <a:t>áquinas</a:t>
            </a:r>
            <a:endParaRPr lang="es-ES_tradnl" altLang="en-US" sz="1300"/>
          </a:p>
          <a:p>
            <a:r>
              <a:rPr lang="es-ES_tradnl" altLang="en-US" sz="1300"/>
              <a:t>Manual Material Handling  	Manipulación Manual de Cargas</a:t>
            </a:r>
          </a:p>
          <a:p>
            <a:r>
              <a:rPr lang="es-ES_tradnl" altLang="en-US" sz="1300"/>
              <a:t>Occupational Health 	Higiene Laboral</a:t>
            </a:r>
          </a:p>
          <a:p>
            <a:r>
              <a:rPr lang="es-ES_tradnl" altLang="en-US" sz="1300"/>
              <a:t>Portable Ladders 	Escaleras Portátiles</a:t>
            </a:r>
          </a:p>
          <a:p>
            <a:r>
              <a:rPr lang="es-ES_tradnl" altLang="en-US" sz="1300"/>
              <a:t>Restaurant Safety Tip Sheets	Hojas de Consejos para Restaurantes</a:t>
            </a:r>
          </a:p>
          <a:p>
            <a:r>
              <a:rPr lang="es-ES_tradnl" altLang="en-US" sz="1300"/>
              <a:t>Safety Committees and 	Comités de Seguridad y Reuniones de 	 	Safety Meetings 		Seguridad</a:t>
            </a:r>
          </a:p>
          <a:p>
            <a:r>
              <a:rPr lang="es-ES_tradnl" altLang="en-US" sz="1300"/>
              <a:t>Scaffolds 	Andamios</a:t>
            </a:r>
            <a:endParaRPr lang="en-US" altLang="en-US" sz="1300"/>
          </a:p>
        </p:txBody>
      </p:sp>
      <p:sp>
        <p:nvSpPr>
          <p:cNvPr id="31747" name="Rectangle 1216">
            <a:extLst>
              <a:ext uri="{FF2B5EF4-FFF2-40B4-BE49-F238E27FC236}">
                <a16:creationId xmlns:a16="http://schemas.microsoft.com/office/drawing/2014/main" id="{5AC71144-83ED-41CA-AA2B-D9D2D5C3DA46}"/>
              </a:ext>
            </a:extLst>
          </p:cNvPr>
          <p:cNvSpPr>
            <a:spLocks noChangeArrowheads="1"/>
          </p:cNvSpPr>
          <p:nvPr/>
        </p:nvSpPr>
        <p:spPr bwMode="auto">
          <a:xfrm>
            <a:off x="1917700" y="6915150"/>
            <a:ext cx="317976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200"/>
              <a:t>Toll free number in Spanish: 1 (800) 843-8086</a:t>
            </a:r>
          </a:p>
          <a:p>
            <a:r>
              <a:rPr lang="en-US" altLang="en-US" sz="1200"/>
              <a:t>Toll free number in English: 1 (800) 922-2689</a:t>
            </a:r>
          </a:p>
          <a:p>
            <a:r>
              <a:rPr lang="en-US" altLang="en-US" sz="1200"/>
              <a:t>Web site:</a:t>
            </a:r>
            <a:r>
              <a:rPr lang="en-US" altLang="en-US" sz="1200">
                <a:solidFill>
                  <a:schemeClr val="tx2"/>
                </a:solidFill>
              </a:rPr>
              <a:t>  osha.oregon.gov</a:t>
            </a:r>
          </a:p>
        </p:txBody>
      </p:sp>
      <p:pic>
        <p:nvPicPr>
          <p:cNvPr id="31748" name="Picture 21" descr="C:\WINDOWS\Desktop\PESO logo2c.jpg">
            <a:extLst>
              <a:ext uri="{FF2B5EF4-FFF2-40B4-BE49-F238E27FC236}">
                <a16:creationId xmlns:a16="http://schemas.microsoft.com/office/drawing/2014/main" id="{E7E2D86E-DB59-439C-80E7-43E43D4F4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228600"/>
            <a:ext cx="21907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51">
            <a:extLst>
              <a:ext uri="{FF2B5EF4-FFF2-40B4-BE49-F238E27FC236}">
                <a16:creationId xmlns:a16="http://schemas.microsoft.com/office/drawing/2014/main" id="{4C651E27-1268-46B5-A6EC-9269B26C47F0}"/>
              </a:ext>
            </a:extLst>
          </p:cNvPr>
          <p:cNvSpPr txBox="1">
            <a:spLocks noChangeArrowheads="1"/>
          </p:cNvSpPr>
          <p:nvPr/>
        </p:nvSpPr>
        <p:spPr bwMode="auto">
          <a:xfrm>
            <a:off x="341313" y="16192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22860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buFont typeface="Wingdings" panose="05000000000000000000" pitchFamily="2" charset="2"/>
              <a:buNone/>
            </a:pPr>
            <a:r>
              <a:rPr lang="en-US" altLang="en-US"/>
              <a:t>PARA USAR ESTE INSTRUCTIVO:</a:t>
            </a:r>
          </a:p>
          <a:p>
            <a:pPr>
              <a:buFont typeface="Wingdings" panose="05000000000000000000" pitchFamily="2" charset="2"/>
              <a:buNone/>
            </a:pPr>
            <a:endParaRPr lang="en-US" altLang="en-US"/>
          </a:p>
          <a:p>
            <a:pPr>
              <a:buFont typeface="Wingdings" panose="05000000000000000000" pitchFamily="2" charset="2"/>
              <a:buNone/>
            </a:pPr>
            <a:r>
              <a:rPr lang="en-US" altLang="en-US" sz="1200"/>
              <a:t>Este instructivo de Oregon OSHA es</a:t>
            </a:r>
            <a:r>
              <a:rPr lang="es-ES" altLang="en-US" sz="1200"/>
              <a:t>tá</a:t>
            </a:r>
            <a:r>
              <a:rPr lang="en-US" altLang="en-US" sz="1200"/>
              <a:t> diseñado para que personas de habla inglés y español lo puedan usar.  Las páginas del lado izquierdo van en ingl</a:t>
            </a:r>
            <a:r>
              <a:rPr lang="es-ES_tradnl" altLang="en-US" sz="1200"/>
              <a:t>é</a:t>
            </a:r>
            <a:r>
              <a:rPr lang="en-US" altLang="en-US" sz="1200"/>
              <a:t>s, las páginas del lado derecho van en español.</a:t>
            </a:r>
          </a:p>
        </p:txBody>
      </p:sp>
      <p:sp>
        <p:nvSpPr>
          <p:cNvPr id="8195" name="Text Box 2052">
            <a:extLst>
              <a:ext uri="{FF2B5EF4-FFF2-40B4-BE49-F238E27FC236}">
                <a16:creationId xmlns:a16="http://schemas.microsoft.com/office/drawing/2014/main" id="{A6454359-B0FB-4178-A2FC-E828764085C2}"/>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t>PASO 1</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PASO 2</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PASO 3</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PASO 4</a:t>
            </a:r>
          </a:p>
        </p:txBody>
      </p:sp>
      <p:graphicFrame>
        <p:nvGraphicFramePr>
          <p:cNvPr id="8196" name="Object 2053">
            <a:extLst>
              <a:ext uri="{FF2B5EF4-FFF2-40B4-BE49-F238E27FC236}">
                <a16:creationId xmlns:a16="http://schemas.microsoft.com/office/drawing/2014/main" id="{A7672B38-86CE-4D7C-8B03-817E0C5C891A}"/>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8390" name="Clip" r:id="rId4" imgW="1821485" imgH="1537106" progId="MS_ClipArt_Gallery.2">
                  <p:embed/>
                </p:oleObj>
              </mc:Choice>
              <mc:Fallback>
                <p:oleObj name="Clip" r:id="rId4" imgW="1821485" imgH="1537106" progId="MS_ClipArt_Gallery.2">
                  <p:embed/>
                  <p:pic>
                    <p:nvPicPr>
                      <p:cNvPr id="0" name="Object 20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197" name="Group 2054">
            <a:extLst>
              <a:ext uri="{FF2B5EF4-FFF2-40B4-BE49-F238E27FC236}">
                <a16:creationId xmlns:a16="http://schemas.microsoft.com/office/drawing/2014/main" id="{4ABFBB36-7B41-4FD8-8F88-A8A76FB4A735}"/>
              </a:ext>
            </a:extLst>
          </p:cNvPr>
          <p:cNvGrpSpPr>
            <a:grpSpLocks/>
          </p:cNvGrpSpPr>
          <p:nvPr/>
        </p:nvGrpSpPr>
        <p:grpSpPr bwMode="auto">
          <a:xfrm>
            <a:off x="4735513" y="2646363"/>
            <a:ext cx="1303337" cy="1539875"/>
            <a:chOff x="1718" y="1040"/>
            <a:chExt cx="821" cy="970"/>
          </a:xfrm>
        </p:grpSpPr>
        <p:sp>
          <p:nvSpPr>
            <p:cNvPr id="8366" name="Freeform 2055">
              <a:extLst>
                <a:ext uri="{FF2B5EF4-FFF2-40B4-BE49-F238E27FC236}">
                  <a16:creationId xmlns:a16="http://schemas.microsoft.com/office/drawing/2014/main" id="{B601A9B6-FD15-4C9D-A571-B638997461CE}"/>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7" name="Freeform 2056">
              <a:extLst>
                <a:ext uri="{FF2B5EF4-FFF2-40B4-BE49-F238E27FC236}">
                  <a16:creationId xmlns:a16="http://schemas.microsoft.com/office/drawing/2014/main" id="{DDAEADE6-6350-4A69-A68C-9FDE0C9BC97B}"/>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8" name="Freeform 2057">
              <a:extLst>
                <a:ext uri="{FF2B5EF4-FFF2-40B4-BE49-F238E27FC236}">
                  <a16:creationId xmlns:a16="http://schemas.microsoft.com/office/drawing/2014/main" id="{39228E2F-EE9B-40A5-8C22-C351C04D4642}"/>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9" name="Freeform 2058">
              <a:extLst>
                <a:ext uri="{FF2B5EF4-FFF2-40B4-BE49-F238E27FC236}">
                  <a16:creationId xmlns:a16="http://schemas.microsoft.com/office/drawing/2014/main" id="{077AE2A9-FEF4-42A5-893B-95225E20D30F}"/>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0" name="Freeform 2059">
              <a:extLst>
                <a:ext uri="{FF2B5EF4-FFF2-40B4-BE49-F238E27FC236}">
                  <a16:creationId xmlns:a16="http://schemas.microsoft.com/office/drawing/2014/main" id="{305F1A17-14E4-46C9-951E-42BD4BF85355}"/>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1" name="Freeform 2060">
              <a:extLst>
                <a:ext uri="{FF2B5EF4-FFF2-40B4-BE49-F238E27FC236}">
                  <a16:creationId xmlns:a16="http://schemas.microsoft.com/office/drawing/2014/main" id="{D3C218BB-3CB8-4D70-B85B-BDFBDD257235}"/>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2" name="Freeform 2061">
              <a:extLst>
                <a:ext uri="{FF2B5EF4-FFF2-40B4-BE49-F238E27FC236}">
                  <a16:creationId xmlns:a16="http://schemas.microsoft.com/office/drawing/2014/main" id="{F0BE1BE0-5D06-447E-AFDE-8265C8A8E625}"/>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3" name="Freeform 2062">
              <a:extLst>
                <a:ext uri="{FF2B5EF4-FFF2-40B4-BE49-F238E27FC236}">
                  <a16:creationId xmlns:a16="http://schemas.microsoft.com/office/drawing/2014/main" id="{32BDBDB0-F35C-46AE-B7B7-C043A3203541}"/>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4" name="Freeform 2063">
              <a:extLst>
                <a:ext uri="{FF2B5EF4-FFF2-40B4-BE49-F238E27FC236}">
                  <a16:creationId xmlns:a16="http://schemas.microsoft.com/office/drawing/2014/main" id="{D0B05E88-EF53-4076-8B6B-47131508CF20}"/>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5" name="Freeform 2064">
              <a:extLst>
                <a:ext uri="{FF2B5EF4-FFF2-40B4-BE49-F238E27FC236}">
                  <a16:creationId xmlns:a16="http://schemas.microsoft.com/office/drawing/2014/main" id="{17F876D1-5A5E-4C34-8FC9-AB46FBF3009C}"/>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6" name="Freeform 2065">
              <a:extLst>
                <a:ext uri="{FF2B5EF4-FFF2-40B4-BE49-F238E27FC236}">
                  <a16:creationId xmlns:a16="http://schemas.microsoft.com/office/drawing/2014/main" id="{32855351-8244-4E59-85A6-28462E2CBC5F}"/>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7" name="Freeform 2066">
              <a:extLst>
                <a:ext uri="{FF2B5EF4-FFF2-40B4-BE49-F238E27FC236}">
                  <a16:creationId xmlns:a16="http://schemas.microsoft.com/office/drawing/2014/main" id="{D85D0A2A-CD6B-4F76-8E93-2A1CEAF02EFB}"/>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8" name="Freeform 2067">
              <a:extLst>
                <a:ext uri="{FF2B5EF4-FFF2-40B4-BE49-F238E27FC236}">
                  <a16:creationId xmlns:a16="http://schemas.microsoft.com/office/drawing/2014/main" id="{6E471391-EE06-4F5A-921F-D500CAC725BA}"/>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9" name="Freeform 2068">
              <a:extLst>
                <a:ext uri="{FF2B5EF4-FFF2-40B4-BE49-F238E27FC236}">
                  <a16:creationId xmlns:a16="http://schemas.microsoft.com/office/drawing/2014/main" id="{A7C8A7D3-625C-4F04-968A-0D1BE2EEB348}"/>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0" name="Freeform 2069">
              <a:extLst>
                <a:ext uri="{FF2B5EF4-FFF2-40B4-BE49-F238E27FC236}">
                  <a16:creationId xmlns:a16="http://schemas.microsoft.com/office/drawing/2014/main" id="{704D4899-EBAB-47FA-B4E0-446742F9486E}"/>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1" name="Freeform 2070">
              <a:extLst>
                <a:ext uri="{FF2B5EF4-FFF2-40B4-BE49-F238E27FC236}">
                  <a16:creationId xmlns:a16="http://schemas.microsoft.com/office/drawing/2014/main" id="{C3BCC214-00BE-4696-948A-30DE5C9100A4}"/>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2" name="Freeform 2071">
              <a:extLst>
                <a:ext uri="{FF2B5EF4-FFF2-40B4-BE49-F238E27FC236}">
                  <a16:creationId xmlns:a16="http://schemas.microsoft.com/office/drawing/2014/main" id="{DC32BCD4-E47B-40D8-BA54-00E47EC540A0}"/>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3" name="Freeform 2072">
              <a:extLst>
                <a:ext uri="{FF2B5EF4-FFF2-40B4-BE49-F238E27FC236}">
                  <a16:creationId xmlns:a16="http://schemas.microsoft.com/office/drawing/2014/main" id="{39C3FB9B-A2CB-447A-8EB1-5D6218C47168}"/>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98" name="Group 2073">
            <a:extLst>
              <a:ext uri="{FF2B5EF4-FFF2-40B4-BE49-F238E27FC236}">
                <a16:creationId xmlns:a16="http://schemas.microsoft.com/office/drawing/2014/main" id="{FD14CFC9-8760-4FD3-9527-5B3E6217B660}"/>
              </a:ext>
            </a:extLst>
          </p:cNvPr>
          <p:cNvGrpSpPr>
            <a:grpSpLocks/>
          </p:cNvGrpSpPr>
          <p:nvPr/>
        </p:nvGrpSpPr>
        <p:grpSpPr bwMode="auto">
          <a:xfrm>
            <a:off x="4972050" y="6629400"/>
            <a:ext cx="1363663" cy="1531938"/>
            <a:chOff x="912" y="2928"/>
            <a:chExt cx="1440" cy="1139"/>
          </a:xfrm>
        </p:grpSpPr>
        <p:grpSp>
          <p:nvGrpSpPr>
            <p:cNvPr id="8231" name="Group 2074">
              <a:extLst>
                <a:ext uri="{FF2B5EF4-FFF2-40B4-BE49-F238E27FC236}">
                  <a16:creationId xmlns:a16="http://schemas.microsoft.com/office/drawing/2014/main" id="{29123B82-2E5C-4622-8465-CB04127218F7}"/>
                </a:ext>
              </a:extLst>
            </p:cNvPr>
            <p:cNvGrpSpPr>
              <a:grpSpLocks/>
            </p:cNvGrpSpPr>
            <p:nvPr/>
          </p:nvGrpSpPr>
          <p:grpSpPr bwMode="auto">
            <a:xfrm>
              <a:off x="912" y="2928"/>
              <a:ext cx="912" cy="1139"/>
              <a:chOff x="912" y="2160"/>
              <a:chExt cx="1308" cy="1907"/>
            </a:xfrm>
          </p:grpSpPr>
          <p:grpSp>
            <p:nvGrpSpPr>
              <p:cNvPr id="8252" name="Group 2075">
                <a:extLst>
                  <a:ext uri="{FF2B5EF4-FFF2-40B4-BE49-F238E27FC236}">
                    <a16:creationId xmlns:a16="http://schemas.microsoft.com/office/drawing/2014/main" id="{F81E9DB5-B759-4112-BEF9-5A30D67F2CE0}"/>
                  </a:ext>
                </a:extLst>
              </p:cNvPr>
              <p:cNvGrpSpPr>
                <a:grpSpLocks/>
              </p:cNvGrpSpPr>
              <p:nvPr/>
            </p:nvGrpSpPr>
            <p:grpSpPr bwMode="auto">
              <a:xfrm>
                <a:off x="1536" y="2784"/>
                <a:ext cx="684" cy="947"/>
                <a:chOff x="1609" y="2407"/>
                <a:chExt cx="684" cy="947"/>
              </a:xfrm>
            </p:grpSpPr>
            <p:sp>
              <p:nvSpPr>
                <p:cNvPr id="8329" name="Freeform 2076">
                  <a:extLst>
                    <a:ext uri="{FF2B5EF4-FFF2-40B4-BE49-F238E27FC236}">
                      <a16:creationId xmlns:a16="http://schemas.microsoft.com/office/drawing/2014/main" id="{A858718B-9CF5-4A1E-AC47-687B05FE420B}"/>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 name="Freeform 2077">
                  <a:extLst>
                    <a:ext uri="{FF2B5EF4-FFF2-40B4-BE49-F238E27FC236}">
                      <a16:creationId xmlns:a16="http://schemas.microsoft.com/office/drawing/2014/main" id="{DF1ED720-17A6-4B87-A969-D221E59679A5}"/>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 name="Freeform 2078">
                  <a:extLst>
                    <a:ext uri="{FF2B5EF4-FFF2-40B4-BE49-F238E27FC236}">
                      <a16:creationId xmlns:a16="http://schemas.microsoft.com/office/drawing/2014/main" id="{AFC20E26-4310-4456-B972-E29D4F441CAB}"/>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 name="Freeform 2079">
                  <a:extLst>
                    <a:ext uri="{FF2B5EF4-FFF2-40B4-BE49-F238E27FC236}">
                      <a16:creationId xmlns:a16="http://schemas.microsoft.com/office/drawing/2014/main" id="{A2788FAF-9F3F-475B-A0FA-A76A46BFF47D}"/>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 name="Freeform 2080">
                  <a:extLst>
                    <a:ext uri="{FF2B5EF4-FFF2-40B4-BE49-F238E27FC236}">
                      <a16:creationId xmlns:a16="http://schemas.microsoft.com/office/drawing/2014/main" id="{B1741828-1CB5-4380-90A7-A3E43E836820}"/>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 name="Freeform 2081">
                  <a:extLst>
                    <a:ext uri="{FF2B5EF4-FFF2-40B4-BE49-F238E27FC236}">
                      <a16:creationId xmlns:a16="http://schemas.microsoft.com/office/drawing/2014/main" id="{1F148CD1-6C4A-466B-AD8B-04C5711381DA}"/>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 name="Freeform 2082">
                  <a:extLst>
                    <a:ext uri="{FF2B5EF4-FFF2-40B4-BE49-F238E27FC236}">
                      <a16:creationId xmlns:a16="http://schemas.microsoft.com/office/drawing/2014/main" id="{02620B17-B1F5-41E1-9197-7A9C43702E88}"/>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 name="Freeform 2083">
                  <a:extLst>
                    <a:ext uri="{FF2B5EF4-FFF2-40B4-BE49-F238E27FC236}">
                      <a16:creationId xmlns:a16="http://schemas.microsoft.com/office/drawing/2014/main" id="{D68EB5E9-E354-4D3E-9DCA-71C6D72F20DE}"/>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 name="Freeform 2084">
                  <a:extLst>
                    <a:ext uri="{FF2B5EF4-FFF2-40B4-BE49-F238E27FC236}">
                      <a16:creationId xmlns:a16="http://schemas.microsoft.com/office/drawing/2014/main" id="{CE88A0F2-B700-4EE1-ACD2-371527B1AC79}"/>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 name="Freeform 2085">
                  <a:extLst>
                    <a:ext uri="{FF2B5EF4-FFF2-40B4-BE49-F238E27FC236}">
                      <a16:creationId xmlns:a16="http://schemas.microsoft.com/office/drawing/2014/main" id="{E59E69DC-4BAD-4707-B0DD-2A862BCCA545}"/>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 name="Freeform 2086">
                  <a:extLst>
                    <a:ext uri="{FF2B5EF4-FFF2-40B4-BE49-F238E27FC236}">
                      <a16:creationId xmlns:a16="http://schemas.microsoft.com/office/drawing/2014/main" id="{93627750-963E-4572-B391-EDCEFA5A55D6}"/>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 name="Freeform 2087">
                  <a:extLst>
                    <a:ext uri="{FF2B5EF4-FFF2-40B4-BE49-F238E27FC236}">
                      <a16:creationId xmlns:a16="http://schemas.microsoft.com/office/drawing/2014/main" id="{02583F55-5FED-4415-B477-F37B69DF5E5B}"/>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 name="Freeform 2088">
                  <a:extLst>
                    <a:ext uri="{FF2B5EF4-FFF2-40B4-BE49-F238E27FC236}">
                      <a16:creationId xmlns:a16="http://schemas.microsoft.com/office/drawing/2014/main" id="{70E33AB3-5AAD-4738-A2E2-01E5B59B670E}"/>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 name="Freeform 2089">
                  <a:extLst>
                    <a:ext uri="{FF2B5EF4-FFF2-40B4-BE49-F238E27FC236}">
                      <a16:creationId xmlns:a16="http://schemas.microsoft.com/office/drawing/2014/main" id="{982237FE-B879-4D27-8FA4-D2344239BC58}"/>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 name="Freeform 2090">
                  <a:extLst>
                    <a:ext uri="{FF2B5EF4-FFF2-40B4-BE49-F238E27FC236}">
                      <a16:creationId xmlns:a16="http://schemas.microsoft.com/office/drawing/2014/main" id="{6A4DBCFF-3F31-48C5-94F7-F16C5FF9054E}"/>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 name="Freeform 2091">
                  <a:extLst>
                    <a:ext uri="{FF2B5EF4-FFF2-40B4-BE49-F238E27FC236}">
                      <a16:creationId xmlns:a16="http://schemas.microsoft.com/office/drawing/2014/main" id="{254BF281-C7AE-4BF4-A348-86C5795C061B}"/>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 name="Freeform 2092">
                  <a:extLst>
                    <a:ext uri="{FF2B5EF4-FFF2-40B4-BE49-F238E27FC236}">
                      <a16:creationId xmlns:a16="http://schemas.microsoft.com/office/drawing/2014/main" id="{1DEE222A-47AE-4A5A-B04D-9474D8DBD2BF}"/>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 name="Freeform 2093">
                  <a:extLst>
                    <a:ext uri="{FF2B5EF4-FFF2-40B4-BE49-F238E27FC236}">
                      <a16:creationId xmlns:a16="http://schemas.microsoft.com/office/drawing/2014/main" id="{F06313AE-DC52-4ECF-96DC-365B533BF389}"/>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 name="Freeform 2094">
                  <a:extLst>
                    <a:ext uri="{FF2B5EF4-FFF2-40B4-BE49-F238E27FC236}">
                      <a16:creationId xmlns:a16="http://schemas.microsoft.com/office/drawing/2014/main" id="{35312B04-D778-4DD9-8D4A-443D5AA6B42A}"/>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8" name="Freeform 2095">
                  <a:extLst>
                    <a:ext uri="{FF2B5EF4-FFF2-40B4-BE49-F238E27FC236}">
                      <a16:creationId xmlns:a16="http://schemas.microsoft.com/office/drawing/2014/main" id="{D149A760-EEAA-4E68-864E-B4D5AA70E90F}"/>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9" name="Freeform 2096">
                  <a:extLst>
                    <a:ext uri="{FF2B5EF4-FFF2-40B4-BE49-F238E27FC236}">
                      <a16:creationId xmlns:a16="http://schemas.microsoft.com/office/drawing/2014/main" id="{1E92D37F-A27B-4113-9F30-F274ECC7C48F}"/>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0" name="Freeform 2097">
                  <a:extLst>
                    <a:ext uri="{FF2B5EF4-FFF2-40B4-BE49-F238E27FC236}">
                      <a16:creationId xmlns:a16="http://schemas.microsoft.com/office/drawing/2014/main" id="{DADFE43F-17AA-4A47-97C1-67F720C45129}"/>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1" name="Freeform 2098">
                  <a:extLst>
                    <a:ext uri="{FF2B5EF4-FFF2-40B4-BE49-F238E27FC236}">
                      <a16:creationId xmlns:a16="http://schemas.microsoft.com/office/drawing/2014/main" id="{C31FC5AE-3255-4625-AE41-92D4340A2947}"/>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2" name="Freeform 2099">
                  <a:extLst>
                    <a:ext uri="{FF2B5EF4-FFF2-40B4-BE49-F238E27FC236}">
                      <a16:creationId xmlns:a16="http://schemas.microsoft.com/office/drawing/2014/main" id="{7F82ABE2-8C7D-4C6D-806A-8131B03BA693}"/>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3" name="Freeform 2100">
                  <a:extLst>
                    <a:ext uri="{FF2B5EF4-FFF2-40B4-BE49-F238E27FC236}">
                      <a16:creationId xmlns:a16="http://schemas.microsoft.com/office/drawing/2014/main" id="{3EFA34DA-08B4-468B-A91C-924D13377CAC}"/>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4" name="Freeform 2101">
                  <a:extLst>
                    <a:ext uri="{FF2B5EF4-FFF2-40B4-BE49-F238E27FC236}">
                      <a16:creationId xmlns:a16="http://schemas.microsoft.com/office/drawing/2014/main" id="{4A3A6DDB-B8E3-4A32-A277-9E078E00CAB2}"/>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5" name="Freeform 2102">
                  <a:extLst>
                    <a:ext uri="{FF2B5EF4-FFF2-40B4-BE49-F238E27FC236}">
                      <a16:creationId xmlns:a16="http://schemas.microsoft.com/office/drawing/2014/main" id="{C7B2856E-F312-4B51-899F-2D3E15F48A3B}"/>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6" name="Freeform 2103">
                  <a:extLst>
                    <a:ext uri="{FF2B5EF4-FFF2-40B4-BE49-F238E27FC236}">
                      <a16:creationId xmlns:a16="http://schemas.microsoft.com/office/drawing/2014/main" id="{A26FE8BC-A093-4B4D-8674-A69B2A14E35F}"/>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7" name="Freeform 2104">
                  <a:extLst>
                    <a:ext uri="{FF2B5EF4-FFF2-40B4-BE49-F238E27FC236}">
                      <a16:creationId xmlns:a16="http://schemas.microsoft.com/office/drawing/2014/main" id="{7F0A6C82-5950-4653-A699-EEC319224DC3}"/>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8" name="Freeform 2105">
                  <a:extLst>
                    <a:ext uri="{FF2B5EF4-FFF2-40B4-BE49-F238E27FC236}">
                      <a16:creationId xmlns:a16="http://schemas.microsoft.com/office/drawing/2014/main" id="{4E1C2C05-7ECC-4B7C-BAA8-9574AA2BE9E5}"/>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9" name="Freeform 2106">
                  <a:extLst>
                    <a:ext uri="{FF2B5EF4-FFF2-40B4-BE49-F238E27FC236}">
                      <a16:creationId xmlns:a16="http://schemas.microsoft.com/office/drawing/2014/main" id="{8743F6C9-50AD-4F10-874D-EF3A182D8536}"/>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0" name="Freeform 2107">
                  <a:extLst>
                    <a:ext uri="{FF2B5EF4-FFF2-40B4-BE49-F238E27FC236}">
                      <a16:creationId xmlns:a16="http://schemas.microsoft.com/office/drawing/2014/main" id="{96BF6752-D32B-4CF6-8412-A2E3F96686D5}"/>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1" name="Freeform 2108">
                  <a:extLst>
                    <a:ext uri="{FF2B5EF4-FFF2-40B4-BE49-F238E27FC236}">
                      <a16:creationId xmlns:a16="http://schemas.microsoft.com/office/drawing/2014/main" id="{2EA8D40B-D5F4-4834-916F-E0B248AAC95A}"/>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2" name="Freeform 2109">
                  <a:extLst>
                    <a:ext uri="{FF2B5EF4-FFF2-40B4-BE49-F238E27FC236}">
                      <a16:creationId xmlns:a16="http://schemas.microsoft.com/office/drawing/2014/main" id="{F3ABF4E9-E3A0-4968-89F7-A567DBF6BF83}"/>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3" name="Freeform 2110">
                  <a:extLst>
                    <a:ext uri="{FF2B5EF4-FFF2-40B4-BE49-F238E27FC236}">
                      <a16:creationId xmlns:a16="http://schemas.microsoft.com/office/drawing/2014/main" id="{93C2AE42-50BF-49D6-8576-A6918F245574}"/>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4" name="Freeform 2111">
                  <a:extLst>
                    <a:ext uri="{FF2B5EF4-FFF2-40B4-BE49-F238E27FC236}">
                      <a16:creationId xmlns:a16="http://schemas.microsoft.com/office/drawing/2014/main" id="{7B8E8B12-2E54-4491-9003-439CEA783389}"/>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5" name="Freeform 2112">
                  <a:extLst>
                    <a:ext uri="{FF2B5EF4-FFF2-40B4-BE49-F238E27FC236}">
                      <a16:creationId xmlns:a16="http://schemas.microsoft.com/office/drawing/2014/main" id="{D7F55DC3-AD7A-4B54-8A1D-0E3F69CA9EA4}"/>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3" name="Group 2113">
                <a:extLst>
                  <a:ext uri="{FF2B5EF4-FFF2-40B4-BE49-F238E27FC236}">
                    <a16:creationId xmlns:a16="http://schemas.microsoft.com/office/drawing/2014/main" id="{844962A5-804A-4EC7-BD5C-5C7EFAA1404D}"/>
                  </a:ext>
                </a:extLst>
              </p:cNvPr>
              <p:cNvGrpSpPr>
                <a:grpSpLocks/>
              </p:cNvGrpSpPr>
              <p:nvPr/>
            </p:nvGrpSpPr>
            <p:grpSpPr bwMode="auto">
              <a:xfrm>
                <a:off x="912" y="3120"/>
                <a:ext cx="684" cy="947"/>
                <a:chOff x="1609" y="2407"/>
                <a:chExt cx="684" cy="947"/>
              </a:xfrm>
            </p:grpSpPr>
            <p:sp>
              <p:nvSpPr>
                <p:cNvPr id="8292" name="Freeform 2114">
                  <a:extLst>
                    <a:ext uri="{FF2B5EF4-FFF2-40B4-BE49-F238E27FC236}">
                      <a16:creationId xmlns:a16="http://schemas.microsoft.com/office/drawing/2014/main" id="{C70FC018-AD6A-4CDA-97D7-3E0F652A1FFD}"/>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3" name="Freeform 2115">
                  <a:extLst>
                    <a:ext uri="{FF2B5EF4-FFF2-40B4-BE49-F238E27FC236}">
                      <a16:creationId xmlns:a16="http://schemas.microsoft.com/office/drawing/2014/main" id="{881F09AF-89F4-4C98-970D-574C5B9EAC76}"/>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4" name="Freeform 2116">
                  <a:extLst>
                    <a:ext uri="{FF2B5EF4-FFF2-40B4-BE49-F238E27FC236}">
                      <a16:creationId xmlns:a16="http://schemas.microsoft.com/office/drawing/2014/main" id="{9BFD55F1-D43C-40AF-B2FD-49A2AFC899C3}"/>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5" name="Freeform 2117">
                  <a:extLst>
                    <a:ext uri="{FF2B5EF4-FFF2-40B4-BE49-F238E27FC236}">
                      <a16:creationId xmlns:a16="http://schemas.microsoft.com/office/drawing/2014/main" id="{53399007-D0FD-447A-AA87-B735082D9395}"/>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 name="Freeform 2118">
                  <a:extLst>
                    <a:ext uri="{FF2B5EF4-FFF2-40B4-BE49-F238E27FC236}">
                      <a16:creationId xmlns:a16="http://schemas.microsoft.com/office/drawing/2014/main" id="{49F6D00F-CDED-4F37-88DC-7A5AFA82D0BA}"/>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7" name="Freeform 2119">
                  <a:extLst>
                    <a:ext uri="{FF2B5EF4-FFF2-40B4-BE49-F238E27FC236}">
                      <a16:creationId xmlns:a16="http://schemas.microsoft.com/office/drawing/2014/main" id="{FA4648C7-DFB8-443A-A0E3-9206356F14AD}"/>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8" name="Freeform 2120">
                  <a:extLst>
                    <a:ext uri="{FF2B5EF4-FFF2-40B4-BE49-F238E27FC236}">
                      <a16:creationId xmlns:a16="http://schemas.microsoft.com/office/drawing/2014/main" id="{AFAD7530-9AB0-4C90-A761-7F0C96437961}"/>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9" name="Freeform 2121">
                  <a:extLst>
                    <a:ext uri="{FF2B5EF4-FFF2-40B4-BE49-F238E27FC236}">
                      <a16:creationId xmlns:a16="http://schemas.microsoft.com/office/drawing/2014/main" id="{4AFB7B4B-950C-4BD8-924F-DABCE09ACE66}"/>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0" name="Freeform 2122">
                  <a:extLst>
                    <a:ext uri="{FF2B5EF4-FFF2-40B4-BE49-F238E27FC236}">
                      <a16:creationId xmlns:a16="http://schemas.microsoft.com/office/drawing/2014/main" id="{1E41F805-AFEF-404B-A4CA-85ADE74371D4}"/>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1" name="Freeform 2123">
                  <a:extLst>
                    <a:ext uri="{FF2B5EF4-FFF2-40B4-BE49-F238E27FC236}">
                      <a16:creationId xmlns:a16="http://schemas.microsoft.com/office/drawing/2014/main" id="{D24F664B-DD7F-4319-85D9-2EDA90AA7BD8}"/>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2" name="Freeform 2124">
                  <a:extLst>
                    <a:ext uri="{FF2B5EF4-FFF2-40B4-BE49-F238E27FC236}">
                      <a16:creationId xmlns:a16="http://schemas.microsoft.com/office/drawing/2014/main" id="{CAD93703-74C4-4A68-BE8C-9BC027E3394B}"/>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3" name="Freeform 2125">
                  <a:extLst>
                    <a:ext uri="{FF2B5EF4-FFF2-40B4-BE49-F238E27FC236}">
                      <a16:creationId xmlns:a16="http://schemas.microsoft.com/office/drawing/2014/main" id="{E0A817E7-5301-4C78-A24F-4E06D3250A56}"/>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4" name="Freeform 2126">
                  <a:extLst>
                    <a:ext uri="{FF2B5EF4-FFF2-40B4-BE49-F238E27FC236}">
                      <a16:creationId xmlns:a16="http://schemas.microsoft.com/office/drawing/2014/main" id="{C7F2563E-DB5E-4ACB-A895-52F5E95BC1DC}"/>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5" name="Freeform 2127">
                  <a:extLst>
                    <a:ext uri="{FF2B5EF4-FFF2-40B4-BE49-F238E27FC236}">
                      <a16:creationId xmlns:a16="http://schemas.microsoft.com/office/drawing/2014/main" id="{1830EB13-A91F-44D8-8D5E-1E7E602728D5}"/>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 name="Freeform 2128">
                  <a:extLst>
                    <a:ext uri="{FF2B5EF4-FFF2-40B4-BE49-F238E27FC236}">
                      <a16:creationId xmlns:a16="http://schemas.microsoft.com/office/drawing/2014/main" id="{F8173C13-4AB3-4986-9B0F-409466575A76}"/>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 name="Freeform 2129">
                  <a:extLst>
                    <a:ext uri="{FF2B5EF4-FFF2-40B4-BE49-F238E27FC236}">
                      <a16:creationId xmlns:a16="http://schemas.microsoft.com/office/drawing/2014/main" id="{A84911C3-6F1A-4859-AA88-2465538C64D8}"/>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 name="Freeform 2130">
                  <a:extLst>
                    <a:ext uri="{FF2B5EF4-FFF2-40B4-BE49-F238E27FC236}">
                      <a16:creationId xmlns:a16="http://schemas.microsoft.com/office/drawing/2014/main" id="{15CB5845-43DD-4219-9530-AE509F268661}"/>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 name="Freeform 2131">
                  <a:extLst>
                    <a:ext uri="{FF2B5EF4-FFF2-40B4-BE49-F238E27FC236}">
                      <a16:creationId xmlns:a16="http://schemas.microsoft.com/office/drawing/2014/main" id="{C72C9DE4-2225-4E52-A2D2-7395EBEFCBBD}"/>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 name="Freeform 2132">
                  <a:extLst>
                    <a:ext uri="{FF2B5EF4-FFF2-40B4-BE49-F238E27FC236}">
                      <a16:creationId xmlns:a16="http://schemas.microsoft.com/office/drawing/2014/main" id="{5F2855CF-D8DE-45A2-A4AE-785299FBE677}"/>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 name="Freeform 2133">
                  <a:extLst>
                    <a:ext uri="{FF2B5EF4-FFF2-40B4-BE49-F238E27FC236}">
                      <a16:creationId xmlns:a16="http://schemas.microsoft.com/office/drawing/2014/main" id="{34AAE147-11F0-4FAE-8EE1-1C371D770E75}"/>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 name="Freeform 2134">
                  <a:extLst>
                    <a:ext uri="{FF2B5EF4-FFF2-40B4-BE49-F238E27FC236}">
                      <a16:creationId xmlns:a16="http://schemas.microsoft.com/office/drawing/2014/main" id="{1414F7A3-433D-4339-B1F5-FC064FD34B07}"/>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 name="Freeform 2135">
                  <a:extLst>
                    <a:ext uri="{FF2B5EF4-FFF2-40B4-BE49-F238E27FC236}">
                      <a16:creationId xmlns:a16="http://schemas.microsoft.com/office/drawing/2014/main" id="{3790E6C4-A518-4C14-9178-271A45D674D8}"/>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 name="Freeform 2136">
                  <a:extLst>
                    <a:ext uri="{FF2B5EF4-FFF2-40B4-BE49-F238E27FC236}">
                      <a16:creationId xmlns:a16="http://schemas.microsoft.com/office/drawing/2014/main" id="{E558D6ED-069B-49D6-990A-BE10BE2692CA}"/>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 name="Freeform 2137">
                  <a:extLst>
                    <a:ext uri="{FF2B5EF4-FFF2-40B4-BE49-F238E27FC236}">
                      <a16:creationId xmlns:a16="http://schemas.microsoft.com/office/drawing/2014/main" id="{3152B454-6E11-40B4-8B02-5FAE2AC8DE1E}"/>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 name="Freeform 2138">
                  <a:extLst>
                    <a:ext uri="{FF2B5EF4-FFF2-40B4-BE49-F238E27FC236}">
                      <a16:creationId xmlns:a16="http://schemas.microsoft.com/office/drawing/2014/main" id="{D43C669B-1065-484A-8E9F-52ACE551F786}"/>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 name="Freeform 2139">
                  <a:extLst>
                    <a:ext uri="{FF2B5EF4-FFF2-40B4-BE49-F238E27FC236}">
                      <a16:creationId xmlns:a16="http://schemas.microsoft.com/office/drawing/2014/main" id="{897D2AD0-EB70-4D1A-8905-AE67CD878899}"/>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 name="Freeform 2140">
                  <a:extLst>
                    <a:ext uri="{FF2B5EF4-FFF2-40B4-BE49-F238E27FC236}">
                      <a16:creationId xmlns:a16="http://schemas.microsoft.com/office/drawing/2014/main" id="{5CEA44C3-1072-4E69-A188-2E43E7FC4977}"/>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 name="Freeform 2141">
                  <a:extLst>
                    <a:ext uri="{FF2B5EF4-FFF2-40B4-BE49-F238E27FC236}">
                      <a16:creationId xmlns:a16="http://schemas.microsoft.com/office/drawing/2014/main" id="{F977492B-9230-4190-99AE-3A53CEE6F7B1}"/>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 name="Freeform 2142">
                  <a:extLst>
                    <a:ext uri="{FF2B5EF4-FFF2-40B4-BE49-F238E27FC236}">
                      <a16:creationId xmlns:a16="http://schemas.microsoft.com/office/drawing/2014/main" id="{886D0D4F-F21C-4E8E-983A-12E2674E939D}"/>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 name="Freeform 2143">
                  <a:extLst>
                    <a:ext uri="{FF2B5EF4-FFF2-40B4-BE49-F238E27FC236}">
                      <a16:creationId xmlns:a16="http://schemas.microsoft.com/office/drawing/2014/main" id="{FC4CAC8A-02EE-4683-AC8E-427C2F899D06}"/>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 name="Freeform 2144">
                  <a:extLst>
                    <a:ext uri="{FF2B5EF4-FFF2-40B4-BE49-F238E27FC236}">
                      <a16:creationId xmlns:a16="http://schemas.microsoft.com/office/drawing/2014/main" id="{6FDE8ED9-4460-4134-814B-D46796090F84}"/>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 name="Freeform 2145">
                  <a:extLst>
                    <a:ext uri="{FF2B5EF4-FFF2-40B4-BE49-F238E27FC236}">
                      <a16:creationId xmlns:a16="http://schemas.microsoft.com/office/drawing/2014/main" id="{A57E39D7-8805-4FC0-B334-48DED55CFEC1}"/>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 name="Freeform 2146">
                  <a:extLst>
                    <a:ext uri="{FF2B5EF4-FFF2-40B4-BE49-F238E27FC236}">
                      <a16:creationId xmlns:a16="http://schemas.microsoft.com/office/drawing/2014/main" id="{EFD52B44-BD54-45ED-AEF5-FF13FD851CAE}"/>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 name="Freeform 2147">
                  <a:extLst>
                    <a:ext uri="{FF2B5EF4-FFF2-40B4-BE49-F238E27FC236}">
                      <a16:creationId xmlns:a16="http://schemas.microsoft.com/office/drawing/2014/main" id="{7B72CA14-5ECC-4429-9F23-68147C1792C7}"/>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 name="Freeform 2148">
                  <a:extLst>
                    <a:ext uri="{FF2B5EF4-FFF2-40B4-BE49-F238E27FC236}">
                      <a16:creationId xmlns:a16="http://schemas.microsoft.com/office/drawing/2014/main" id="{8A1191A4-07A3-49F2-AF3C-6DC519CC9045}"/>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 name="Freeform 2149">
                  <a:extLst>
                    <a:ext uri="{FF2B5EF4-FFF2-40B4-BE49-F238E27FC236}">
                      <a16:creationId xmlns:a16="http://schemas.microsoft.com/office/drawing/2014/main" id="{81D22B20-A0EE-4EF4-BD05-810485D6C364}"/>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 name="Freeform 2150">
                  <a:extLst>
                    <a:ext uri="{FF2B5EF4-FFF2-40B4-BE49-F238E27FC236}">
                      <a16:creationId xmlns:a16="http://schemas.microsoft.com/office/drawing/2014/main" id="{2DA5059A-CE16-49EB-BE12-B0F70530ECBC}"/>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4" name="Group 2151">
                <a:extLst>
                  <a:ext uri="{FF2B5EF4-FFF2-40B4-BE49-F238E27FC236}">
                    <a16:creationId xmlns:a16="http://schemas.microsoft.com/office/drawing/2014/main" id="{02C8E0B2-FCED-4432-8EBF-055ABFF54520}"/>
                  </a:ext>
                </a:extLst>
              </p:cNvPr>
              <p:cNvGrpSpPr>
                <a:grpSpLocks/>
              </p:cNvGrpSpPr>
              <p:nvPr/>
            </p:nvGrpSpPr>
            <p:grpSpPr bwMode="auto">
              <a:xfrm>
                <a:off x="1440" y="2160"/>
                <a:ext cx="684" cy="947"/>
                <a:chOff x="1609" y="2407"/>
                <a:chExt cx="684" cy="947"/>
              </a:xfrm>
            </p:grpSpPr>
            <p:sp>
              <p:nvSpPr>
                <p:cNvPr id="8255" name="Freeform 2152">
                  <a:extLst>
                    <a:ext uri="{FF2B5EF4-FFF2-40B4-BE49-F238E27FC236}">
                      <a16:creationId xmlns:a16="http://schemas.microsoft.com/office/drawing/2014/main" id="{544A3801-6978-4938-A4F1-2E35ABCFAD57}"/>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 name="Freeform 2153">
                  <a:extLst>
                    <a:ext uri="{FF2B5EF4-FFF2-40B4-BE49-F238E27FC236}">
                      <a16:creationId xmlns:a16="http://schemas.microsoft.com/office/drawing/2014/main" id="{DC95096D-10BD-4DEB-BB61-D091B0B629BB}"/>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 name="Freeform 2154">
                  <a:extLst>
                    <a:ext uri="{FF2B5EF4-FFF2-40B4-BE49-F238E27FC236}">
                      <a16:creationId xmlns:a16="http://schemas.microsoft.com/office/drawing/2014/main" id="{ECD49464-6553-4C31-9941-07FBB27FA391}"/>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 name="Freeform 2155">
                  <a:extLst>
                    <a:ext uri="{FF2B5EF4-FFF2-40B4-BE49-F238E27FC236}">
                      <a16:creationId xmlns:a16="http://schemas.microsoft.com/office/drawing/2014/main" id="{1A7E7E2D-196A-4BE2-B519-D6C21E5E33FE}"/>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 name="Freeform 2156">
                  <a:extLst>
                    <a:ext uri="{FF2B5EF4-FFF2-40B4-BE49-F238E27FC236}">
                      <a16:creationId xmlns:a16="http://schemas.microsoft.com/office/drawing/2014/main" id="{D8C7E9BC-4CC8-4459-800A-72DBF470FD22}"/>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 name="Freeform 2157">
                  <a:extLst>
                    <a:ext uri="{FF2B5EF4-FFF2-40B4-BE49-F238E27FC236}">
                      <a16:creationId xmlns:a16="http://schemas.microsoft.com/office/drawing/2014/main" id="{19BF4523-DBE1-4ACE-B41E-AAF7E60B2E4F}"/>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 name="Freeform 2158">
                  <a:extLst>
                    <a:ext uri="{FF2B5EF4-FFF2-40B4-BE49-F238E27FC236}">
                      <a16:creationId xmlns:a16="http://schemas.microsoft.com/office/drawing/2014/main" id="{7D1F2D02-D9DC-429D-9DD7-E63BDBDFD8BB}"/>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 name="Freeform 2159">
                  <a:extLst>
                    <a:ext uri="{FF2B5EF4-FFF2-40B4-BE49-F238E27FC236}">
                      <a16:creationId xmlns:a16="http://schemas.microsoft.com/office/drawing/2014/main" id="{F408B829-D20D-4761-9694-146F0D155094}"/>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 name="Freeform 2160">
                  <a:extLst>
                    <a:ext uri="{FF2B5EF4-FFF2-40B4-BE49-F238E27FC236}">
                      <a16:creationId xmlns:a16="http://schemas.microsoft.com/office/drawing/2014/main" id="{6FAC94B6-00B5-498B-8FC0-A7D317AE7275}"/>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 name="Freeform 2161">
                  <a:extLst>
                    <a:ext uri="{FF2B5EF4-FFF2-40B4-BE49-F238E27FC236}">
                      <a16:creationId xmlns:a16="http://schemas.microsoft.com/office/drawing/2014/main" id="{50A6E387-BD57-40E9-A656-CEE91B054DF0}"/>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 name="Freeform 2162">
                  <a:extLst>
                    <a:ext uri="{FF2B5EF4-FFF2-40B4-BE49-F238E27FC236}">
                      <a16:creationId xmlns:a16="http://schemas.microsoft.com/office/drawing/2014/main" id="{AF274EDF-7A20-44C1-8E26-63B504143ECF}"/>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 name="Freeform 2163">
                  <a:extLst>
                    <a:ext uri="{FF2B5EF4-FFF2-40B4-BE49-F238E27FC236}">
                      <a16:creationId xmlns:a16="http://schemas.microsoft.com/office/drawing/2014/main" id="{EC4ED971-4E68-4C6D-862E-EE232CDFE2B7}"/>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 name="Freeform 2164">
                  <a:extLst>
                    <a:ext uri="{FF2B5EF4-FFF2-40B4-BE49-F238E27FC236}">
                      <a16:creationId xmlns:a16="http://schemas.microsoft.com/office/drawing/2014/main" id="{488C638C-39AE-4C90-B337-4F6C39A4CB66}"/>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 name="Freeform 2165">
                  <a:extLst>
                    <a:ext uri="{FF2B5EF4-FFF2-40B4-BE49-F238E27FC236}">
                      <a16:creationId xmlns:a16="http://schemas.microsoft.com/office/drawing/2014/main" id="{77DD9DC8-5369-4DBA-88A5-3B7FDE7B8648}"/>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 name="Freeform 2166">
                  <a:extLst>
                    <a:ext uri="{FF2B5EF4-FFF2-40B4-BE49-F238E27FC236}">
                      <a16:creationId xmlns:a16="http://schemas.microsoft.com/office/drawing/2014/main" id="{2634CFAF-409A-4F12-BE48-2C762CB68F01}"/>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 name="Freeform 2167">
                  <a:extLst>
                    <a:ext uri="{FF2B5EF4-FFF2-40B4-BE49-F238E27FC236}">
                      <a16:creationId xmlns:a16="http://schemas.microsoft.com/office/drawing/2014/main" id="{4AD5D96F-03FE-4548-BBE8-D47E255078EC}"/>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 name="Freeform 2168">
                  <a:extLst>
                    <a:ext uri="{FF2B5EF4-FFF2-40B4-BE49-F238E27FC236}">
                      <a16:creationId xmlns:a16="http://schemas.microsoft.com/office/drawing/2014/main" id="{E705CC79-CFB9-4B79-811E-C29D15BFDB51}"/>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 name="Freeform 2169">
                  <a:extLst>
                    <a:ext uri="{FF2B5EF4-FFF2-40B4-BE49-F238E27FC236}">
                      <a16:creationId xmlns:a16="http://schemas.microsoft.com/office/drawing/2014/main" id="{9689315E-57E5-424C-AE18-2934900CB49B}"/>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 name="Freeform 2170">
                  <a:extLst>
                    <a:ext uri="{FF2B5EF4-FFF2-40B4-BE49-F238E27FC236}">
                      <a16:creationId xmlns:a16="http://schemas.microsoft.com/office/drawing/2014/main" id="{684D3EAB-DD9C-4F38-92A3-CECFEA706D81}"/>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 name="Freeform 2171">
                  <a:extLst>
                    <a:ext uri="{FF2B5EF4-FFF2-40B4-BE49-F238E27FC236}">
                      <a16:creationId xmlns:a16="http://schemas.microsoft.com/office/drawing/2014/main" id="{401BCCCF-C957-4162-AC25-AC7384A1DF81}"/>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 name="Freeform 2172">
                  <a:extLst>
                    <a:ext uri="{FF2B5EF4-FFF2-40B4-BE49-F238E27FC236}">
                      <a16:creationId xmlns:a16="http://schemas.microsoft.com/office/drawing/2014/main" id="{F46725F9-071C-481E-B230-26E8C415B81A}"/>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 name="Freeform 2173">
                  <a:extLst>
                    <a:ext uri="{FF2B5EF4-FFF2-40B4-BE49-F238E27FC236}">
                      <a16:creationId xmlns:a16="http://schemas.microsoft.com/office/drawing/2014/main" id="{9B380541-E37A-4F3A-AA25-5E933F46DC9D}"/>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 name="Freeform 2174">
                  <a:extLst>
                    <a:ext uri="{FF2B5EF4-FFF2-40B4-BE49-F238E27FC236}">
                      <a16:creationId xmlns:a16="http://schemas.microsoft.com/office/drawing/2014/main" id="{E79D92B5-E945-4EA4-BD47-17CA87C519EC}"/>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8" name="Freeform 2175">
                  <a:extLst>
                    <a:ext uri="{FF2B5EF4-FFF2-40B4-BE49-F238E27FC236}">
                      <a16:creationId xmlns:a16="http://schemas.microsoft.com/office/drawing/2014/main" id="{3C2B03EB-2EB8-4C1E-83C0-7B06998E29A5}"/>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9" name="Freeform 2176">
                  <a:extLst>
                    <a:ext uri="{FF2B5EF4-FFF2-40B4-BE49-F238E27FC236}">
                      <a16:creationId xmlns:a16="http://schemas.microsoft.com/office/drawing/2014/main" id="{D4450B65-0E42-43C9-B923-81889ECA5750}"/>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0" name="Freeform 2177">
                  <a:extLst>
                    <a:ext uri="{FF2B5EF4-FFF2-40B4-BE49-F238E27FC236}">
                      <a16:creationId xmlns:a16="http://schemas.microsoft.com/office/drawing/2014/main" id="{2B4336D0-C074-477F-B52B-40A3178142EB}"/>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1" name="Freeform 2178">
                  <a:extLst>
                    <a:ext uri="{FF2B5EF4-FFF2-40B4-BE49-F238E27FC236}">
                      <a16:creationId xmlns:a16="http://schemas.microsoft.com/office/drawing/2014/main" id="{EB9E773A-DAB9-47EE-B5C3-DD929902D2EB}"/>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2" name="Freeform 2179">
                  <a:extLst>
                    <a:ext uri="{FF2B5EF4-FFF2-40B4-BE49-F238E27FC236}">
                      <a16:creationId xmlns:a16="http://schemas.microsoft.com/office/drawing/2014/main" id="{B8309702-FE91-4E81-8F6A-C8B3C5E8217B}"/>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3" name="Freeform 2180">
                  <a:extLst>
                    <a:ext uri="{FF2B5EF4-FFF2-40B4-BE49-F238E27FC236}">
                      <a16:creationId xmlns:a16="http://schemas.microsoft.com/office/drawing/2014/main" id="{D28FAD91-A52B-41EA-8F19-F22C89B0C8B3}"/>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4" name="Freeform 2181">
                  <a:extLst>
                    <a:ext uri="{FF2B5EF4-FFF2-40B4-BE49-F238E27FC236}">
                      <a16:creationId xmlns:a16="http://schemas.microsoft.com/office/drawing/2014/main" id="{E9E22C35-20CB-43B4-8113-5181365C3A75}"/>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5" name="Freeform 2182">
                  <a:extLst>
                    <a:ext uri="{FF2B5EF4-FFF2-40B4-BE49-F238E27FC236}">
                      <a16:creationId xmlns:a16="http://schemas.microsoft.com/office/drawing/2014/main" id="{D7578B1D-D610-4292-A746-0E057E062D51}"/>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6" name="Freeform 2183">
                  <a:extLst>
                    <a:ext uri="{FF2B5EF4-FFF2-40B4-BE49-F238E27FC236}">
                      <a16:creationId xmlns:a16="http://schemas.microsoft.com/office/drawing/2014/main" id="{3E39CF29-3D23-4C07-8DDC-51A9C2FE8A92}"/>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7" name="Freeform 2184">
                  <a:extLst>
                    <a:ext uri="{FF2B5EF4-FFF2-40B4-BE49-F238E27FC236}">
                      <a16:creationId xmlns:a16="http://schemas.microsoft.com/office/drawing/2014/main" id="{131F4B22-4E57-429B-97D9-EE2B209092EC}"/>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8" name="Freeform 2185">
                  <a:extLst>
                    <a:ext uri="{FF2B5EF4-FFF2-40B4-BE49-F238E27FC236}">
                      <a16:creationId xmlns:a16="http://schemas.microsoft.com/office/drawing/2014/main" id="{934281C5-709C-4B49-A4A9-73CA8C613DA0}"/>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9" name="Freeform 2186">
                  <a:extLst>
                    <a:ext uri="{FF2B5EF4-FFF2-40B4-BE49-F238E27FC236}">
                      <a16:creationId xmlns:a16="http://schemas.microsoft.com/office/drawing/2014/main" id="{E45C4B75-75D4-4AF8-AE57-5191F309ED0A}"/>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0" name="Freeform 2187">
                  <a:extLst>
                    <a:ext uri="{FF2B5EF4-FFF2-40B4-BE49-F238E27FC236}">
                      <a16:creationId xmlns:a16="http://schemas.microsoft.com/office/drawing/2014/main" id="{1310EB31-30BA-4573-90D0-18D05BF49D9A}"/>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1" name="Freeform 2188">
                  <a:extLst>
                    <a:ext uri="{FF2B5EF4-FFF2-40B4-BE49-F238E27FC236}">
                      <a16:creationId xmlns:a16="http://schemas.microsoft.com/office/drawing/2014/main" id="{A33FBE65-009E-4C5C-A9AB-B8BBC1D043CD}"/>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232" name="Group 2189">
              <a:extLst>
                <a:ext uri="{FF2B5EF4-FFF2-40B4-BE49-F238E27FC236}">
                  <a16:creationId xmlns:a16="http://schemas.microsoft.com/office/drawing/2014/main" id="{D15BA7F3-83A1-439B-9276-D6ED0E2045EA}"/>
                </a:ext>
              </a:extLst>
            </p:cNvPr>
            <p:cNvGrpSpPr>
              <a:grpSpLocks/>
            </p:cNvGrpSpPr>
            <p:nvPr/>
          </p:nvGrpSpPr>
          <p:grpSpPr bwMode="auto">
            <a:xfrm>
              <a:off x="1824" y="3312"/>
              <a:ext cx="528" cy="440"/>
              <a:chOff x="3189" y="2788"/>
              <a:chExt cx="698" cy="632"/>
            </a:xfrm>
          </p:grpSpPr>
          <p:sp>
            <p:nvSpPr>
              <p:cNvPr id="8233" name="Freeform 2190">
                <a:extLst>
                  <a:ext uri="{FF2B5EF4-FFF2-40B4-BE49-F238E27FC236}">
                    <a16:creationId xmlns:a16="http://schemas.microsoft.com/office/drawing/2014/main" id="{3FD6ADDE-D601-4C56-B24B-8A72181EE648}"/>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 name="Freeform 2191">
                <a:extLst>
                  <a:ext uri="{FF2B5EF4-FFF2-40B4-BE49-F238E27FC236}">
                    <a16:creationId xmlns:a16="http://schemas.microsoft.com/office/drawing/2014/main" id="{A9BF28F7-D106-401D-B216-A50B3FCC1C9E}"/>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 name="Freeform 2192">
                <a:extLst>
                  <a:ext uri="{FF2B5EF4-FFF2-40B4-BE49-F238E27FC236}">
                    <a16:creationId xmlns:a16="http://schemas.microsoft.com/office/drawing/2014/main" id="{39BDD175-0127-46D6-9F6D-A11B6A8692AD}"/>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 name="Freeform 2193">
                <a:extLst>
                  <a:ext uri="{FF2B5EF4-FFF2-40B4-BE49-F238E27FC236}">
                    <a16:creationId xmlns:a16="http://schemas.microsoft.com/office/drawing/2014/main" id="{2B4D3A6A-8E39-4DB9-A08D-0B5060A808B4}"/>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 name="Freeform 2194">
                <a:extLst>
                  <a:ext uri="{FF2B5EF4-FFF2-40B4-BE49-F238E27FC236}">
                    <a16:creationId xmlns:a16="http://schemas.microsoft.com/office/drawing/2014/main" id="{CA2392CF-2196-42C5-8B0F-4F258B3558B7}"/>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 name="Freeform 2195">
                <a:extLst>
                  <a:ext uri="{FF2B5EF4-FFF2-40B4-BE49-F238E27FC236}">
                    <a16:creationId xmlns:a16="http://schemas.microsoft.com/office/drawing/2014/main" id="{72C0F8DB-29CB-452D-A057-A156741DD163}"/>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 name="Freeform 2196">
                <a:extLst>
                  <a:ext uri="{FF2B5EF4-FFF2-40B4-BE49-F238E27FC236}">
                    <a16:creationId xmlns:a16="http://schemas.microsoft.com/office/drawing/2014/main" id="{EEF15E02-A424-4DFD-97F9-6E1D9F3B280C}"/>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 name="Freeform 2197">
                <a:extLst>
                  <a:ext uri="{FF2B5EF4-FFF2-40B4-BE49-F238E27FC236}">
                    <a16:creationId xmlns:a16="http://schemas.microsoft.com/office/drawing/2014/main" id="{56657E7D-35B1-4824-A4F9-70E42EA3FE18}"/>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 name="Freeform 2198">
                <a:extLst>
                  <a:ext uri="{FF2B5EF4-FFF2-40B4-BE49-F238E27FC236}">
                    <a16:creationId xmlns:a16="http://schemas.microsoft.com/office/drawing/2014/main" id="{33A7AD97-A6B4-4BDD-B987-C8C34FC68E31}"/>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 name="Freeform 2199">
                <a:extLst>
                  <a:ext uri="{FF2B5EF4-FFF2-40B4-BE49-F238E27FC236}">
                    <a16:creationId xmlns:a16="http://schemas.microsoft.com/office/drawing/2014/main" id="{FA0DF1AC-24AE-44CC-8328-2EBCB676DCA3}"/>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 name="Freeform 2200">
                <a:extLst>
                  <a:ext uri="{FF2B5EF4-FFF2-40B4-BE49-F238E27FC236}">
                    <a16:creationId xmlns:a16="http://schemas.microsoft.com/office/drawing/2014/main" id="{D744F4DA-300B-4727-A254-711BCC14687D}"/>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 name="Freeform 2201">
                <a:extLst>
                  <a:ext uri="{FF2B5EF4-FFF2-40B4-BE49-F238E27FC236}">
                    <a16:creationId xmlns:a16="http://schemas.microsoft.com/office/drawing/2014/main" id="{928837CE-1F4F-486D-812D-15F33706B7F0}"/>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 name="Freeform 2202">
                <a:extLst>
                  <a:ext uri="{FF2B5EF4-FFF2-40B4-BE49-F238E27FC236}">
                    <a16:creationId xmlns:a16="http://schemas.microsoft.com/office/drawing/2014/main" id="{306A65E0-63F1-4CB3-9C6D-270535C013C0}"/>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 name="Freeform 2203">
                <a:extLst>
                  <a:ext uri="{FF2B5EF4-FFF2-40B4-BE49-F238E27FC236}">
                    <a16:creationId xmlns:a16="http://schemas.microsoft.com/office/drawing/2014/main" id="{48454108-6567-4D83-892D-0BF5CA327F93}"/>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 name="Freeform 2204">
                <a:extLst>
                  <a:ext uri="{FF2B5EF4-FFF2-40B4-BE49-F238E27FC236}">
                    <a16:creationId xmlns:a16="http://schemas.microsoft.com/office/drawing/2014/main" id="{1EAAD5A3-DFB6-435B-B96C-26D20AF50D38}"/>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 name="Freeform 2205">
                <a:extLst>
                  <a:ext uri="{FF2B5EF4-FFF2-40B4-BE49-F238E27FC236}">
                    <a16:creationId xmlns:a16="http://schemas.microsoft.com/office/drawing/2014/main" id="{62D6507D-EEBA-4DF7-8133-4410D230C896}"/>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 name="Freeform 2206">
                <a:extLst>
                  <a:ext uri="{FF2B5EF4-FFF2-40B4-BE49-F238E27FC236}">
                    <a16:creationId xmlns:a16="http://schemas.microsoft.com/office/drawing/2014/main" id="{4542CFAB-CAC6-4AC0-ADC1-51DEB3E96824}"/>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 name="Freeform 2207">
                <a:extLst>
                  <a:ext uri="{FF2B5EF4-FFF2-40B4-BE49-F238E27FC236}">
                    <a16:creationId xmlns:a16="http://schemas.microsoft.com/office/drawing/2014/main" id="{694A5A93-BA6D-463D-B1AE-5170C3199D2C}"/>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 name="Freeform 2208">
                <a:extLst>
                  <a:ext uri="{FF2B5EF4-FFF2-40B4-BE49-F238E27FC236}">
                    <a16:creationId xmlns:a16="http://schemas.microsoft.com/office/drawing/2014/main" id="{85A37136-1022-4589-895D-19DD518CAD40}"/>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199" name="Text Box 2209">
            <a:extLst>
              <a:ext uri="{FF2B5EF4-FFF2-40B4-BE49-F238E27FC236}">
                <a16:creationId xmlns:a16="http://schemas.microsoft.com/office/drawing/2014/main" id="{DA8C74A1-8D67-4D93-8926-BC35EB1BBB63}"/>
              </a:ext>
            </a:extLst>
          </p:cNvPr>
          <p:cNvSpPr txBox="1">
            <a:spLocks noChangeArrowheads="1"/>
          </p:cNvSpPr>
          <p:nvPr/>
        </p:nvSpPr>
        <p:spPr bwMode="auto">
          <a:xfrm>
            <a:off x="1377950" y="1504950"/>
            <a:ext cx="2705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Imprima todas las páginas del instructivo.</a:t>
            </a:r>
          </a:p>
        </p:txBody>
      </p:sp>
      <p:sp>
        <p:nvSpPr>
          <p:cNvPr id="8200" name="Line 2210">
            <a:extLst>
              <a:ext uri="{FF2B5EF4-FFF2-40B4-BE49-F238E27FC236}">
                <a16:creationId xmlns:a16="http://schemas.microsoft.com/office/drawing/2014/main" id="{3B4DB7AC-E132-4EF4-B2D1-DC65D402B957}"/>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Text Box 2211">
            <a:extLst>
              <a:ext uri="{FF2B5EF4-FFF2-40B4-BE49-F238E27FC236}">
                <a16:creationId xmlns:a16="http://schemas.microsoft.com/office/drawing/2014/main" id="{B2D3106D-23F2-4312-84AE-B46839A8EA6F}"/>
              </a:ext>
            </a:extLst>
          </p:cNvPr>
          <p:cNvSpPr txBox="1">
            <a:spLocks noChangeArrowheads="1"/>
          </p:cNvSpPr>
          <p:nvPr/>
        </p:nvSpPr>
        <p:spPr bwMode="auto">
          <a:xfrm>
            <a:off x="1377950" y="2889250"/>
            <a:ext cx="29654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Fotocopie el instructivo entero copiando por los dos lados de cada página.  Las páginas pares (2, 4, 6, etc.), deben estar en inglés.  Las páginas nones (3, 5, 7, etc.), deben estar en español.</a:t>
            </a:r>
          </a:p>
        </p:txBody>
      </p:sp>
      <p:sp>
        <p:nvSpPr>
          <p:cNvPr id="8202" name="Text Box 2212">
            <a:extLst>
              <a:ext uri="{FF2B5EF4-FFF2-40B4-BE49-F238E27FC236}">
                <a16:creationId xmlns:a16="http://schemas.microsoft.com/office/drawing/2014/main" id="{DF05B8D2-0FF8-40FD-BE05-C2372DD85091}"/>
              </a:ext>
            </a:extLst>
          </p:cNvPr>
          <p:cNvSpPr txBox="1">
            <a:spLocks noChangeArrowheads="1"/>
          </p:cNvSpPr>
          <p:nvPr/>
        </p:nvSpPr>
        <p:spPr bwMode="auto">
          <a:xfrm>
            <a:off x="1416050" y="4879975"/>
            <a:ext cx="274955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a:t>Engrape o encuaderne cada instructivo.  Asegúrese que las páginas en inglés estén del lado izquierdo y las páginas en español del lado derecho.</a:t>
            </a:r>
          </a:p>
        </p:txBody>
      </p:sp>
      <p:sp>
        <p:nvSpPr>
          <p:cNvPr id="8203" name="Text Box 2213">
            <a:extLst>
              <a:ext uri="{FF2B5EF4-FFF2-40B4-BE49-F238E27FC236}">
                <a16:creationId xmlns:a16="http://schemas.microsoft.com/office/drawing/2014/main" id="{AC4F2E3A-C501-4A50-B6C1-3F4ADD4041B9}"/>
              </a:ext>
            </a:extLst>
          </p:cNvPr>
          <p:cNvSpPr txBox="1">
            <a:spLocks noChangeArrowheads="1"/>
          </p:cNvSpPr>
          <p:nvPr/>
        </p:nvSpPr>
        <p:spPr bwMode="auto">
          <a:xfrm>
            <a:off x="1377950" y="7010400"/>
            <a:ext cx="28162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a:t>Proporcione la capacitación</a:t>
            </a:r>
          </a:p>
        </p:txBody>
      </p:sp>
      <p:sp>
        <p:nvSpPr>
          <p:cNvPr id="8204" name="Line 2214">
            <a:extLst>
              <a:ext uri="{FF2B5EF4-FFF2-40B4-BE49-F238E27FC236}">
                <a16:creationId xmlns:a16="http://schemas.microsoft.com/office/drawing/2014/main" id="{F5CFBCAD-8DE3-40F2-B093-5C7362A120EB}"/>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Line 2215">
            <a:extLst>
              <a:ext uri="{FF2B5EF4-FFF2-40B4-BE49-F238E27FC236}">
                <a16:creationId xmlns:a16="http://schemas.microsoft.com/office/drawing/2014/main" id="{83D5DCCE-964E-4906-96E5-FC0AE5F6A814}"/>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06" name="Group 2216">
            <a:extLst>
              <a:ext uri="{FF2B5EF4-FFF2-40B4-BE49-F238E27FC236}">
                <a16:creationId xmlns:a16="http://schemas.microsoft.com/office/drawing/2014/main" id="{AC80CC8A-3ED7-4110-B216-A77FC7E0E94A}"/>
              </a:ext>
            </a:extLst>
          </p:cNvPr>
          <p:cNvGrpSpPr>
            <a:grpSpLocks/>
          </p:cNvGrpSpPr>
          <p:nvPr/>
        </p:nvGrpSpPr>
        <p:grpSpPr bwMode="auto">
          <a:xfrm>
            <a:off x="4010025" y="4381500"/>
            <a:ext cx="2743200" cy="2209800"/>
            <a:chOff x="1776" y="3216"/>
            <a:chExt cx="1728" cy="1392"/>
          </a:xfrm>
        </p:grpSpPr>
        <p:sp>
          <p:nvSpPr>
            <p:cNvPr id="8207" name="Freeform 2217">
              <a:extLst>
                <a:ext uri="{FF2B5EF4-FFF2-40B4-BE49-F238E27FC236}">
                  <a16:creationId xmlns:a16="http://schemas.microsoft.com/office/drawing/2014/main" id="{7B13C190-AAF1-4E7A-8646-0DD0739187EF}"/>
                </a:ext>
              </a:extLst>
            </p:cNvPr>
            <p:cNvSpPr>
              <a:spLocks/>
            </p:cNvSpPr>
            <p:nvPr/>
          </p:nvSpPr>
          <p:spPr bwMode="auto">
            <a:xfrm>
              <a:off x="2464" y="3216"/>
              <a:ext cx="1040" cy="1055"/>
            </a:xfrm>
            <a:custGeom>
              <a:avLst/>
              <a:gdLst>
                <a:gd name="T0" fmla="*/ 87 w 1118"/>
                <a:gd name="T1" fmla="*/ 0 h 1355"/>
                <a:gd name="T2" fmla="*/ 0 w 1118"/>
                <a:gd name="T3" fmla="*/ 2 h 1355"/>
                <a:gd name="T4" fmla="*/ 60 w 1118"/>
                <a:gd name="T5" fmla="*/ 3 h 1355"/>
                <a:gd name="T6" fmla="*/ 197 w 1118"/>
                <a:gd name="T7" fmla="*/ 2 h 1355"/>
                <a:gd name="T8" fmla="*/ 87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2218">
              <a:extLst>
                <a:ext uri="{FF2B5EF4-FFF2-40B4-BE49-F238E27FC236}">
                  <a16:creationId xmlns:a16="http://schemas.microsoft.com/office/drawing/2014/main" id="{83B3C1B9-810E-46F8-A3EA-F5673B1634A0}"/>
                </a:ext>
              </a:extLst>
            </p:cNvPr>
            <p:cNvSpPr>
              <a:spLocks/>
            </p:cNvSpPr>
            <p:nvPr/>
          </p:nvSpPr>
          <p:spPr bwMode="auto">
            <a:xfrm>
              <a:off x="2459" y="3240"/>
              <a:ext cx="974" cy="990"/>
            </a:xfrm>
            <a:custGeom>
              <a:avLst/>
              <a:gdLst>
                <a:gd name="T0" fmla="*/ 0 w 1049"/>
                <a:gd name="T1" fmla="*/ 2 h 1270"/>
                <a:gd name="T2" fmla="*/ 0 w 1049"/>
                <a:gd name="T3" fmla="*/ 2 h 1270"/>
                <a:gd name="T4" fmla="*/ 83 w 1049"/>
                <a:gd name="T5" fmla="*/ 0 h 1270"/>
                <a:gd name="T6" fmla="*/ 175 w 1049"/>
                <a:gd name="T7" fmla="*/ 2 h 1270"/>
                <a:gd name="T8" fmla="*/ 56 w 1049"/>
                <a:gd name="T9" fmla="*/ 3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Freeform 2219">
              <a:extLst>
                <a:ext uri="{FF2B5EF4-FFF2-40B4-BE49-F238E27FC236}">
                  <a16:creationId xmlns:a16="http://schemas.microsoft.com/office/drawing/2014/main" id="{FB2FBEBD-9933-4FEA-B09C-CCF34654E62B}"/>
                </a:ext>
              </a:extLst>
            </p:cNvPr>
            <p:cNvSpPr>
              <a:spLocks/>
            </p:cNvSpPr>
            <p:nvPr/>
          </p:nvSpPr>
          <p:spPr bwMode="auto">
            <a:xfrm>
              <a:off x="2459" y="3267"/>
              <a:ext cx="929" cy="963"/>
            </a:xfrm>
            <a:custGeom>
              <a:avLst/>
              <a:gdLst>
                <a:gd name="T0" fmla="*/ 0 w 1000"/>
                <a:gd name="T1" fmla="*/ 2 h 1237"/>
                <a:gd name="T2" fmla="*/ 0 w 1000"/>
                <a:gd name="T3" fmla="*/ 2 h 1237"/>
                <a:gd name="T4" fmla="*/ 83 w 1000"/>
                <a:gd name="T5" fmla="*/ 0 h 1237"/>
                <a:gd name="T6" fmla="*/ 171 w 1000"/>
                <a:gd name="T7" fmla="*/ 2 h 1237"/>
                <a:gd name="T8" fmla="*/ 57 w 1000"/>
                <a:gd name="T9" fmla="*/ 3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2220">
              <a:extLst>
                <a:ext uri="{FF2B5EF4-FFF2-40B4-BE49-F238E27FC236}">
                  <a16:creationId xmlns:a16="http://schemas.microsoft.com/office/drawing/2014/main" id="{282D7649-4E36-4FB9-AF12-03247937841A}"/>
                </a:ext>
              </a:extLst>
            </p:cNvPr>
            <p:cNvSpPr>
              <a:spLocks/>
            </p:cNvSpPr>
            <p:nvPr/>
          </p:nvSpPr>
          <p:spPr bwMode="auto">
            <a:xfrm>
              <a:off x="1776" y="3536"/>
              <a:ext cx="1012" cy="1072"/>
            </a:xfrm>
            <a:custGeom>
              <a:avLst/>
              <a:gdLst>
                <a:gd name="T0" fmla="*/ 133 w 1088"/>
                <a:gd name="T1" fmla="*/ 0 h 1377"/>
                <a:gd name="T2" fmla="*/ 0 w 1088"/>
                <a:gd name="T3" fmla="*/ 2 h 1377"/>
                <a:gd name="T4" fmla="*/ 87 w 1088"/>
                <a:gd name="T5" fmla="*/ 3 h 1377"/>
                <a:gd name="T6" fmla="*/ 191 w 1088"/>
                <a:gd name="T7" fmla="*/ 2 h 1377"/>
                <a:gd name="T8" fmla="*/ 133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Freeform 2221">
              <a:extLst>
                <a:ext uri="{FF2B5EF4-FFF2-40B4-BE49-F238E27FC236}">
                  <a16:creationId xmlns:a16="http://schemas.microsoft.com/office/drawing/2014/main" id="{7873909D-F714-4028-8CC9-E981D4AD3E79}"/>
                </a:ext>
              </a:extLst>
            </p:cNvPr>
            <p:cNvSpPr>
              <a:spLocks/>
            </p:cNvSpPr>
            <p:nvPr/>
          </p:nvSpPr>
          <p:spPr bwMode="auto">
            <a:xfrm>
              <a:off x="1834" y="3569"/>
              <a:ext cx="931" cy="968"/>
            </a:xfrm>
            <a:custGeom>
              <a:avLst/>
              <a:gdLst>
                <a:gd name="T0" fmla="*/ 116 w 1001"/>
                <a:gd name="T1" fmla="*/ 0 h 1242"/>
                <a:gd name="T2" fmla="*/ 0 w 1001"/>
                <a:gd name="T3" fmla="*/ 2 h 1242"/>
                <a:gd name="T4" fmla="*/ 80 w 1001"/>
                <a:gd name="T5" fmla="*/ 3 h 1242"/>
                <a:gd name="T6" fmla="*/ 177 w 1001"/>
                <a:gd name="T7" fmla="*/ 2 h 1242"/>
                <a:gd name="T8" fmla="*/ 116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 name="Freeform 2222">
              <a:extLst>
                <a:ext uri="{FF2B5EF4-FFF2-40B4-BE49-F238E27FC236}">
                  <a16:creationId xmlns:a16="http://schemas.microsoft.com/office/drawing/2014/main" id="{3620B12D-41A8-4BD6-BDEE-C42599868BE4}"/>
                </a:ext>
              </a:extLst>
            </p:cNvPr>
            <p:cNvSpPr>
              <a:spLocks/>
            </p:cNvSpPr>
            <p:nvPr/>
          </p:nvSpPr>
          <p:spPr bwMode="auto">
            <a:xfrm>
              <a:off x="2459" y="3297"/>
              <a:ext cx="887" cy="933"/>
            </a:xfrm>
            <a:custGeom>
              <a:avLst/>
              <a:gdLst>
                <a:gd name="T0" fmla="*/ 0 w 953"/>
                <a:gd name="T1" fmla="*/ 2 h 1199"/>
                <a:gd name="T2" fmla="*/ 0 w 953"/>
                <a:gd name="T3" fmla="*/ 2 h 1199"/>
                <a:gd name="T4" fmla="*/ 87 w 953"/>
                <a:gd name="T5" fmla="*/ 0 h 1199"/>
                <a:gd name="T6" fmla="*/ 169 w 953"/>
                <a:gd name="T7" fmla="*/ 2 h 1199"/>
                <a:gd name="T8" fmla="*/ 59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2223">
              <a:extLst>
                <a:ext uri="{FF2B5EF4-FFF2-40B4-BE49-F238E27FC236}">
                  <a16:creationId xmlns:a16="http://schemas.microsoft.com/office/drawing/2014/main" id="{02A77C57-32AB-4641-B62D-FA166E51AC04}"/>
                </a:ext>
              </a:extLst>
            </p:cNvPr>
            <p:cNvSpPr>
              <a:spLocks/>
            </p:cNvSpPr>
            <p:nvPr/>
          </p:nvSpPr>
          <p:spPr bwMode="auto">
            <a:xfrm>
              <a:off x="2442" y="3548"/>
              <a:ext cx="346" cy="699"/>
            </a:xfrm>
            <a:custGeom>
              <a:avLst/>
              <a:gdLst>
                <a:gd name="T0" fmla="*/ 0 w 373"/>
                <a:gd name="T1" fmla="*/ 2 h 899"/>
                <a:gd name="T2" fmla="*/ 6 w 373"/>
                <a:gd name="T3" fmla="*/ 0 h 899"/>
                <a:gd name="T4" fmla="*/ 61 w 373"/>
                <a:gd name="T5" fmla="*/ 2 h 899"/>
                <a:gd name="T6" fmla="*/ 58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14" name="Group 2224">
              <a:extLst>
                <a:ext uri="{FF2B5EF4-FFF2-40B4-BE49-F238E27FC236}">
                  <a16:creationId xmlns:a16="http://schemas.microsoft.com/office/drawing/2014/main" id="{B726E6CD-1E07-4D70-A541-FB0DD314543E}"/>
                </a:ext>
              </a:extLst>
            </p:cNvPr>
            <p:cNvGrpSpPr>
              <a:grpSpLocks/>
            </p:cNvGrpSpPr>
            <p:nvPr/>
          </p:nvGrpSpPr>
          <p:grpSpPr bwMode="auto">
            <a:xfrm>
              <a:off x="2434" y="3596"/>
              <a:ext cx="401" cy="595"/>
              <a:chOff x="2056" y="1496"/>
              <a:chExt cx="468" cy="751"/>
            </a:xfrm>
          </p:grpSpPr>
          <p:grpSp>
            <p:nvGrpSpPr>
              <p:cNvPr id="8219" name="Group 2225">
                <a:extLst>
                  <a:ext uri="{FF2B5EF4-FFF2-40B4-BE49-F238E27FC236}">
                    <a16:creationId xmlns:a16="http://schemas.microsoft.com/office/drawing/2014/main" id="{08392F85-CE05-4AAD-9BAF-2977515ECEF8}"/>
                  </a:ext>
                </a:extLst>
              </p:cNvPr>
              <p:cNvGrpSpPr>
                <a:grpSpLocks/>
              </p:cNvGrpSpPr>
              <p:nvPr/>
            </p:nvGrpSpPr>
            <p:grpSpPr bwMode="auto">
              <a:xfrm>
                <a:off x="2056" y="1496"/>
                <a:ext cx="206" cy="139"/>
                <a:chOff x="2056" y="1496"/>
                <a:chExt cx="206" cy="139"/>
              </a:xfrm>
            </p:grpSpPr>
            <p:sp>
              <p:nvSpPr>
                <p:cNvPr id="8228" name="Freeform 2226">
                  <a:extLst>
                    <a:ext uri="{FF2B5EF4-FFF2-40B4-BE49-F238E27FC236}">
                      <a16:creationId xmlns:a16="http://schemas.microsoft.com/office/drawing/2014/main" id="{8157A02F-F06E-4503-A6C6-83F0C8A71843}"/>
                    </a:ext>
                  </a:extLst>
                </p:cNvPr>
                <p:cNvSpPr>
                  <a:spLocks/>
                </p:cNvSpPr>
                <p:nvPr/>
              </p:nvSpPr>
              <p:spPr bwMode="auto">
                <a:xfrm>
                  <a:off x="2056" y="1596"/>
                  <a:ext cx="45" cy="39"/>
                </a:xfrm>
                <a:custGeom>
                  <a:avLst/>
                  <a:gdLst>
                    <a:gd name="T0" fmla="*/ 181 w 41"/>
                    <a:gd name="T1" fmla="*/ 11 h 41"/>
                    <a:gd name="T2" fmla="*/ 261 w 41"/>
                    <a:gd name="T3" fmla="*/ 10 h 41"/>
                    <a:gd name="T4" fmla="*/ 316 w 41"/>
                    <a:gd name="T5" fmla="*/ 10 h 41"/>
                    <a:gd name="T6" fmla="*/ 374 w 41"/>
                    <a:gd name="T7" fmla="*/ 10 h 41"/>
                    <a:gd name="T8" fmla="*/ 379 w 41"/>
                    <a:gd name="T9" fmla="*/ 10 h 41"/>
                    <a:gd name="T10" fmla="*/ 374 w 41"/>
                    <a:gd name="T11" fmla="*/ 10 h 41"/>
                    <a:gd name="T12" fmla="*/ 316 w 41"/>
                    <a:gd name="T13" fmla="*/ 6 h 41"/>
                    <a:gd name="T14" fmla="*/ 261 w 41"/>
                    <a:gd name="T15" fmla="*/ 1 h 41"/>
                    <a:gd name="T16" fmla="*/ 181 w 41"/>
                    <a:gd name="T17" fmla="*/ 0 h 41"/>
                    <a:gd name="T18" fmla="*/ 104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04 w 41"/>
                    <a:gd name="T31" fmla="*/ 10 h 41"/>
                    <a:gd name="T32" fmla="*/ 181 w 41"/>
                    <a:gd name="T33" fmla="*/ 1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2227">
                  <a:extLst>
                    <a:ext uri="{FF2B5EF4-FFF2-40B4-BE49-F238E27FC236}">
                      <a16:creationId xmlns:a16="http://schemas.microsoft.com/office/drawing/2014/main" id="{D2B215BA-E8CE-42CB-8CCB-FE8686F0EA32}"/>
                    </a:ext>
                  </a:extLst>
                </p:cNvPr>
                <p:cNvSpPr>
                  <a:spLocks/>
                </p:cNvSpPr>
                <p:nvPr/>
              </p:nvSpPr>
              <p:spPr bwMode="auto">
                <a:xfrm>
                  <a:off x="2216" y="1533"/>
                  <a:ext cx="46" cy="41"/>
                </a:xfrm>
                <a:custGeom>
                  <a:avLst/>
                  <a:gdLst>
                    <a:gd name="T0" fmla="*/ 338 w 41"/>
                    <a:gd name="T1" fmla="*/ 67 h 40"/>
                    <a:gd name="T2" fmla="*/ 464 w 41"/>
                    <a:gd name="T3" fmla="*/ 65 h 40"/>
                    <a:gd name="T4" fmla="*/ 563 w 41"/>
                    <a:gd name="T5" fmla="*/ 59 h 40"/>
                    <a:gd name="T6" fmla="*/ 632 w 41"/>
                    <a:gd name="T7" fmla="*/ 52 h 40"/>
                    <a:gd name="T8" fmla="*/ 651 w 41"/>
                    <a:gd name="T9" fmla="*/ 44 h 40"/>
                    <a:gd name="T10" fmla="*/ 632 w 41"/>
                    <a:gd name="T11" fmla="*/ 13 h 40"/>
                    <a:gd name="T12" fmla="*/ 563 w 41"/>
                    <a:gd name="T13" fmla="*/ 6 h 40"/>
                    <a:gd name="T14" fmla="*/ 464 w 41"/>
                    <a:gd name="T15" fmla="*/ 1 h 40"/>
                    <a:gd name="T16" fmla="*/ 338 w 41"/>
                    <a:gd name="T17" fmla="*/ 0 h 40"/>
                    <a:gd name="T18" fmla="*/ 213 w 41"/>
                    <a:gd name="T19" fmla="*/ 1 h 40"/>
                    <a:gd name="T20" fmla="*/ 95 w 41"/>
                    <a:gd name="T21" fmla="*/ 6 h 40"/>
                    <a:gd name="T22" fmla="*/ 1 w 41"/>
                    <a:gd name="T23" fmla="*/ 13 h 40"/>
                    <a:gd name="T24" fmla="*/ 0 w 41"/>
                    <a:gd name="T25" fmla="*/ 44 h 40"/>
                    <a:gd name="T26" fmla="*/ 1 w 41"/>
                    <a:gd name="T27" fmla="*/ 52 h 40"/>
                    <a:gd name="T28" fmla="*/ 95 w 41"/>
                    <a:gd name="T29" fmla="*/ 59 h 40"/>
                    <a:gd name="T30" fmla="*/ 213 w 41"/>
                    <a:gd name="T31" fmla="*/ 65 h 40"/>
                    <a:gd name="T32" fmla="*/ 338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 name="Freeform 2228">
                  <a:extLst>
                    <a:ext uri="{FF2B5EF4-FFF2-40B4-BE49-F238E27FC236}">
                      <a16:creationId xmlns:a16="http://schemas.microsoft.com/office/drawing/2014/main" id="{21FBA310-8D60-4405-BAB3-9F2034089EDC}"/>
                    </a:ext>
                  </a:extLst>
                </p:cNvPr>
                <p:cNvSpPr>
                  <a:spLocks/>
                </p:cNvSpPr>
                <p:nvPr/>
              </p:nvSpPr>
              <p:spPr bwMode="auto">
                <a:xfrm>
                  <a:off x="2060" y="1496"/>
                  <a:ext cx="195" cy="126"/>
                </a:xfrm>
                <a:custGeom>
                  <a:avLst/>
                  <a:gdLst>
                    <a:gd name="T0" fmla="*/ 919 w 181"/>
                    <a:gd name="T1" fmla="*/ 42 h 129"/>
                    <a:gd name="T2" fmla="*/ 1081 w 181"/>
                    <a:gd name="T3" fmla="*/ 33 h 129"/>
                    <a:gd name="T4" fmla="*/ 1070 w 181"/>
                    <a:gd name="T5" fmla="*/ 31 h 129"/>
                    <a:gd name="T6" fmla="*/ 1057 w 181"/>
                    <a:gd name="T7" fmla="*/ 27 h 129"/>
                    <a:gd name="T8" fmla="*/ 1033 w 181"/>
                    <a:gd name="T9" fmla="*/ 21 h 129"/>
                    <a:gd name="T10" fmla="*/ 1003 w 181"/>
                    <a:gd name="T11" fmla="*/ 21 h 129"/>
                    <a:gd name="T12" fmla="*/ 955 w 181"/>
                    <a:gd name="T13" fmla="*/ 21 h 129"/>
                    <a:gd name="T14" fmla="*/ 918 w 181"/>
                    <a:gd name="T15" fmla="*/ 19 h 129"/>
                    <a:gd name="T16" fmla="*/ 853 w 181"/>
                    <a:gd name="T17" fmla="*/ 11 h 129"/>
                    <a:gd name="T18" fmla="*/ 783 w 181"/>
                    <a:gd name="T19" fmla="*/ 6 h 129"/>
                    <a:gd name="T20" fmla="*/ 729 w 181"/>
                    <a:gd name="T21" fmla="*/ 2 h 129"/>
                    <a:gd name="T22" fmla="*/ 677 w 181"/>
                    <a:gd name="T23" fmla="*/ 1 h 129"/>
                    <a:gd name="T24" fmla="*/ 628 w 181"/>
                    <a:gd name="T25" fmla="*/ 0 h 129"/>
                    <a:gd name="T26" fmla="*/ 581 w 181"/>
                    <a:gd name="T27" fmla="*/ 0 h 129"/>
                    <a:gd name="T28" fmla="*/ 512 w 181"/>
                    <a:gd name="T29" fmla="*/ 1 h 129"/>
                    <a:gd name="T30" fmla="*/ 464 w 181"/>
                    <a:gd name="T31" fmla="*/ 3 h 129"/>
                    <a:gd name="T32" fmla="*/ 407 w 181"/>
                    <a:gd name="T33" fmla="*/ 7 h 129"/>
                    <a:gd name="T34" fmla="*/ 346 w 181"/>
                    <a:gd name="T35" fmla="*/ 10 h 129"/>
                    <a:gd name="T36" fmla="*/ 222 w 181"/>
                    <a:gd name="T37" fmla="*/ 21 h 129"/>
                    <a:gd name="T38" fmla="*/ 126 w 181"/>
                    <a:gd name="T39" fmla="*/ 21 h 129"/>
                    <a:gd name="T40" fmla="*/ 54 w 181"/>
                    <a:gd name="T41" fmla="*/ 30 h 129"/>
                    <a:gd name="T42" fmla="*/ 3 w 181"/>
                    <a:gd name="T43" fmla="*/ 43 h 129"/>
                    <a:gd name="T44" fmla="*/ 0 w 181"/>
                    <a:gd name="T45" fmla="*/ 51 h 129"/>
                    <a:gd name="T46" fmla="*/ 0 w 181"/>
                    <a:gd name="T47" fmla="*/ 59 h 129"/>
                    <a:gd name="T48" fmla="*/ 1 w 181"/>
                    <a:gd name="T49" fmla="*/ 65 h 129"/>
                    <a:gd name="T50" fmla="*/ 5 w 181"/>
                    <a:gd name="T51" fmla="*/ 73 h 129"/>
                    <a:gd name="T52" fmla="*/ 191 w 181"/>
                    <a:gd name="T53" fmla="*/ 67 h 129"/>
                    <a:gd name="T54" fmla="*/ 191 w 181"/>
                    <a:gd name="T55" fmla="*/ 67 h 129"/>
                    <a:gd name="T56" fmla="*/ 183 w 181"/>
                    <a:gd name="T57" fmla="*/ 64 h 129"/>
                    <a:gd name="T58" fmla="*/ 170 w 181"/>
                    <a:gd name="T59" fmla="*/ 61 h 129"/>
                    <a:gd name="T60" fmla="*/ 170 w 181"/>
                    <a:gd name="T61" fmla="*/ 57 h 129"/>
                    <a:gd name="T62" fmla="*/ 170 w 181"/>
                    <a:gd name="T63" fmla="*/ 50 h 129"/>
                    <a:gd name="T64" fmla="*/ 191 w 181"/>
                    <a:gd name="T65" fmla="*/ 44 h 129"/>
                    <a:gd name="T66" fmla="*/ 239 w 181"/>
                    <a:gd name="T67" fmla="*/ 36 h 129"/>
                    <a:gd name="T68" fmla="*/ 307 w 181"/>
                    <a:gd name="T69" fmla="*/ 23 h 129"/>
                    <a:gd name="T70" fmla="*/ 415 w 181"/>
                    <a:gd name="T71" fmla="*/ 21 h 129"/>
                    <a:gd name="T72" fmla="*/ 464 w 181"/>
                    <a:gd name="T73" fmla="*/ 21 h 129"/>
                    <a:gd name="T74" fmla="*/ 502 w 181"/>
                    <a:gd name="T75" fmla="*/ 21 h 129"/>
                    <a:gd name="T76" fmla="*/ 541 w 181"/>
                    <a:gd name="T77" fmla="*/ 21 h 129"/>
                    <a:gd name="T78" fmla="*/ 583 w 181"/>
                    <a:gd name="T79" fmla="*/ 21 h 129"/>
                    <a:gd name="T80" fmla="*/ 610 w 181"/>
                    <a:gd name="T81" fmla="*/ 21 h 129"/>
                    <a:gd name="T82" fmla="*/ 641 w 181"/>
                    <a:gd name="T83" fmla="*/ 21 h 129"/>
                    <a:gd name="T84" fmla="*/ 682 w 181"/>
                    <a:gd name="T85" fmla="*/ 21 h 129"/>
                    <a:gd name="T86" fmla="*/ 726 w 181"/>
                    <a:gd name="T87" fmla="*/ 21 h 129"/>
                    <a:gd name="T88" fmla="*/ 763 w 181"/>
                    <a:gd name="T89" fmla="*/ 21 h 129"/>
                    <a:gd name="T90" fmla="*/ 802 w 181"/>
                    <a:gd name="T91" fmla="*/ 21 h 129"/>
                    <a:gd name="T92" fmla="*/ 844 w 181"/>
                    <a:gd name="T93" fmla="*/ 23 h 129"/>
                    <a:gd name="T94" fmla="*/ 864 w 181"/>
                    <a:gd name="T95" fmla="*/ 29 h 129"/>
                    <a:gd name="T96" fmla="*/ 886 w 181"/>
                    <a:gd name="T97" fmla="*/ 35 h 129"/>
                    <a:gd name="T98" fmla="*/ 911 w 181"/>
                    <a:gd name="T99" fmla="*/ 39 h 129"/>
                    <a:gd name="T100" fmla="*/ 918 w 181"/>
                    <a:gd name="T101" fmla="*/ 41 h 129"/>
                    <a:gd name="T102" fmla="*/ 919 w 181"/>
                    <a:gd name="T103" fmla="*/ 42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0" name="Group 2229">
                <a:extLst>
                  <a:ext uri="{FF2B5EF4-FFF2-40B4-BE49-F238E27FC236}">
                    <a16:creationId xmlns:a16="http://schemas.microsoft.com/office/drawing/2014/main" id="{DE884383-334C-472F-9DDA-D151CF1EC16F}"/>
                  </a:ext>
                </a:extLst>
              </p:cNvPr>
              <p:cNvGrpSpPr>
                <a:grpSpLocks/>
              </p:cNvGrpSpPr>
              <p:nvPr/>
            </p:nvGrpSpPr>
            <p:grpSpPr bwMode="auto">
              <a:xfrm>
                <a:off x="2188" y="1789"/>
                <a:ext cx="204" cy="139"/>
                <a:chOff x="2188" y="1789"/>
                <a:chExt cx="204" cy="139"/>
              </a:xfrm>
            </p:grpSpPr>
            <p:sp>
              <p:nvSpPr>
                <p:cNvPr id="8225" name="Freeform 2230">
                  <a:extLst>
                    <a:ext uri="{FF2B5EF4-FFF2-40B4-BE49-F238E27FC236}">
                      <a16:creationId xmlns:a16="http://schemas.microsoft.com/office/drawing/2014/main" id="{B360E19C-30D6-4F31-8254-ACC8068EB7BE}"/>
                    </a:ext>
                  </a:extLst>
                </p:cNvPr>
                <p:cNvSpPr>
                  <a:spLocks/>
                </p:cNvSpPr>
                <p:nvPr/>
              </p:nvSpPr>
              <p:spPr bwMode="auto">
                <a:xfrm>
                  <a:off x="2188" y="1889"/>
                  <a:ext cx="43" cy="39"/>
                </a:xfrm>
                <a:custGeom>
                  <a:avLst/>
                  <a:gdLst>
                    <a:gd name="T0" fmla="*/ 45 w 42"/>
                    <a:gd name="T1" fmla="*/ 7 h 42"/>
                    <a:gd name="T2" fmla="*/ 53 w 42"/>
                    <a:gd name="T3" fmla="*/ 7 h 42"/>
                    <a:gd name="T4" fmla="*/ 60 w 42"/>
                    <a:gd name="T5" fmla="*/ 7 h 42"/>
                    <a:gd name="T6" fmla="*/ 67 w 42"/>
                    <a:gd name="T7" fmla="*/ 7 h 42"/>
                    <a:gd name="T8" fmla="*/ 69 w 42"/>
                    <a:gd name="T9" fmla="*/ 7 h 42"/>
                    <a:gd name="T10" fmla="*/ 67 w 42"/>
                    <a:gd name="T11" fmla="*/ 7 h 42"/>
                    <a:gd name="T12" fmla="*/ 60 w 42"/>
                    <a:gd name="T13" fmla="*/ 6 h 42"/>
                    <a:gd name="T14" fmla="*/ 53 w 42"/>
                    <a:gd name="T15" fmla="*/ 2 h 42"/>
                    <a:gd name="T16" fmla="*/ 45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5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2231">
                  <a:extLst>
                    <a:ext uri="{FF2B5EF4-FFF2-40B4-BE49-F238E27FC236}">
                      <a16:creationId xmlns:a16="http://schemas.microsoft.com/office/drawing/2014/main" id="{F75F12C3-F2C6-4643-9AD3-45C10F438281}"/>
                    </a:ext>
                  </a:extLst>
                </p:cNvPr>
                <p:cNvSpPr>
                  <a:spLocks/>
                </p:cNvSpPr>
                <p:nvPr/>
              </p:nvSpPr>
              <p:spPr bwMode="auto">
                <a:xfrm>
                  <a:off x="2346" y="1826"/>
                  <a:ext cx="46" cy="41"/>
                </a:xfrm>
                <a:custGeom>
                  <a:avLst/>
                  <a:gdLst>
                    <a:gd name="T0" fmla="*/ 314 w 41"/>
                    <a:gd name="T1" fmla="*/ 41 h 41"/>
                    <a:gd name="T2" fmla="*/ 443 w 41"/>
                    <a:gd name="T3" fmla="*/ 40 h 41"/>
                    <a:gd name="T4" fmla="*/ 558 w 41"/>
                    <a:gd name="T5" fmla="*/ 36 h 41"/>
                    <a:gd name="T6" fmla="*/ 632 w 41"/>
                    <a:gd name="T7" fmla="*/ 29 h 41"/>
                    <a:gd name="T8" fmla="*/ 651 w 41"/>
                    <a:gd name="T9" fmla="*/ 21 h 41"/>
                    <a:gd name="T10" fmla="*/ 632 w 41"/>
                    <a:gd name="T11" fmla="*/ 13 h 41"/>
                    <a:gd name="T12" fmla="*/ 558 w 41"/>
                    <a:gd name="T13" fmla="*/ 6 h 41"/>
                    <a:gd name="T14" fmla="*/ 443 w 41"/>
                    <a:gd name="T15" fmla="*/ 1 h 41"/>
                    <a:gd name="T16" fmla="*/ 314 w 41"/>
                    <a:gd name="T17" fmla="*/ 0 h 41"/>
                    <a:gd name="T18" fmla="*/ 190 w 41"/>
                    <a:gd name="T19" fmla="*/ 1 h 41"/>
                    <a:gd name="T20" fmla="*/ 85 w 41"/>
                    <a:gd name="T21" fmla="*/ 6 h 41"/>
                    <a:gd name="T22" fmla="*/ 1 w 41"/>
                    <a:gd name="T23" fmla="*/ 13 h 41"/>
                    <a:gd name="T24" fmla="*/ 0 w 41"/>
                    <a:gd name="T25" fmla="*/ 21 h 41"/>
                    <a:gd name="T26" fmla="*/ 1 w 41"/>
                    <a:gd name="T27" fmla="*/ 29 h 41"/>
                    <a:gd name="T28" fmla="*/ 85 w 41"/>
                    <a:gd name="T29" fmla="*/ 36 h 41"/>
                    <a:gd name="T30" fmla="*/ 190 w 41"/>
                    <a:gd name="T31" fmla="*/ 40 h 41"/>
                    <a:gd name="T32" fmla="*/ 314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 name="Freeform 2232">
                  <a:extLst>
                    <a:ext uri="{FF2B5EF4-FFF2-40B4-BE49-F238E27FC236}">
                      <a16:creationId xmlns:a16="http://schemas.microsoft.com/office/drawing/2014/main" id="{53203A39-8D38-4A68-A028-AFAA67E50495}"/>
                    </a:ext>
                  </a:extLst>
                </p:cNvPr>
                <p:cNvSpPr>
                  <a:spLocks/>
                </p:cNvSpPr>
                <p:nvPr/>
              </p:nvSpPr>
              <p:spPr bwMode="auto">
                <a:xfrm>
                  <a:off x="2190" y="1789"/>
                  <a:ext cx="195" cy="127"/>
                </a:xfrm>
                <a:custGeom>
                  <a:avLst/>
                  <a:gdLst>
                    <a:gd name="T0" fmla="*/ 1196 w 179"/>
                    <a:gd name="T1" fmla="*/ 43 h 129"/>
                    <a:gd name="T2" fmla="*/ 1403 w 179"/>
                    <a:gd name="T3" fmla="*/ 32 h 129"/>
                    <a:gd name="T4" fmla="*/ 1386 w 179"/>
                    <a:gd name="T5" fmla="*/ 32 h 129"/>
                    <a:gd name="T6" fmla="*/ 1373 w 179"/>
                    <a:gd name="T7" fmla="*/ 32 h 129"/>
                    <a:gd name="T8" fmla="*/ 1345 w 179"/>
                    <a:gd name="T9" fmla="*/ 32 h 129"/>
                    <a:gd name="T10" fmla="*/ 1305 w 179"/>
                    <a:gd name="T11" fmla="*/ 32 h 129"/>
                    <a:gd name="T12" fmla="*/ 1258 w 179"/>
                    <a:gd name="T13" fmla="*/ 28 h 129"/>
                    <a:gd name="T14" fmla="*/ 1196 w 179"/>
                    <a:gd name="T15" fmla="*/ 18 h 129"/>
                    <a:gd name="T16" fmla="*/ 1117 w 179"/>
                    <a:gd name="T17" fmla="*/ 12 h 129"/>
                    <a:gd name="T18" fmla="*/ 1025 w 179"/>
                    <a:gd name="T19" fmla="*/ 5 h 129"/>
                    <a:gd name="T20" fmla="*/ 958 w 179"/>
                    <a:gd name="T21" fmla="*/ 2 h 129"/>
                    <a:gd name="T22" fmla="*/ 889 w 179"/>
                    <a:gd name="T23" fmla="*/ 0 h 129"/>
                    <a:gd name="T24" fmla="*/ 820 w 179"/>
                    <a:gd name="T25" fmla="*/ 0 h 129"/>
                    <a:gd name="T26" fmla="*/ 749 w 179"/>
                    <a:gd name="T27" fmla="*/ 0 h 129"/>
                    <a:gd name="T28" fmla="*/ 679 w 179"/>
                    <a:gd name="T29" fmla="*/ 1 h 129"/>
                    <a:gd name="T30" fmla="*/ 613 w 179"/>
                    <a:gd name="T31" fmla="*/ 4 h 129"/>
                    <a:gd name="T32" fmla="*/ 534 w 179"/>
                    <a:gd name="T33" fmla="*/ 6 h 129"/>
                    <a:gd name="T34" fmla="*/ 450 w 179"/>
                    <a:gd name="T35" fmla="*/ 10 h 129"/>
                    <a:gd name="T36" fmla="*/ 292 w 179"/>
                    <a:gd name="T37" fmla="*/ 23 h 129"/>
                    <a:gd name="T38" fmla="*/ 174 w 179"/>
                    <a:gd name="T39" fmla="*/ 32 h 129"/>
                    <a:gd name="T40" fmla="*/ 75 w 179"/>
                    <a:gd name="T41" fmla="*/ 32 h 129"/>
                    <a:gd name="T42" fmla="*/ 3 w 179"/>
                    <a:gd name="T43" fmla="*/ 46 h 129"/>
                    <a:gd name="T44" fmla="*/ 1 w 179"/>
                    <a:gd name="T45" fmla="*/ 64 h 129"/>
                    <a:gd name="T46" fmla="*/ 0 w 179"/>
                    <a:gd name="T47" fmla="*/ 75 h 129"/>
                    <a:gd name="T48" fmla="*/ 2 w 179"/>
                    <a:gd name="T49" fmla="*/ 82 h 129"/>
                    <a:gd name="T50" fmla="*/ 53 w 179"/>
                    <a:gd name="T51" fmla="*/ 88 h 129"/>
                    <a:gd name="T52" fmla="*/ 247 w 179"/>
                    <a:gd name="T53" fmla="*/ 83 h 129"/>
                    <a:gd name="T54" fmla="*/ 247 w 179"/>
                    <a:gd name="T55" fmla="*/ 83 h 129"/>
                    <a:gd name="T56" fmla="*/ 246 w 179"/>
                    <a:gd name="T57" fmla="*/ 81 h 129"/>
                    <a:gd name="T58" fmla="*/ 230 w 179"/>
                    <a:gd name="T59" fmla="*/ 77 h 129"/>
                    <a:gd name="T60" fmla="*/ 227 w 179"/>
                    <a:gd name="T61" fmla="*/ 72 h 129"/>
                    <a:gd name="T62" fmla="*/ 230 w 179"/>
                    <a:gd name="T63" fmla="*/ 61 h 129"/>
                    <a:gd name="T64" fmla="*/ 251 w 179"/>
                    <a:gd name="T65" fmla="*/ 49 h 129"/>
                    <a:gd name="T66" fmla="*/ 318 w 179"/>
                    <a:gd name="T67" fmla="*/ 35 h 129"/>
                    <a:gd name="T68" fmla="*/ 413 w 179"/>
                    <a:gd name="T69" fmla="*/ 32 h 129"/>
                    <a:gd name="T70" fmla="*/ 541 w 179"/>
                    <a:gd name="T71" fmla="*/ 32 h 129"/>
                    <a:gd name="T72" fmla="*/ 606 w 179"/>
                    <a:gd name="T73" fmla="*/ 32 h 129"/>
                    <a:gd name="T74" fmla="*/ 660 w 179"/>
                    <a:gd name="T75" fmla="*/ 31 h 129"/>
                    <a:gd name="T76" fmla="*/ 699 w 179"/>
                    <a:gd name="T77" fmla="*/ 30 h 129"/>
                    <a:gd name="T78" fmla="*/ 749 w 179"/>
                    <a:gd name="T79" fmla="*/ 29 h 129"/>
                    <a:gd name="T80" fmla="*/ 801 w 179"/>
                    <a:gd name="T81" fmla="*/ 29 h 129"/>
                    <a:gd name="T82" fmla="*/ 851 w 179"/>
                    <a:gd name="T83" fmla="*/ 29 h 129"/>
                    <a:gd name="T84" fmla="*/ 889 w 179"/>
                    <a:gd name="T85" fmla="*/ 30 h 129"/>
                    <a:gd name="T86" fmla="*/ 941 w 179"/>
                    <a:gd name="T87" fmla="*/ 32 h 129"/>
                    <a:gd name="T88" fmla="*/ 1044 w 179"/>
                    <a:gd name="T89" fmla="*/ 32 h 129"/>
                    <a:gd name="T90" fmla="*/ 1134 w 179"/>
                    <a:gd name="T91" fmla="*/ 32 h 129"/>
                    <a:gd name="T92" fmla="*/ 1182 w 179"/>
                    <a:gd name="T93" fmla="*/ 38 h 129"/>
                    <a:gd name="T94" fmla="*/ 1196 w 179"/>
                    <a:gd name="T95" fmla="*/ 43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1" name="Group 2233">
                <a:extLst>
                  <a:ext uri="{FF2B5EF4-FFF2-40B4-BE49-F238E27FC236}">
                    <a16:creationId xmlns:a16="http://schemas.microsoft.com/office/drawing/2014/main" id="{18C95EBC-A633-4A10-93EC-F817E9B07F7A}"/>
                  </a:ext>
                </a:extLst>
              </p:cNvPr>
              <p:cNvGrpSpPr>
                <a:grpSpLocks/>
              </p:cNvGrpSpPr>
              <p:nvPr/>
            </p:nvGrpSpPr>
            <p:grpSpPr bwMode="auto">
              <a:xfrm>
                <a:off x="2320" y="2107"/>
                <a:ext cx="204" cy="140"/>
                <a:chOff x="2320" y="2107"/>
                <a:chExt cx="204" cy="140"/>
              </a:xfrm>
            </p:grpSpPr>
            <p:sp>
              <p:nvSpPr>
                <p:cNvPr id="8222" name="Freeform 2234">
                  <a:extLst>
                    <a:ext uri="{FF2B5EF4-FFF2-40B4-BE49-F238E27FC236}">
                      <a16:creationId xmlns:a16="http://schemas.microsoft.com/office/drawing/2014/main" id="{0F75463F-9E5C-46FD-AFD9-8A8A016FB1F7}"/>
                    </a:ext>
                  </a:extLst>
                </p:cNvPr>
                <p:cNvSpPr>
                  <a:spLocks/>
                </p:cNvSpPr>
                <p:nvPr/>
              </p:nvSpPr>
              <p:spPr bwMode="auto">
                <a:xfrm>
                  <a:off x="2320" y="2208"/>
                  <a:ext cx="44" cy="39"/>
                </a:xfrm>
                <a:custGeom>
                  <a:avLst/>
                  <a:gdLst>
                    <a:gd name="T0" fmla="*/ 191 w 40"/>
                    <a:gd name="T1" fmla="*/ 20 h 40"/>
                    <a:gd name="T2" fmla="*/ 266 w 40"/>
                    <a:gd name="T3" fmla="*/ 20 h 40"/>
                    <a:gd name="T4" fmla="*/ 338 w 40"/>
                    <a:gd name="T5" fmla="*/ 20 h 40"/>
                    <a:gd name="T6" fmla="*/ 384 w 40"/>
                    <a:gd name="T7" fmla="*/ 20 h 40"/>
                    <a:gd name="T8" fmla="*/ 389 w 40"/>
                    <a:gd name="T9" fmla="*/ 20 h 40"/>
                    <a:gd name="T10" fmla="*/ 384 w 40"/>
                    <a:gd name="T11" fmla="*/ 13 h 40"/>
                    <a:gd name="T12" fmla="*/ 338 w 40"/>
                    <a:gd name="T13" fmla="*/ 6 h 40"/>
                    <a:gd name="T14" fmla="*/ 266 w 40"/>
                    <a:gd name="T15" fmla="*/ 1 h 40"/>
                    <a:gd name="T16" fmla="*/ 191 w 40"/>
                    <a:gd name="T17" fmla="*/ 0 h 40"/>
                    <a:gd name="T18" fmla="*/ 119 w 40"/>
                    <a:gd name="T19" fmla="*/ 1 h 40"/>
                    <a:gd name="T20" fmla="*/ 61 w 40"/>
                    <a:gd name="T21" fmla="*/ 6 h 40"/>
                    <a:gd name="T22" fmla="*/ 1 w 40"/>
                    <a:gd name="T23" fmla="*/ 13 h 40"/>
                    <a:gd name="T24" fmla="*/ 0 w 40"/>
                    <a:gd name="T25" fmla="*/ 20 h 40"/>
                    <a:gd name="T26" fmla="*/ 1 w 40"/>
                    <a:gd name="T27" fmla="*/ 20 h 40"/>
                    <a:gd name="T28" fmla="*/ 61 w 40"/>
                    <a:gd name="T29" fmla="*/ 20 h 40"/>
                    <a:gd name="T30" fmla="*/ 119 w 40"/>
                    <a:gd name="T31" fmla="*/ 20 h 40"/>
                    <a:gd name="T32" fmla="*/ 19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2235">
                  <a:extLst>
                    <a:ext uri="{FF2B5EF4-FFF2-40B4-BE49-F238E27FC236}">
                      <a16:creationId xmlns:a16="http://schemas.microsoft.com/office/drawing/2014/main" id="{9ED16241-91D6-4CAE-A11C-5336B7FBB781}"/>
                    </a:ext>
                  </a:extLst>
                </p:cNvPr>
                <p:cNvSpPr>
                  <a:spLocks/>
                </p:cNvSpPr>
                <p:nvPr/>
              </p:nvSpPr>
              <p:spPr bwMode="auto">
                <a:xfrm>
                  <a:off x="2479" y="2145"/>
                  <a:ext cx="45" cy="41"/>
                </a:xfrm>
                <a:custGeom>
                  <a:avLst/>
                  <a:gdLst>
                    <a:gd name="T0" fmla="*/ 181 w 41"/>
                    <a:gd name="T1" fmla="*/ 67 h 40"/>
                    <a:gd name="T2" fmla="*/ 262 w 41"/>
                    <a:gd name="T3" fmla="*/ 65 h 40"/>
                    <a:gd name="T4" fmla="*/ 316 w 41"/>
                    <a:gd name="T5" fmla="*/ 58 h 40"/>
                    <a:gd name="T6" fmla="*/ 374 w 41"/>
                    <a:gd name="T7" fmla="*/ 51 h 40"/>
                    <a:gd name="T8" fmla="*/ 379 w 41"/>
                    <a:gd name="T9" fmla="*/ 19 h 40"/>
                    <a:gd name="T10" fmla="*/ 374 w 41"/>
                    <a:gd name="T11" fmla="*/ 12 h 40"/>
                    <a:gd name="T12" fmla="*/ 316 w 41"/>
                    <a:gd name="T13" fmla="*/ 5 h 40"/>
                    <a:gd name="T14" fmla="*/ 262 w 41"/>
                    <a:gd name="T15" fmla="*/ 1 h 40"/>
                    <a:gd name="T16" fmla="*/ 181 w 41"/>
                    <a:gd name="T17" fmla="*/ 0 h 40"/>
                    <a:gd name="T18" fmla="*/ 104 w 41"/>
                    <a:gd name="T19" fmla="*/ 1 h 40"/>
                    <a:gd name="T20" fmla="*/ 5 w 41"/>
                    <a:gd name="T21" fmla="*/ 5 h 40"/>
                    <a:gd name="T22" fmla="*/ 1 w 41"/>
                    <a:gd name="T23" fmla="*/ 12 h 40"/>
                    <a:gd name="T24" fmla="*/ 0 w 41"/>
                    <a:gd name="T25" fmla="*/ 19 h 40"/>
                    <a:gd name="T26" fmla="*/ 1 w 41"/>
                    <a:gd name="T27" fmla="*/ 51 h 40"/>
                    <a:gd name="T28" fmla="*/ 5 w 41"/>
                    <a:gd name="T29" fmla="*/ 58 h 40"/>
                    <a:gd name="T30" fmla="*/ 104 w 41"/>
                    <a:gd name="T31" fmla="*/ 65 h 40"/>
                    <a:gd name="T32" fmla="*/ 181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2236">
                  <a:extLst>
                    <a:ext uri="{FF2B5EF4-FFF2-40B4-BE49-F238E27FC236}">
                      <a16:creationId xmlns:a16="http://schemas.microsoft.com/office/drawing/2014/main" id="{5FBC33A4-6A2B-4141-A728-7F5B91B2E70B}"/>
                    </a:ext>
                  </a:extLst>
                </p:cNvPr>
                <p:cNvSpPr>
                  <a:spLocks/>
                </p:cNvSpPr>
                <p:nvPr/>
              </p:nvSpPr>
              <p:spPr bwMode="auto">
                <a:xfrm>
                  <a:off x="2322" y="2107"/>
                  <a:ext cx="196" cy="126"/>
                </a:xfrm>
                <a:custGeom>
                  <a:avLst/>
                  <a:gdLst>
                    <a:gd name="T0" fmla="*/ 999 w 180"/>
                    <a:gd name="T1" fmla="*/ 5 h 129"/>
                    <a:gd name="T2" fmla="*/ 940 w 180"/>
                    <a:gd name="T3" fmla="*/ 2 h 129"/>
                    <a:gd name="T4" fmla="*/ 869 w 180"/>
                    <a:gd name="T5" fmla="*/ 1 h 129"/>
                    <a:gd name="T6" fmla="*/ 803 w 180"/>
                    <a:gd name="T7" fmla="*/ 0 h 129"/>
                    <a:gd name="T8" fmla="*/ 728 w 180"/>
                    <a:gd name="T9" fmla="*/ 0 h 129"/>
                    <a:gd name="T10" fmla="*/ 659 w 180"/>
                    <a:gd name="T11" fmla="*/ 1 h 129"/>
                    <a:gd name="T12" fmla="*/ 584 w 180"/>
                    <a:gd name="T13" fmla="*/ 3 h 129"/>
                    <a:gd name="T14" fmla="*/ 518 w 180"/>
                    <a:gd name="T15" fmla="*/ 6 h 129"/>
                    <a:gd name="T16" fmla="*/ 431 w 180"/>
                    <a:gd name="T17" fmla="*/ 10 h 129"/>
                    <a:gd name="T18" fmla="*/ 271 w 180"/>
                    <a:gd name="T19" fmla="*/ 21 h 129"/>
                    <a:gd name="T20" fmla="*/ 161 w 180"/>
                    <a:gd name="T21" fmla="*/ 21 h 129"/>
                    <a:gd name="T22" fmla="*/ 69 w 180"/>
                    <a:gd name="T23" fmla="*/ 30 h 129"/>
                    <a:gd name="T24" fmla="*/ 3 w 180"/>
                    <a:gd name="T25" fmla="*/ 43 h 129"/>
                    <a:gd name="T26" fmla="*/ 0 w 180"/>
                    <a:gd name="T27" fmla="*/ 51 h 129"/>
                    <a:gd name="T28" fmla="*/ 0 w 180"/>
                    <a:gd name="T29" fmla="*/ 59 h 129"/>
                    <a:gd name="T30" fmla="*/ 1 w 180"/>
                    <a:gd name="T31" fmla="*/ 65 h 129"/>
                    <a:gd name="T32" fmla="*/ 5 w 180"/>
                    <a:gd name="T33" fmla="*/ 73 h 129"/>
                    <a:gd name="T34" fmla="*/ 244 w 180"/>
                    <a:gd name="T35" fmla="*/ 67 h 129"/>
                    <a:gd name="T36" fmla="*/ 244 w 180"/>
                    <a:gd name="T37" fmla="*/ 67 h 129"/>
                    <a:gd name="T38" fmla="*/ 229 w 180"/>
                    <a:gd name="T39" fmla="*/ 64 h 129"/>
                    <a:gd name="T40" fmla="*/ 226 w 180"/>
                    <a:gd name="T41" fmla="*/ 61 h 129"/>
                    <a:gd name="T42" fmla="*/ 210 w 180"/>
                    <a:gd name="T43" fmla="*/ 56 h 129"/>
                    <a:gd name="T44" fmla="*/ 226 w 180"/>
                    <a:gd name="T45" fmla="*/ 50 h 129"/>
                    <a:gd name="T46" fmla="*/ 246 w 180"/>
                    <a:gd name="T47" fmla="*/ 44 h 129"/>
                    <a:gd name="T48" fmla="*/ 295 w 180"/>
                    <a:gd name="T49" fmla="*/ 35 h 129"/>
                    <a:gd name="T50" fmla="*/ 396 w 180"/>
                    <a:gd name="T51" fmla="*/ 23 h 129"/>
                    <a:gd name="T52" fmla="*/ 526 w 180"/>
                    <a:gd name="T53" fmla="*/ 21 h 129"/>
                    <a:gd name="T54" fmla="*/ 578 w 180"/>
                    <a:gd name="T55" fmla="*/ 21 h 129"/>
                    <a:gd name="T56" fmla="*/ 629 w 180"/>
                    <a:gd name="T57" fmla="*/ 21 h 129"/>
                    <a:gd name="T58" fmla="*/ 685 w 180"/>
                    <a:gd name="T59" fmla="*/ 21 h 129"/>
                    <a:gd name="T60" fmla="*/ 739 w 180"/>
                    <a:gd name="T61" fmla="*/ 21 h 129"/>
                    <a:gd name="T62" fmla="*/ 782 w 180"/>
                    <a:gd name="T63" fmla="*/ 21 h 129"/>
                    <a:gd name="T64" fmla="*/ 822 w 180"/>
                    <a:gd name="T65" fmla="*/ 21 h 129"/>
                    <a:gd name="T66" fmla="*/ 874 w 180"/>
                    <a:gd name="T67" fmla="*/ 21 h 129"/>
                    <a:gd name="T68" fmla="*/ 924 w 180"/>
                    <a:gd name="T69" fmla="*/ 21 h 129"/>
                    <a:gd name="T70" fmla="*/ 1037 w 180"/>
                    <a:gd name="T71" fmla="*/ 21 h 129"/>
                    <a:gd name="T72" fmla="*/ 1115 w 180"/>
                    <a:gd name="T73" fmla="*/ 29 h 129"/>
                    <a:gd name="T74" fmla="*/ 1156 w 180"/>
                    <a:gd name="T75" fmla="*/ 39 h 129"/>
                    <a:gd name="T76" fmla="*/ 1185 w 180"/>
                    <a:gd name="T77" fmla="*/ 42 h 129"/>
                    <a:gd name="T78" fmla="*/ 1385 w 180"/>
                    <a:gd name="T79" fmla="*/ 33 h 129"/>
                    <a:gd name="T80" fmla="*/ 1372 w 180"/>
                    <a:gd name="T81" fmla="*/ 31 h 129"/>
                    <a:gd name="T82" fmla="*/ 1362 w 180"/>
                    <a:gd name="T83" fmla="*/ 26 h 129"/>
                    <a:gd name="T84" fmla="*/ 1338 w 180"/>
                    <a:gd name="T85" fmla="*/ 21 h 129"/>
                    <a:gd name="T86" fmla="*/ 1291 w 180"/>
                    <a:gd name="T87" fmla="*/ 21 h 129"/>
                    <a:gd name="T88" fmla="*/ 1233 w 180"/>
                    <a:gd name="T89" fmla="*/ 21 h 129"/>
                    <a:gd name="T90" fmla="*/ 1160 w 180"/>
                    <a:gd name="T91" fmla="*/ 19 h 129"/>
                    <a:gd name="T92" fmla="*/ 1088 w 180"/>
                    <a:gd name="T93" fmla="*/ 11 h 129"/>
                    <a:gd name="T94" fmla="*/ 999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215" name="Text Box 2237">
              <a:extLst>
                <a:ext uri="{FF2B5EF4-FFF2-40B4-BE49-F238E27FC236}">
                  <a16:creationId xmlns:a16="http://schemas.microsoft.com/office/drawing/2014/main" id="{7A15FFE2-C5E7-421C-BE84-6620436C58DF}"/>
                </a:ext>
              </a:extLst>
            </p:cNvPr>
            <p:cNvSpPr txBox="1">
              <a:spLocks noChangeArrowheads="1"/>
            </p:cNvSpPr>
            <p:nvPr/>
          </p:nvSpPr>
          <p:spPr bwMode="auto">
            <a:xfrm rot="-724297">
              <a:off x="1956" y="3651"/>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Inglés</a:t>
              </a:r>
              <a:endParaRPr lang="en-US" altLang="en-US">
                <a:latin typeface="Tahoma" panose="020B0604030504040204" pitchFamily="34" charset="0"/>
              </a:endParaRPr>
            </a:p>
          </p:txBody>
        </p:sp>
        <p:sp>
          <p:nvSpPr>
            <p:cNvPr id="8216" name="Text Box 2238">
              <a:extLst>
                <a:ext uri="{FF2B5EF4-FFF2-40B4-BE49-F238E27FC236}">
                  <a16:creationId xmlns:a16="http://schemas.microsoft.com/office/drawing/2014/main" id="{BBDB463A-E84E-49BA-A4D1-5BBE8A8607BE}"/>
                </a:ext>
              </a:extLst>
            </p:cNvPr>
            <p:cNvSpPr txBox="1">
              <a:spLocks noChangeArrowheads="1"/>
            </p:cNvSpPr>
            <p:nvPr/>
          </p:nvSpPr>
          <p:spPr bwMode="auto">
            <a:xfrm rot="-1872930">
              <a:off x="2550" y="3424"/>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Español</a:t>
              </a:r>
              <a:endParaRPr lang="en-US" altLang="en-US" sz="1200"/>
            </a:p>
          </p:txBody>
        </p:sp>
        <p:graphicFrame>
          <p:nvGraphicFramePr>
            <p:cNvPr id="8217" name="Object 2239">
              <a:extLst>
                <a:ext uri="{FF2B5EF4-FFF2-40B4-BE49-F238E27FC236}">
                  <a16:creationId xmlns:a16="http://schemas.microsoft.com/office/drawing/2014/main" id="{DEB74406-76D2-480F-93C8-03ECF20472B2}"/>
                </a:ext>
              </a:extLst>
            </p:cNvPr>
            <p:cNvGraphicFramePr>
              <a:graphicFrameLocks noChangeAspect="1"/>
            </p:cNvGraphicFramePr>
            <p:nvPr/>
          </p:nvGraphicFramePr>
          <p:xfrm>
            <a:off x="2772" y="3583"/>
            <a:ext cx="357" cy="514"/>
          </p:xfrm>
          <a:graphic>
            <a:graphicData uri="http://schemas.openxmlformats.org/presentationml/2006/ole">
              <mc:AlternateContent xmlns:mc="http://schemas.openxmlformats.org/markup-compatibility/2006">
                <mc:Choice xmlns:v="urn:schemas-microsoft-com:vml" Requires="v">
                  <p:oleObj spid="_x0000_s8391" name="Clip" r:id="rId6" imgW="1160352" imgH="1786550" progId="MS_ClipArt_Gallery.2">
                    <p:embed/>
                  </p:oleObj>
                </mc:Choice>
                <mc:Fallback>
                  <p:oleObj name="Clip" r:id="rId6" imgW="1160352" imgH="1786550" progId="MS_ClipArt_Gallery.2">
                    <p:embed/>
                    <p:pic>
                      <p:nvPicPr>
                        <p:cNvPr id="0" name="Object 22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2" y="3583"/>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8" name="Object 2240">
              <a:extLst>
                <a:ext uri="{FF2B5EF4-FFF2-40B4-BE49-F238E27FC236}">
                  <a16:creationId xmlns:a16="http://schemas.microsoft.com/office/drawing/2014/main" id="{0201CB39-2929-409D-8D0C-CF0ADAA792F8}"/>
                </a:ext>
              </a:extLst>
            </p:cNvPr>
            <p:cNvGraphicFramePr>
              <a:graphicFrameLocks noChangeAspect="1"/>
            </p:cNvGraphicFramePr>
            <p:nvPr/>
          </p:nvGraphicFramePr>
          <p:xfrm>
            <a:off x="2160" y="3846"/>
            <a:ext cx="357" cy="514"/>
          </p:xfrm>
          <a:graphic>
            <a:graphicData uri="http://schemas.openxmlformats.org/presentationml/2006/ole">
              <mc:AlternateContent xmlns:mc="http://schemas.openxmlformats.org/markup-compatibility/2006">
                <mc:Choice xmlns:v="urn:schemas-microsoft-com:vml" Requires="v">
                  <p:oleObj spid="_x0000_s8392" name="Clip" r:id="rId8" imgW="1160352" imgH="1786550" progId="MS_ClipArt_Gallery.2">
                    <p:embed/>
                  </p:oleObj>
                </mc:Choice>
                <mc:Fallback>
                  <p:oleObj name="Clip" r:id="rId8" imgW="1160352" imgH="1786550" progId="MS_ClipArt_Gallery.2">
                    <p:embed/>
                    <p:pic>
                      <p:nvPicPr>
                        <p:cNvPr id="0" name="Object 22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3846"/>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a:extLst>
              <a:ext uri="{FF2B5EF4-FFF2-40B4-BE49-F238E27FC236}">
                <a16:creationId xmlns:a16="http://schemas.microsoft.com/office/drawing/2014/main" id="{37ED6B7C-DE7B-4355-B5CE-4D023A170EDF}"/>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1400" b="1">
                <a:solidFill>
                  <a:schemeClr val="tx1"/>
                </a:solidFill>
                <a:latin typeface="Times New Roman" panose="02020603050405020304" pitchFamily="18" charset="0"/>
              </a:defRPr>
            </a:lvl1pPr>
            <a:lvl2pPr marL="742950" indent="-285750" defTabSz="692150">
              <a:defRPr sz="1400" b="1">
                <a:solidFill>
                  <a:schemeClr val="tx1"/>
                </a:solidFill>
                <a:latin typeface="Times New Roman" panose="02020603050405020304" pitchFamily="18" charset="0"/>
              </a:defRPr>
            </a:lvl2pPr>
            <a:lvl3pPr marL="1143000" indent="-228600" defTabSz="692150">
              <a:defRPr sz="1400" b="1">
                <a:solidFill>
                  <a:schemeClr val="tx1"/>
                </a:solidFill>
                <a:latin typeface="Times New Roman" panose="02020603050405020304" pitchFamily="18" charset="0"/>
              </a:defRPr>
            </a:lvl3pPr>
            <a:lvl4pPr marL="1600200" indent="-228600" defTabSz="692150">
              <a:defRPr sz="1400" b="1">
                <a:solidFill>
                  <a:schemeClr val="tx1"/>
                </a:solidFill>
                <a:latin typeface="Times New Roman" panose="02020603050405020304" pitchFamily="18" charset="0"/>
              </a:defRPr>
            </a:lvl4pPr>
            <a:lvl5pPr marL="2057400" indent="-228600" defTabSz="692150">
              <a:defRPr sz="1400" b="1">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2000"/>
              <a:t>Oregon OSHA Occupational Safety and Health Program in Spanish </a:t>
            </a:r>
          </a:p>
        </p:txBody>
      </p:sp>
      <p:sp>
        <p:nvSpPr>
          <p:cNvPr id="10243" name="Text Box 32">
            <a:extLst>
              <a:ext uri="{FF2B5EF4-FFF2-40B4-BE49-F238E27FC236}">
                <a16:creationId xmlns:a16="http://schemas.microsoft.com/office/drawing/2014/main" id="{FCF90A06-C049-421A-BF0A-83E3B49A23AB}"/>
              </a:ext>
            </a:extLst>
          </p:cNvPr>
          <p:cNvSpPr txBox="1">
            <a:spLocks noChangeArrowheads="1"/>
          </p:cNvSpPr>
          <p:nvPr/>
        </p:nvSpPr>
        <p:spPr bwMode="auto">
          <a:xfrm>
            <a:off x="2486025" y="4840288"/>
            <a:ext cx="1828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These modules are designed to be taught in 30 to 60 minutes.</a:t>
            </a:r>
            <a:endParaRPr lang="en-US" altLang="en-US"/>
          </a:p>
        </p:txBody>
      </p:sp>
      <p:grpSp>
        <p:nvGrpSpPr>
          <p:cNvPr id="10244" name="Group 35">
            <a:extLst>
              <a:ext uri="{FF2B5EF4-FFF2-40B4-BE49-F238E27FC236}">
                <a16:creationId xmlns:a16="http://schemas.microsoft.com/office/drawing/2014/main" id="{CEEA87D5-5C08-4FCE-90A0-9B0A8CB6BD02}"/>
              </a:ext>
            </a:extLst>
          </p:cNvPr>
          <p:cNvGrpSpPr>
            <a:grpSpLocks/>
          </p:cNvGrpSpPr>
          <p:nvPr/>
        </p:nvGrpSpPr>
        <p:grpSpPr bwMode="auto">
          <a:xfrm>
            <a:off x="2811463" y="3660775"/>
            <a:ext cx="1176337" cy="1152525"/>
            <a:chOff x="1886" y="3493"/>
            <a:chExt cx="721" cy="706"/>
          </a:xfrm>
        </p:grpSpPr>
        <p:sp>
          <p:nvSpPr>
            <p:cNvPr id="10247" name="Freeform 36">
              <a:extLst>
                <a:ext uri="{FF2B5EF4-FFF2-40B4-BE49-F238E27FC236}">
                  <a16:creationId xmlns:a16="http://schemas.microsoft.com/office/drawing/2014/main" id="{C599A42F-F432-4828-8457-E7CD2E7ACFBC}"/>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8" name="Freeform 37">
              <a:extLst>
                <a:ext uri="{FF2B5EF4-FFF2-40B4-BE49-F238E27FC236}">
                  <a16:creationId xmlns:a16="http://schemas.microsoft.com/office/drawing/2014/main" id="{9B993690-DF7C-4629-9D85-3027334AF519}"/>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38">
              <a:extLst>
                <a:ext uri="{FF2B5EF4-FFF2-40B4-BE49-F238E27FC236}">
                  <a16:creationId xmlns:a16="http://schemas.microsoft.com/office/drawing/2014/main" id="{34456E3C-BC4C-4D70-987E-70F1AB0AC947}"/>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39">
              <a:extLst>
                <a:ext uri="{FF2B5EF4-FFF2-40B4-BE49-F238E27FC236}">
                  <a16:creationId xmlns:a16="http://schemas.microsoft.com/office/drawing/2014/main" id="{FE0A9EF8-AAA3-4140-9F79-C4D70B2F1A1D}"/>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40">
              <a:extLst>
                <a:ext uri="{FF2B5EF4-FFF2-40B4-BE49-F238E27FC236}">
                  <a16:creationId xmlns:a16="http://schemas.microsoft.com/office/drawing/2014/main" id="{55A665B8-931C-482A-AEC6-3451D0DC9239}"/>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41">
              <a:extLst>
                <a:ext uri="{FF2B5EF4-FFF2-40B4-BE49-F238E27FC236}">
                  <a16:creationId xmlns:a16="http://schemas.microsoft.com/office/drawing/2014/main" id="{4CEE9AD1-BC70-4AB5-AED5-7CFCF4D32603}"/>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42">
              <a:extLst>
                <a:ext uri="{FF2B5EF4-FFF2-40B4-BE49-F238E27FC236}">
                  <a16:creationId xmlns:a16="http://schemas.microsoft.com/office/drawing/2014/main" id="{550C6486-FF60-47CB-8D84-8CE930B36E59}"/>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43">
              <a:extLst>
                <a:ext uri="{FF2B5EF4-FFF2-40B4-BE49-F238E27FC236}">
                  <a16:creationId xmlns:a16="http://schemas.microsoft.com/office/drawing/2014/main" id="{14F372DF-28FE-4B12-A712-2955E6BC2FE1}"/>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44">
              <a:extLst>
                <a:ext uri="{FF2B5EF4-FFF2-40B4-BE49-F238E27FC236}">
                  <a16:creationId xmlns:a16="http://schemas.microsoft.com/office/drawing/2014/main" id="{86132DA8-95E5-4B8F-B2B2-5133634EA8A6}"/>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45">
              <a:extLst>
                <a:ext uri="{FF2B5EF4-FFF2-40B4-BE49-F238E27FC236}">
                  <a16:creationId xmlns:a16="http://schemas.microsoft.com/office/drawing/2014/main" id="{9C58F51E-E2FB-4512-82DB-4EE7F8B2A9ED}"/>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46">
              <a:extLst>
                <a:ext uri="{FF2B5EF4-FFF2-40B4-BE49-F238E27FC236}">
                  <a16:creationId xmlns:a16="http://schemas.microsoft.com/office/drawing/2014/main" id="{2D59A30B-1A18-4EEE-86E0-E61FD3A1EDAC}"/>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47">
              <a:extLst>
                <a:ext uri="{FF2B5EF4-FFF2-40B4-BE49-F238E27FC236}">
                  <a16:creationId xmlns:a16="http://schemas.microsoft.com/office/drawing/2014/main" id="{5FD0A974-B010-4D00-BD4D-D49F5CBB72F2}"/>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48">
              <a:extLst>
                <a:ext uri="{FF2B5EF4-FFF2-40B4-BE49-F238E27FC236}">
                  <a16:creationId xmlns:a16="http://schemas.microsoft.com/office/drawing/2014/main" id="{52676B10-C05D-40F5-AC8C-A4251F712482}"/>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49">
              <a:extLst>
                <a:ext uri="{FF2B5EF4-FFF2-40B4-BE49-F238E27FC236}">
                  <a16:creationId xmlns:a16="http://schemas.microsoft.com/office/drawing/2014/main" id="{3391E13B-CFF1-4F0E-B1A4-411B402F4E96}"/>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50">
              <a:extLst>
                <a:ext uri="{FF2B5EF4-FFF2-40B4-BE49-F238E27FC236}">
                  <a16:creationId xmlns:a16="http://schemas.microsoft.com/office/drawing/2014/main" id="{7A32AB6F-5C3D-474B-B26A-0EB496E68503}"/>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51">
              <a:extLst>
                <a:ext uri="{FF2B5EF4-FFF2-40B4-BE49-F238E27FC236}">
                  <a16:creationId xmlns:a16="http://schemas.microsoft.com/office/drawing/2014/main" id="{0545DE67-70E5-4439-B98D-A1EB49DC4E7E}"/>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52">
              <a:extLst>
                <a:ext uri="{FF2B5EF4-FFF2-40B4-BE49-F238E27FC236}">
                  <a16:creationId xmlns:a16="http://schemas.microsoft.com/office/drawing/2014/main" id="{058C9056-E800-4EBF-89C9-CFD669732ADB}"/>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53">
              <a:extLst>
                <a:ext uri="{FF2B5EF4-FFF2-40B4-BE49-F238E27FC236}">
                  <a16:creationId xmlns:a16="http://schemas.microsoft.com/office/drawing/2014/main" id="{3BDF6392-9A78-4244-8806-E2073AF95FF7}"/>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54">
              <a:extLst>
                <a:ext uri="{FF2B5EF4-FFF2-40B4-BE49-F238E27FC236}">
                  <a16:creationId xmlns:a16="http://schemas.microsoft.com/office/drawing/2014/main" id="{96D278DF-C8F1-49EC-A0DB-12DBA670475B}"/>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55">
              <a:extLst>
                <a:ext uri="{FF2B5EF4-FFF2-40B4-BE49-F238E27FC236}">
                  <a16:creationId xmlns:a16="http://schemas.microsoft.com/office/drawing/2014/main" id="{293DB21F-2D73-4E5C-990A-C8E8E797245C}"/>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56">
              <a:extLst>
                <a:ext uri="{FF2B5EF4-FFF2-40B4-BE49-F238E27FC236}">
                  <a16:creationId xmlns:a16="http://schemas.microsoft.com/office/drawing/2014/main" id="{734B3D1F-5696-4449-A98F-2ADA54F332FB}"/>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57">
              <a:extLst>
                <a:ext uri="{FF2B5EF4-FFF2-40B4-BE49-F238E27FC236}">
                  <a16:creationId xmlns:a16="http://schemas.microsoft.com/office/drawing/2014/main" id="{A3A7441B-52B0-44E3-9AAD-6B2BEB05455F}"/>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58">
              <a:extLst>
                <a:ext uri="{FF2B5EF4-FFF2-40B4-BE49-F238E27FC236}">
                  <a16:creationId xmlns:a16="http://schemas.microsoft.com/office/drawing/2014/main" id="{BED7ED5C-523D-4A0A-94A8-66BB80E7618E}"/>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0" name="Freeform 59">
              <a:extLst>
                <a:ext uri="{FF2B5EF4-FFF2-40B4-BE49-F238E27FC236}">
                  <a16:creationId xmlns:a16="http://schemas.microsoft.com/office/drawing/2014/main" id="{964EF71C-E14D-4B89-9A54-B9266016804D}"/>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0245" name="Picture 21" descr="C:\WINDOWS\Desktop\PESO logo2c.jpg">
            <a:extLst>
              <a:ext uri="{FF2B5EF4-FFF2-40B4-BE49-F238E27FC236}">
                <a16:creationId xmlns:a16="http://schemas.microsoft.com/office/drawing/2014/main" id="{A895EAC8-45B0-48E4-8AD2-D38F695C9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2">
            <a:extLst>
              <a:ext uri="{FF2B5EF4-FFF2-40B4-BE49-F238E27FC236}">
                <a16:creationId xmlns:a16="http://schemas.microsoft.com/office/drawing/2014/main" id="{A2E35621-5E44-4DF1-821A-E5C4DF3F6EE3}"/>
              </a:ext>
            </a:extLst>
          </p:cNvPr>
          <p:cNvSpPr txBox="1">
            <a:spLocks noChangeArrowheads="1"/>
          </p:cNvSpPr>
          <p:nvPr/>
        </p:nvSpPr>
        <p:spPr bwMode="auto">
          <a:xfrm>
            <a:off x="796925" y="7502525"/>
            <a:ext cx="5251450"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Note:  This educational material or any other material used to inform employers and workers of compliance requirements of Oregon OSHA standards through simplification of the regulations should not be considered a substitute for any provisions of the Oregon Safe Employment Act or for any standards issued by Oregon OSHA.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a:extLst>
              <a:ext uri="{FF2B5EF4-FFF2-40B4-BE49-F238E27FC236}">
                <a16:creationId xmlns:a16="http://schemas.microsoft.com/office/drawing/2014/main" id="{20E0B86E-1637-43C3-A958-B8AEBD1F84BF}"/>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1400" b="1">
                <a:solidFill>
                  <a:schemeClr val="tx1"/>
                </a:solidFill>
                <a:latin typeface="Times New Roman" panose="02020603050405020304" pitchFamily="18" charset="0"/>
              </a:defRPr>
            </a:lvl1pPr>
            <a:lvl2pPr marL="742950" indent="-285750" defTabSz="692150">
              <a:defRPr sz="1400" b="1">
                <a:solidFill>
                  <a:schemeClr val="tx1"/>
                </a:solidFill>
                <a:latin typeface="Times New Roman" panose="02020603050405020304" pitchFamily="18" charset="0"/>
              </a:defRPr>
            </a:lvl2pPr>
            <a:lvl3pPr marL="1143000" indent="-228600" defTabSz="692150">
              <a:defRPr sz="1400" b="1">
                <a:solidFill>
                  <a:schemeClr val="tx1"/>
                </a:solidFill>
                <a:latin typeface="Times New Roman" panose="02020603050405020304" pitchFamily="18" charset="0"/>
              </a:defRPr>
            </a:lvl3pPr>
            <a:lvl4pPr marL="1600200" indent="-228600" defTabSz="692150">
              <a:defRPr sz="1400" b="1">
                <a:solidFill>
                  <a:schemeClr val="tx1"/>
                </a:solidFill>
                <a:latin typeface="Times New Roman" panose="02020603050405020304" pitchFamily="18" charset="0"/>
              </a:defRPr>
            </a:lvl4pPr>
            <a:lvl5pPr marL="2057400" indent="-228600" defTabSz="692150">
              <a:defRPr sz="1400" b="1">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sz="2000"/>
              <a:t>Programa en Español de Seguridad e Higiene en el Trabajo de Oregon OSHA</a:t>
            </a:r>
          </a:p>
        </p:txBody>
      </p:sp>
      <p:sp>
        <p:nvSpPr>
          <p:cNvPr id="11267" name="Text Box 32">
            <a:extLst>
              <a:ext uri="{FF2B5EF4-FFF2-40B4-BE49-F238E27FC236}">
                <a16:creationId xmlns:a16="http://schemas.microsoft.com/office/drawing/2014/main" id="{2805D08C-360A-498B-8921-4AEA74C2A1BA}"/>
              </a:ext>
            </a:extLst>
          </p:cNvPr>
          <p:cNvSpPr txBox="1">
            <a:spLocks noChangeArrowheads="1"/>
          </p:cNvSpPr>
          <p:nvPr/>
        </p:nvSpPr>
        <p:spPr bwMode="auto">
          <a:xfrm>
            <a:off x="2486025" y="4840288"/>
            <a:ext cx="1828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 altLang="en-US" sz="1200"/>
              <a:t>Estos instructivos están diseñados para ser enseñados en 30 a 60 minutos.</a:t>
            </a:r>
            <a:endParaRPr lang="es-ES" altLang="en-US"/>
          </a:p>
        </p:txBody>
      </p:sp>
      <p:grpSp>
        <p:nvGrpSpPr>
          <p:cNvPr id="11268" name="Group 35">
            <a:extLst>
              <a:ext uri="{FF2B5EF4-FFF2-40B4-BE49-F238E27FC236}">
                <a16:creationId xmlns:a16="http://schemas.microsoft.com/office/drawing/2014/main" id="{2A6A35FC-F39B-4B7F-B100-DFA722B1BE6C}"/>
              </a:ext>
            </a:extLst>
          </p:cNvPr>
          <p:cNvGrpSpPr>
            <a:grpSpLocks/>
          </p:cNvGrpSpPr>
          <p:nvPr/>
        </p:nvGrpSpPr>
        <p:grpSpPr bwMode="auto">
          <a:xfrm>
            <a:off x="2811463" y="3660775"/>
            <a:ext cx="1176337" cy="1152525"/>
            <a:chOff x="1886" y="3493"/>
            <a:chExt cx="721" cy="706"/>
          </a:xfrm>
        </p:grpSpPr>
        <p:sp>
          <p:nvSpPr>
            <p:cNvPr id="11271" name="Freeform 36">
              <a:extLst>
                <a:ext uri="{FF2B5EF4-FFF2-40B4-BE49-F238E27FC236}">
                  <a16:creationId xmlns:a16="http://schemas.microsoft.com/office/drawing/2014/main" id="{F1C51BC0-B573-4F06-9F9D-7988CA12111D}"/>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 name="Freeform 37">
              <a:extLst>
                <a:ext uri="{FF2B5EF4-FFF2-40B4-BE49-F238E27FC236}">
                  <a16:creationId xmlns:a16="http://schemas.microsoft.com/office/drawing/2014/main" id="{5963EDDB-CB9A-4F47-9425-0DFC9CE61C9D}"/>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 name="Freeform 38">
              <a:extLst>
                <a:ext uri="{FF2B5EF4-FFF2-40B4-BE49-F238E27FC236}">
                  <a16:creationId xmlns:a16="http://schemas.microsoft.com/office/drawing/2014/main" id="{A26128C0-9548-4360-8A8A-D2394C023C47}"/>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39">
              <a:extLst>
                <a:ext uri="{FF2B5EF4-FFF2-40B4-BE49-F238E27FC236}">
                  <a16:creationId xmlns:a16="http://schemas.microsoft.com/office/drawing/2014/main" id="{E5644B20-CDCA-40FF-92BA-7033E566E0BE}"/>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5" name="Freeform 40">
              <a:extLst>
                <a:ext uri="{FF2B5EF4-FFF2-40B4-BE49-F238E27FC236}">
                  <a16:creationId xmlns:a16="http://schemas.microsoft.com/office/drawing/2014/main" id="{C6584D86-9D6E-4D40-BE40-09E355F18358}"/>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41">
              <a:extLst>
                <a:ext uri="{FF2B5EF4-FFF2-40B4-BE49-F238E27FC236}">
                  <a16:creationId xmlns:a16="http://schemas.microsoft.com/office/drawing/2014/main" id="{48A14423-40CB-4FE1-A5A0-A0E5F49FF443}"/>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Freeform 42">
              <a:extLst>
                <a:ext uri="{FF2B5EF4-FFF2-40B4-BE49-F238E27FC236}">
                  <a16:creationId xmlns:a16="http://schemas.microsoft.com/office/drawing/2014/main" id="{9A769FA4-BDEE-4280-AD71-1453EE141052}"/>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43">
              <a:extLst>
                <a:ext uri="{FF2B5EF4-FFF2-40B4-BE49-F238E27FC236}">
                  <a16:creationId xmlns:a16="http://schemas.microsoft.com/office/drawing/2014/main" id="{E7C7BEC6-B669-490B-AA93-DBEFDFB95ED5}"/>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9" name="Freeform 44">
              <a:extLst>
                <a:ext uri="{FF2B5EF4-FFF2-40B4-BE49-F238E27FC236}">
                  <a16:creationId xmlns:a16="http://schemas.microsoft.com/office/drawing/2014/main" id="{A9EA2806-7006-4279-87AA-3477B9D2B782}"/>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0" name="Freeform 45">
              <a:extLst>
                <a:ext uri="{FF2B5EF4-FFF2-40B4-BE49-F238E27FC236}">
                  <a16:creationId xmlns:a16="http://schemas.microsoft.com/office/drawing/2014/main" id="{813B937B-1942-46B0-9A6D-9152A71554FC}"/>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1" name="Freeform 46">
              <a:extLst>
                <a:ext uri="{FF2B5EF4-FFF2-40B4-BE49-F238E27FC236}">
                  <a16:creationId xmlns:a16="http://schemas.microsoft.com/office/drawing/2014/main" id="{CDEBD707-F561-4720-84E6-8DD4734349D6}"/>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47">
              <a:extLst>
                <a:ext uri="{FF2B5EF4-FFF2-40B4-BE49-F238E27FC236}">
                  <a16:creationId xmlns:a16="http://schemas.microsoft.com/office/drawing/2014/main" id="{76CAF432-3617-4B8E-B172-30C6407EDECB}"/>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Freeform 48">
              <a:extLst>
                <a:ext uri="{FF2B5EF4-FFF2-40B4-BE49-F238E27FC236}">
                  <a16:creationId xmlns:a16="http://schemas.microsoft.com/office/drawing/2014/main" id="{E26C7ADF-28AF-4AE9-9544-28E1E58EE08C}"/>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Freeform 49">
              <a:extLst>
                <a:ext uri="{FF2B5EF4-FFF2-40B4-BE49-F238E27FC236}">
                  <a16:creationId xmlns:a16="http://schemas.microsoft.com/office/drawing/2014/main" id="{C1604B7A-B77F-40C2-9803-FCA63CF25E13}"/>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50">
              <a:extLst>
                <a:ext uri="{FF2B5EF4-FFF2-40B4-BE49-F238E27FC236}">
                  <a16:creationId xmlns:a16="http://schemas.microsoft.com/office/drawing/2014/main" id="{46615985-4BBF-44DF-ADE2-DDEE15543349}"/>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51">
              <a:extLst>
                <a:ext uri="{FF2B5EF4-FFF2-40B4-BE49-F238E27FC236}">
                  <a16:creationId xmlns:a16="http://schemas.microsoft.com/office/drawing/2014/main" id="{08AB6999-F58B-43C2-BE0E-4A0268EB877E}"/>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52">
              <a:extLst>
                <a:ext uri="{FF2B5EF4-FFF2-40B4-BE49-F238E27FC236}">
                  <a16:creationId xmlns:a16="http://schemas.microsoft.com/office/drawing/2014/main" id="{B67C2689-43CD-470D-AFEA-5FFBD816DFCA}"/>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53">
              <a:extLst>
                <a:ext uri="{FF2B5EF4-FFF2-40B4-BE49-F238E27FC236}">
                  <a16:creationId xmlns:a16="http://schemas.microsoft.com/office/drawing/2014/main" id="{9AFE6A2B-DF9B-4539-A25F-6DAA172700B9}"/>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54">
              <a:extLst>
                <a:ext uri="{FF2B5EF4-FFF2-40B4-BE49-F238E27FC236}">
                  <a16:creationId xmlns:a16="http://schemas.microsoft.com/office/drawing/2014/main" id="{4000BAB6-89AD-4ABC-8A01-31DD4A3CEDA7}"/>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Freeform 55">
              <a:extLst>
                <a:ext uri="{FF2B5EF4-FFF2-40B4-BE49-F238E27FC236}">
                  <a16:creationId xmlns:a16="http://schemas.microsoft.com/office/drawing/2014/main" id="{1C7FBF0E-12A8-4465-8C6C-C5F87B9ECBDA}"/>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1" name="Freeform 56">
              <a:extLst>
                <a:ext uri="{FF2B5EF4-FFF2-40B4-BE49-F238E27FC236}">
                  <a16:creationId xmlns:a16="http://schemas.microsoft.com/office/drawing/2014/main" id="{9CA90DCC-9177-43B5-86C5-0FD235CCD8A4}"/>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Freeform 57">
              <a:extLst>
                <a:ext uri="{FF2B5EF4-FFF2-40B4-BE49-F238E27FC236}">
                  <a16:creationId xmlns:a16="http://schemas.microsoft.com/office/drawing/2014/main" id="{345FD275-C0F1-4DB6-8B06-CEE5C23D45FC}"/>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3" name="Freeform 58">
              <a:extLst>
                <a:ext uri="{FF2B5EF4-FFF2-40B4-BE49-F238E27FC236}">
                  <a16:creationId xmlns:a16="http://schemas.microsoft.com/office/drawing/2014/main" id="{8E19A742-7F12-4CCA-823C-23509F31F249}"/>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4" name="Freeform 59">
              <a:extLst>
                <a:ext uri="{FF2B5EF4-FFF2-40B4-BE49-F238E27FC236}">
                  <a16:creationId xmlns:a16="http://schemas.microsoft.com/office/drawing/2014/main" id="{98502E2A-FDE4-43DF-8DAD-F44DF6BAF965}"/>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1269" name="Picture 21" descr="C:\WINDOWS\Desktop\PESO logo2c.jpg">
            <a:extLst>
              <a:ext uri="{FF2B5EF4-FFF2-40B4-BE49-F238E27FC236}">
                <a16:creationId xmlns:a16="http://schemas.microsoft.com/office/drawing/2014/main" id="{33389594-48C1-4990-AC19-0F56ADD33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2">
            <a:extLst>
              <a:ext uri="{FF2B5EF4-FFF2-40B4-BE49-F238E27FC236}">
                <a16:creationId xmlns:a16="http://schemas.microsoft.com/office/drawing/2014/main" id="{0EA9EC65-5FAF-49E9-8081-7653A7BF0283}"/>
              </a:ext>
            </a:extLst>
          </p:cNvPr>
          <p:cNvSpPr txBox="1">
            <a:spLocks noChangeArrowheads="1"/>
          </p:cNvSpPr>
          <p:nvPr/>
        </p:nvSpPr>
        <p:spPr bwMode="auto">
          <a:xfrm>
            <a:off x="498475" y="7502525"/>
            <a:ext cx="5848350"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 altLang="en-US" sz="1200"/>
              <a:t>Nota:  Este material educativo o cualquier otro material utilizado para adiestrar a patrones y empleados de los requisitos de cumplimiento de los reglamentos de Oregon OSHA por conducto de la simplificación de los reglamentos, no se considerará substituto de cualquiera de las previsiones de la Ley de Seguridad en el Trabajo de Oregon, o por cualquiera de las normas dictaminadas por Oregon OSHA.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a:extLst>
              <a:ext uri="{FF2B5EF4-FFF2-40B4-BE49-F238E27FC236}">
                <a16:creationId xmlns:a16="http://schemas.microsoft.com/office/drawing/2014/main" id="{5C020282-5943-4EC8-B924-990F8FDF3586}"/>
              </a:ext>
            </a:extLst>
          </p:cNvPr>
          <p:cNvSpPr txBox="1">
            <a:spLocks noChangeArrowheads="1"/>
          </p:cNvSpPr>
          <p:nvPr/>
        </p:nvSpPr>
        <p:spPr bwMode="auto">
          <a:xfrm>
            <a:off x="942975" y="1809750"/>
            <a:ext cx="5257800" cy="472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defRPr/>
            </a:pPr>
            <a:r>
              <a:rPr lang="en-US" altLang="en-US" sz="2400">
                <a:latin typeface="+mj-lt"/>
              </a:rPr>
              <a:t>The reason for this course</a:t>
            </a:r>
          </a:p>
          <a:p>
            <a:pPr>
              <a:defRPr/>
            </a:pPr>
            <a:endParaRPr lang="en-US" altLang="en-US">
              <a:latin typeface="+mj-lt"/>
            </a:endParaRPr>
          </a:p>
          <a:p>
            <a:pPr lvl="1">
              <a:defRPr/>
            </a:pPr>
            <a:r>
              <a:rPr lang="en-US" altLang="en-US" sz="1800">
                <a:latin typeface="+mj-lt"/>
              </a:rPr>
              <a:t>Falls from heights cause serious injuries or death.</a:t>
            </a:r>
          </a:p>
          <a:p>
            <a:pPr lvl="1">
              <a:defRPr/>
            </a:pPr>
            <a:endParaRPr lang="en-US" altLang="en-US" sz="1800">
              <a:latin typeface="+mj-lt"/>
            </a:endParaRPr>
          </a:p>
          <a:p>
            <a:pPr lvl="1">
              <a:defRPr/>
            </a:pPr>
            <a:endParaRPr lang="en-US" altLang="en-US" sz="1600">
              <a:latin typeface="+mj-lt"/>
            </a:endParaRPr>
          </a:p>
          <a:p>
            <a:pPr lvl="1">
              <a:defRPr/>
            </a:pPr>
            <a:endParaRPr lang="en-US" altLang="en-US" sz="1600">
              <a:latin typeface="+mj-lt"/>
            </a:endParaRPr>
          </a:p>
          <a:p>
            <a:pPr lvl="1">
              <a:defRPr/>
            </a:pPr>
            <a:endParaRPr lang="en-US" altLang="en-US" sz="1600">
              <a:latin typeface="+mj-lt"/>
            </a:endParaRPr>
          </a:p>
          <a:p>
            <a:pPr lvl="1">
              <a:defRPr/>
            </a:pPr>
            <a:endParaRPr lang="en-US" altLang="en-US" sz="1600">
              <a:latin typeface="+mj-lt"/>
            </a:endParaRPr>
          </a:p>
          <a:p>
            <a:pPr lvl="1">
              <a:defRPr/>
            </a:pPr>
            <a:endParaRPr lang="en-US" altLang="en-US" sz="1600">
              <a:latin typeface="+mj-lt"/>
            </a:endParaRPr>
          </a:p>
          <a:p>
            <a:pPr>
              <a:defRPr/>
            </a:pPr>
            <a:r>
              <a:rPr lang="en-US" altLang="en-US" sz="2400">
                <a:latin typeface="+mj-lt"/>
              </a:rPr>
              <a:t>The goal of this course</a:t>
            </a:r>
          </a:p>
          <a:p>
            <a:pPr>
              <a:defRPr/>
            </a:pPr>
            <a:endParaRPr lang="en-US" altLang="en-US" sz="1800">
              <a:latin typeface="+mj-lt"/>
            </a:endParaRPr>
          </a:p>
          <a:p>
            <a:pPr lvl="1">
              <a:defRPr/>
            </a:pPr>
            <a:r>
              <a:rPr lang="en-US" altLang="en-US" sz="1800">
                <a:latin typeface="+mj-lt"/>
              </a:rPr>
              <a:t>Learn  when the employer must provide fall protection systems and equipment.</a:t>
            </a:r>
          </a:p>
          <a:p>
            <a:pPr lvl="1">
              <a:defRPr/>
            </a:pPr>
            <a:endParaRPr lang="en-US" altLang="en-US" sz="1800">
              <a:latin typeface="+mj-lt"/>
            </a:endParaRPr>
          </a:p>
          <a:p>
            <a:pPr lvl="1">
              <a:defRPr/>
            </a:pPr>
            <a:r>
              <a:rPr lang="en-US" altLang="en-US" sz="1800">
                <a:latin typeface="+mj-lt"/>
              </a:rPr>
              <a:t>Learn about the different fall protection systems.</a:t>
            </a:r>
          </a:p>
        </p:txBody>
      </p:sp>
      <p:sp>
        <p:nvSpPr>
          <p:cNvPr id="9219" name="Text Box 11">
            <a:extLst>
              <a:ext uri="{FF2B5EF4-FFF2-40B4-BE49-F238E27FC236}">
                <a16:creationId xmlns:a16="http://schemas.microsoft.com/office/drawing/2014/main" id="{AF44ECA6-E59D-45BF-80EC-032D983DDC79}"/>
              </a:ext>
            </a:extLst>
          </p:cNvPr>
          <p:cNvSpPr txBox="1">
            <a:spLocks noChangeArrowheads="1"/>
          </p:cNvSpPr>
          <p:nvPr/>
        </p:nvSpPr>
        <p:spPr bwMode="auto">
          <a:xfrm>
            <a:off x="285750" y="49530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defRPr/>
            </a:pPr>
            <a:r>
              <a:rPr lang="en-US" altLang="en-US" sz="2800">
                <a:latin typeface="+mj-lt"/>
              </a:rPr>
              <a:t>Welcome!</a:t>
            </a:r>
            <a:endParaRPr lang="en-US" altLang="en-US" b="0">
              <a:latin typeface="+mj-lt"/>
            </a:endParaRPr>
          </a:p>
        </p:txBody>
      </p:sp>
      <p:sp>
        <p:nvSpPr>
          <p:cNvPr id="12292" name="AutoShape 1026">
            <a:extLst>
              <a:ext uri="{FF2B5EF4-FFF2-40B4-BE49-F238E27FC236}">
                <a16:creationId xmlns:a16="http://schemas.microsoft.com/office/drawing/2014/main" id="{67377CF8-5DF4-4069-BDC1-257AA348E33B}"/>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488B1110-DFFB-473C-BE3A-6839227D7B97}"/>
              </a:ext>
            </a:extLst>
          </p:cNvPr>
          <p:cNvSpPr txBox="1">
            <a:spLocks noChangeArrowheads="1"/>
          </p:cNvSpPr>
          <p:nvPr/>
        </p:nvSpPr>
        <p:spPr bwMode="auto">
          <a:xfrm>
            <a:off x="958850" y="1749425"/>
            <a:ext cx="525780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defRPr/>
            </a:pPr>
            <a:r>
              <a:rPr lang="es-ES_tradnl" altLang="en-US" sz="2400" dirty="0">
                <a:latin typeface="+mj-lt"/>
              </a:rPr>
              <a:t>La razón de este curso</a:t>
            </a:r>
          </a:p>
          <a:p>
            <a:pPr>
              <a:defRPr/>
            </a:pPr>
            <a:endParaRPr lang="en-US" altLang="en-US" dirty="0">
              <a:latin typeface="+mj-lt"/>
            </a:endParaRPr>
          </a:p>
          <a:p>
            <a:pPr lvl="1">
              <a:defRPr/>
            </a:pPr>
            <a:r>
              <a:rPr lang="es-ES_tradnl" altLang="en-US" sz="1800" dirty="0">
                <a:latin typeface="+mj-lt"/>
              </a:rPr>
              <a:t>Las caídas de las alturas causan lesiones serias o la muerte.</a:t>
            </a:r>
          </a:p>
          <a:p>
            <a:pPr lvl="1">
              <a:defRPr/>
            </a:pPr>
            <a:endParaRPr lang="es-ES_tradnl" altLang="en-US" sz="1800" dirty="0">
              <a:latin typeface="+mj-lt"/>
            </a:endParaRPr>
          </a:p>
          <a:p>
            <a:pPr lvl="1">
              <a:defRPr/>
            </a:pPr>
            <a:r>
              <a:rPr lang="es-ES_tradnl" altLang="en-US" sz="1800" dirty="0">
                <a:latin typeface="+mj-lt"/>
              </a:rPr>
              <a:t> </a:t>
            </a:r>
          </a:p>
          <a:p>
            <a:pPr>
              <a:defRPr/>
            </a:pPr>
            <a:endParaRPr lang="es-ES_tradnl" altLang="en-US" sz="1600" dirty="0">
              <a:latin typeface="+mj-lt"/>
            </a:endParaRPr>
          </a:p>
          <a:p>
            <a:pPr>
              <a:defRPr/>
            </a:pPr>
            <a:endParaRPr lang="es-ES_tradnl" altLang="en-US" sz="1600" dirty="0">
              <a:latin typeface="+mj-lt"/>
            </a:endParaRPr>
          </a:p>
          <a:p>
            <a:pPr>
              <a:defRPr/>
            </a:pPr>
            <a:endParaRPr lang="es-ES_tradnl" altLang="en-US" sz="1600" dirty="0">
              <a:latin typeface="+mj-lt"/>
            </a:endParaRPr>
          </a:p>
          <a:p>
            <a:pPr>
              <a:defRPr/>
            </a:pPr>
            <a:endParaRPr lang="es-ES_tradnl" altLang="en-US" sz="1600" dirty="0">
              <a:latin typeface="+mj-lt"/>
            </a:endParaRPr>
          </a:p>
          <a:p>
            <a:pPr>
              <a:defRPr/>
            </a:pPr>
            <a:endParaRPr lang="es-ES_tradnl" altLang="en-US" sz="1600" dirty="0">
              <a:latin typeface="+mj-lt"/>
            </a:endParaRPr>
          </a:p>
          <a:p>
            <a:pPr>
              <a:defRPr/>
            </a:pPr>
            <a:r>
              <a:rPr lang="es-ES_tradnl" altLang="en-US" sz="2400" dirty="0">
                <a:latin typeface="+mj-lt"/>
              </a:rPr>
              <a:t>La meta de este curso</a:t>
            </a:r>
            <a:endParaRPr lang="es-ES_tradnl" altLang="en-US" sz="1800" dirty="0">
              <a:latin typeface="+mj-lt"/>
            </a:endParaRPr>
          </a:p>
          <a:p>
            <a:pPr>
              <a:defRPr/>
            </a:pPr>
            <a:endParaRPr lang="es-ES_tradnl" altLang="en-US" sz="1800" dirty="0">
              <a:latin typeface="+mj-lt"/>
            </a:endParaRPr>
          </a:p>
          <a:p>
            <a:pPr lvl="1">
              <a:defRPr/>
            </a:pPr>
            <a:r>
              <a:rPr lang="es-ES_tradnl" altLang="en-US" sz="1800" dirty="0">
                <a:latin typeface="+mj-lt"/>
              </a:rPr>
              <a:t>Aprender cuando el patrón debe proveer sistemas y equipo para prevenir las caídas.</a:t>
            </a:r>
          </a:p>
          <a:p>
            <a:pPr lvl="1">
              <a:defRPr/>
            </a:pPr>
            <a:endParaRPr lang="es-ES_tradnl" altLang="en-US" sz="1800" dirty="0">
              <a:latin typeface="+mj-lt"/>
            </a:endParaRPr>
          </a:p>
          <a:p>
            <a:pPr lvl="1">
              <a:defRPr/>
            </a:pPr>
            <a:r>
              <a:rPr lang="es-ES_tradnl" altLang="en-US" sz="1800" dirty="0">
                <a:latin typeface="+mj-lt"/>
              </a:rPr>
              <a:t>Aprender de los diferentes sistemas de protección contra caídas.</a:t>
            </a:r>
            <a:endParaRPr lang="en-US" altLang="en-US" sz="1800" dirty="0">
              <a:latin typeface="+mj-lt"/>
            </a:endParaRPr>
          </a:p>
        </p:txBody>
      </p:sp>
      <p:sp>
        <p:nvSpPr>
          <p:cNvPr id="13315" name="Text Box 13">
            <a:extLst>
              <a:ext uri="{FF2B5EF4-FFF2-40B4-BE49-F238E27FC236}">
                <a16:creationId xmlns:a16="http://schemas.microsoft.com/office/drawing/2014/main" id="{22A6AEE7-6FBD-4193-8483-104B29BF5B52}"/>
              </a:ext>
            </a:extLst>
          </p:cNvPr>
          <p:cNvSpPr txBox="1">
            <a:spLocks noChangeArrowheads="1"/>
          </p:cNvSpPr>
          <p:nvPr/>
        </p:nvSpPr>
        <p:spPr bwMode="auto">
          <a:xfrm>
            <a:off x="171450" y="49530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a:t>¡Bienvenidos!</a:t>
            </a:r>
            <a:endParaRPr lang="en-US" altLang="en-US" b="0"/>
          </a:p>
        </p:txBody>
      </p:sp>
      <p:sp>
        <p:nvSpPr>
          <p:cNvPr id="13316" name="AutoShape 1026">
            <a:extLst>
              <a:ext uri="{FF2B5EF4-FFF2-40B4-BE49-F238E27FC236}">
                <a16:creationId xmlns:a16="http://schemas.microsoft.com/office/drawing/2014/main" id="{91025F0D-0A5B-4C89-8DAF-8F98DCEF9526}"/>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5A524FE6-5A27-4793-8ECA-92C3B257B08A}"/>
              </a:ext>
            </a:extLst>
          </p:cNvPr>
          <p:cNvSpPr txBox="1">
            <a:spLocks noChangeArrowheads="1"/>
          </p:cNvSpPr>
          <p:nvPr/>
        </p:nvSpPr>
        <p:spPr bwMode="auto">
          <a:xfrm>
            <a:off x="555625" y="1293813"/>
            <a:ext cx="54546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800"/>
              <a:t>When workers are exposed to falls six (6) feet or higher, they must be protected from falling.</a:t>
            </a:r>
          </a:p>
        </p:txBody>
      </p:sp>
      <p:sp>
        <p:nvSpPr>
          <p:cNvPr id="15363" name="Text Box 19">
            <a:extLst>
              <a:ext uri="{FF2B5EF4-FFF2-40B4-BE49-F238E27FC236}">
                <a16:creationId xmlns:a16="http://schemas.microsoft.com/office/drawing/2014/main" id="{877CCA63-50CA-4F65-9D5A-4E35F9A65065}"/>
              </a:ext>
            </a:extLst>
          </p:cNvPr>
          <p:cNvSpPr txBox="1">
            <a:spLocks noChangeArrowheads="1"/>
          </p:cNvSpPr>
          <p:nvPr/>
        </p:nvSpPr>
        <p:spPr bwMode="auto">
          <a:xfrm>
            <a:off x="815975" y="6815138"/>
            <a:ext cx="5226050"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800"/>
              <a:t>Exceptions to this requirement:</a:t>
            </a:r>
          </a:p>
          <a:p>
            <a:r>
              <a:rPr lang="en-US" altLang="en-US" sz="1800"/>
              <a:t>Fall protection is required at 6 feet or less for holes, wall openings, excavations, wells, pits, shafts and over dangerous equipment.</a:t>
            </a:r>
            <a:endParaRPr lang="en-US" altLang="en-US" sz="1800" b="0"/>
          </a:p>
        </p:txBody>
      </p:sp>
      <p:sp>
        <p:nvSpPr>
          <p:cNvPr id="12292" name="Text Box 39">
            <a:extLst>
              <a:ext uri="{FF2B5EF4-FFF2-40B4-BE49-F238E27FC236}">
                <a16:creationId xmlns:a16="http://schemas.microsoft.com/office/drawing/2014/main" id="{5FEC7682-AAB4-4052-B6F8-CFD5A93BDBF4}"/>
              </a:ext>
            </a:extLst>
          </p:cNvPr>
          <p:cNvSpPr txBox="1">
            <a:spLocks noChangeArrowheads="1"/>
          </p:cNvSpPr>
          <p:nvPr/>
        </p:nvSpPr>
        <p:spPr bwMode="auto">
          <a:xfrm>
            <a:off x="209550" y="133350"/>
            <a:ext cx="64770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defRPr/>
            </a:pPr>
            <a:r>
              <a:rPr lang="en-US" altLang="en-US" sz="2600" dirty="0">
                <a:latin typeface="+mj-lt"/>
              </a:rPr>
              <a:t>When is fall protection required in construction?</a:t>
            </a:r>
            <a:endParaRPr lang="en-US" altLang="en-US" b="0" dirty="0">
              <a:latin typeface="+mj-lt"/>
            </a:endParaRPr>
          </a:p>
        </p:txBody>
      </p:sp>
      <p:sp>
        <p:nvSpPr>
          <p:cNvPr id="15365" name="Rectangle 51">
            <a:extLst>
              <a:ext uri="{FF2B5EF4-FFF2-40B4-BE49-F238E27FC236}">
                <a16:creationId xmlns:a16="http://schemas.microsoft.com/office/drawing/2014/main" id="{E8878A6D-A209-400C-9DBB-AB631957430D}"/>
              </a:ext>
            </a:extLst>
          </p:cNvPr>
          <p:cNvSpPr>
            <a:spLocks noChangeArrowheads="1"/>
          </p:cNvSpPr>
          <p:nvPr/>
        </p:nvSpPr>
        <p:spPr bwMode="auto">
          <a:xfrm>
            <a:off x="225425" y="3086100"/>
            <a:ext cx="660400" cy="565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pic>
        <p:nvPicPr>
          <p:cNvPr id="15366" name="Picture 27">
            <a:extLst>
              <a:ext uri="{FF2B5EF4-FFF2-40B4-BE49-F238E27FC236}">
                <a16:creationId xmlns:a16="http://schemas.microsoft.com/office/drawing/2014/main" id="{B02659EC-DB90-4CEA-9B5D-1CC357071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36800"/>
            <a:ext cx="379095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AutoShape 1026">
            <a:extLst>
              <a:ext uri="{FF2B5EF4-FFF2-40B4-BE49-F238E27FC236}">
                <a16:creationId xmlns:a16="http://schemas.microsoft.com/office/drawing/2014/main" id="{FA11E1BC-45B6-446F-A911-731302F85EA3}"/>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49">
            <a:extLst>
              <a:ext uri="{FF2B5EF4-FFF2-40B4-BE49-F238E27FC236}">
                <a16:creationId xmlns:a16="http://schemas.microsoft.com/office/drawing/2014/main" id="{2DBD36DD-B96F-4756-8614-7AFEF3118C2E}"/>
              </a:ext>
            </a:extLst>
          </p:cNvPr>
          <p:cNvSpPr txBox="1">
            <a:spLocks noChangeArrowheads="1"/>
          </p:cNvSpPr>
          <p:nvPr/>
        </p:nvSpPr>
        <p:spPr bwMode="auto">
          <a:xfrm>
            <a:off x="247650" y="133350"/>
            <a:ext cx="63246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600"/>
              <a:t>¿Cuando se debe utilizar la protección contra caídas el la construcción?</a:t>
            </a:r>
            <a:endParaRPr lang="en-US" altLang="en-US" sz="2400"/>
          </a:p>
        </p:txBody>
      </p:sp>
      <p:sp>
        <p:nvSpPr>
          <p:cNvPr id="16387" name="Rectangle 264">
            <a:extLst>
              <a:ext uri="{FF2B5EF4-FFF2-40B4-BE49-F238E27FC236}">
                <a16:creationId xmlns:a16="http://schemas.microsoft.com/office/drawing/2014/main" id="{49E6451E-19DA-42C8-B1E1-0BECACD5D5E7}"/>
              </a:ext>
            </a:extLst>
          </p:cNvPr>
          <p:cNvSpPr>
            <a:spLocks noChangeArrowheads="1"/>
          </p:cNvSpPr>
          <p:nvPr/>
        </p:nvSpPr>
        <p:spPr bwMode="auto">
          <a:xfrm>
            <a:off x="314325" y="2962275"/>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6388" name="Text Box 2">
            <a:extLst>
              <a:ext uri="{FF2B5EF4-FFF2-40B4-BE49-F238E27FC236}">
                <a16:creationId xmlns:a16="http://schemas.microsoft.com/office/drawing/2014/main" id="{1CBA3DC1-1CD7-45B1-A307-FA010B939916}"/>
              </a:ext>
            </a:extLst>
          </p:cNvPr>
          <p:cNvSpPr txBox="1">
            <a:spLocks noChangeArrowheads="1"/>
          </p:cNvSpPr>
          <p:nvPr/>
        </p:nvSpPr>
        <p:spPr bwMode="auto">
          <a:xfrm>
            <a:off x="555625" y="1293813"/>
            <a:ext cx="60166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sz="1800"/>
              <a:t>Cuando los trabajadores están expuestos a caídas de más de seis (6) pies, tienen que estar protegidos de dichos riesgos.</a:t>
            </a:r>
          </a:p>
        </p:txBody>
      </p:sp>
      <p:sp>
        <p:nvSpPr>
          <p:cNvPr id="16389" name="Text Box 19">
            <a:extLst>
              <a:ext uri="{FF2B5EF4-FFF2-40B4-BE49-F238E27FC236}">
                <a16:creationId xmlns:a16="http://schemas.microsoft.com/office/drawing/2014/main" id="{1DF4F65F-4981-478D-8B15-0B47914FC9F0}"/>
              </a:ext>
            </a:extLst>
          </p:cNvPr>
          <p:cNvSpPr txBox="1">
            <a:spLocks noChangeArrowheads="1"/>
          </p:cNvSpPr>
          <p:nvPr/>
        </p:nvSpPr>
        <p:spPr bwMode="auto">
          <a:xfrm>
            <a:off x="815975" y="6815138"/>
            <a:ext cx="5226050" cy="14779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sz="1800"/>
              <a:t>Excepciones a este requisito:</a:t>
            </a:r>
          </a:p>
          <a:p>
            <a:r>
              <a:rPr lang="es-ES" altLang="en-US" sz="1800"/>
              <a:t>La protección contra caídas se requiere a 6 pies o menos para hoyos, aberturas en paredes, excavaciones, posos, hoyos, tiros y sobre equipo peligroso.</a:t>
            </a:r>
            <a:endParaRPr lang="es-ES" altLang="en-US" sz="1800" b="0"/>
          </a:p>
        </p:txBody>
      </p:sp>
      <p:pic>
        <p:nvPicPr>
          <p:cNvPr id="16390" name="Picture 34">
            <a:extLst>
              <a:ext uri="{FF2B5EF4-FFF2-40B4-BE49-F238E27FC236}">
                <a16:creationId xmlns:a16="http://schemas.microsoft.com/office/drawing/2014/main" id="{CB081AA2-A873-4E85-BF75-92B7C8254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36800"/>
            <a:ext cx="379095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AutoShape 1026">
            <a:extLst>
              <a:ext uri="{FF2B5EF4-FFF2-40B4-BE49-F238E27FC236}">
                <a16:creationId xmlns:a16="http://schemas.microsoft.com/office/drawing/2014/main" id="{50620D1D-1629-4A15-B179-596110135D15}"/>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raining" ma:contentTypeID="0x010100854524CC3423A244BB56938E3F8ABE270067817B4706841944893504266FF3AFD0" ma:contentTypeVersion="17" ma:contentTypeDescription="Training and education materials" ma:contentTypeScope="" ma:versionID="a838f5cecb5fa4e3ffd2269f479f6da7">
  <xsd:schema xmlns:xsd="http://www.w3.org/2001/XMLSchema" xmlns:xs="http://www.w3.org/2001/XMLSchema" xmlns:p="http://schemas.microsoft.com/office/2006/metadata/properties" xmlns:ns1="http://schemas.microsoft.com/sharepoint/v3" xmlns:ns2="4abed4e2-db5c-4e78-ae88-7ca7a6241065" xmlns:ns3="http://schemas.microsoft.com/sharepoint/v4" targetNamespace="http://schemas.microsoft.com/office/2006/metadata/properties" ma:root="true" ma:fieldsID="e2f37254ad8b4f093ce4d7a9ba934c90" ns1:_="" ns2:_="" ns3:_="">
    <xsd:import namespace="http://schemas.microsoft.com/sharepoint/v3"/>
    <xsd:import namespace="4abed4e2-db5c-4e78-ae88-7ca7a6241065"/>
    <xsd:import namespace="http://schemas.microsoft.com/sharepoint/v4"/>
    <xsd:element name="properties">
      <xsd:complexType>
        <xsd:sequence>
          <xsd:element name="documentManagement">
            <xsd:complexType>
              <xsd:all>
                <xsd:element ref="ns2:AdditionalTitle" minOccurs="0"/>
                <xsd:element ref="ns2:TrainingType" minOccurs="0"/>
                <xsd:element ref="ns2:TrainingFormat" minOccurs="0"/>
                <xsd:element ref="ns2:DateRevised" minOccurs="0"/>
                <xsd:element ref="ns1:Language" minOccurs="0"/>
                <xsd:element ref="ns2:Description1" minOccurs="0"/>
                <xsd:element ref="ns2:Topic"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6" nillable="true" ma:displayName="Language" ma:default="English" ma:format="Dropdown" ma:internalName="Language" ma:readOnly="false">
      <xsd:simpleType>
        <xsd:union memberTypes="dms:Text">
          <xsd:simpleType>
            <xsd:restriction base="dms:Choice">
              <xsd:enumeration value="Arabic"/>
              <xsd:enumeration value="Bulgarian"/>
              <xsd:enumeration value="Chinese"/>
              <xsd:enumeration value="Croatian"/>
              <xsd:enumeration value="Czech"/>
              <xsd:enumeration value="Danish"/>
              <xsd:enumeration value="Dutch"/>
              <xsd:enumeration value="English"/>
              <xsd:enumeration value="Estonian"/>
              <xsd:enumeration value="Finnish"/>
              <xsd:enumeration value="French"/>
              <xsd:enumeration value="German"/>
              <xsd:enumeration value="Greek"/>
              <xsd:enumeration value="Hebrew"/>
              <xsd:enumeration value="Hindi"/>
              <xsd:enumeration value="Hungarian"/>
              <xsd:enumeration value="Indonesian"/>
              <xsd:enumeration value="Italian"/>
              <xsd:enumeration value="Japanese"/>
              <xsd:enumeration value="Korean"/>
              <xsd:enumeration value="Latvian"/>
              <xsd:enumeration value="Lithuanian"/>
              <xsd:enumeration value="Malay"/>
              <xsd:enumeration value="Norwegian"/>
              <xsd:enumeration value="Polish"/>
              <xsd:enumeration value="Portuguese"/>
              <xsd:enumeration value="Romanian"/>
              <xsd:enumeration value="Russian"/>
              <xsd:enumeration value="Serbian"/>
              <xsd:enumeration value="Slovak"/>
              <xsd:enumeration value="Slovenian"/>
              <xsd:enumeration value="Spanish"/>
              <xsd:enumeration value="Swedish"/>
              <xsd:enumeration value="Thai"/>
              <xsd:enumeration value="Turkish"/>
              <xsd:enumeration value="Ukrainian"/>
              <xsd:enumeration value="Urdu"/>
              <xsd:enumeration value="Vietnames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abed4e2-db5c-4e78-ae88-7ca7a6241065" elementFormDefault="qualified">
    <xsd:import namespace="http://schemas.microsoft.com/office/2006/documentManagement/types"/>
    <xsd:import namespace="http://schemas.microsoft.com/office/infopath/2007/PartnerControls"/>
    <xsd:element name="AdditionalTitle" ma:index="2" nillable="true" ma:displayName="Additional Title" ma:description="Secondary title - typically the English language title if the item has a title in another language" ma:internalName="AdditionalTitle" ma:readOnly="false">
      <xsd:simpleType>
        <xsd:restriction base="dms:Text">
          <xsd:maxLength value="255"/>
        </xsd:restriction>
      </xsd:simpleType>
    </xsd:element>
    <xsd:element name="TrainingType" ma:index="3" nillable="true" ma:displayName="Training Type" ma:description="Pick a type for this training material" ma:format="Dropdown" ma:internalName="TrainingType" ma:readOnly="false">
      <xsd:simpleType>
        <xsd:restriction base="dms:Choice">
          <xsd:enumeration value="Curriculum"/>
          <xsd:enumeration value="Grant program"/>
          <xsd:enumeration value="Online course"/>
          <xsd:enumeration value="PESO"/>
          <xsd:enumeration value="Presentation"/>
          <xsd:enumeration value="Resources"/>
          <xsd:enumeration value="Workshop"/>
        </xsd:restriction>
      </xsd:simpleType>
    </xsd:element>
    <xsd:element name="TrainingFormat" ma:index="4" nillable="true" ma:displayName="Training Format" ma:default="  " ma:description="Pick a format for this training" ma:format="Dropdown" ma:internalName="TrainingFormat" ma:readOnly="false">
      <xsd:simpleType>
        <xsd:restriction base="dms:Choice">
          <xsd:enumeration value=""/>
          <xsd:enumeration value="Instructor Guide"/>
          <xsd:enumeration value="Online course"/>
          <xsd:enumeration value="Overhead"/>
          <xsd:enumeration value="Tailgate"/>
          <xsd:enumeration value="Training program"/>
          <xsd:enumeration value="Video"/>
          <xsd:enumeration value="Workbook"/>
        </xsd:restriction>
      </xsd:simpleType>
    </xsd:element>
    <xsd:element name="DateRevised" ma:index="5" nillable="true" ma:displayName="New or Revised Date" ma:format="DateOnly" ma:internalName="DateRevised" ma:readOnly="false">
      <xsd:simpleType>
        <xsd:restriction base="dms:DateTime"/>
      </xsd:simpleType>
    </xsd:element>
    <xsd:element name="Description1" ma:index="7" nillable="true" ma:displayName="Description" ma:internalName="Description1" ma:readOnly="false">
      <xsd:simpleType>
        <xsd:restriction base="dms:Note"/>
      </xsd:simpleType>
    </xsd:element>
    <xsd:element name="Topic" ma:index="8" nillable="true" ma:displayName="Topic" ma:description="Pick associated topics" ma:list="{913132ca-d302-4b93-9158-b48ece0e0b4d}" ma:internalName="Topic" ma:readOnly="false" ma:showField="Title" ma:web="4abed4e2-db5c-4e78-ae88-7ca7a6241065">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 Spanish</Language>
    <Description1 xmlns="4abed4e2-db5c-4e78-ae88-7ca7a6241065" xsi:nil="true"/>
    <TrainingFormat xmlns="4abed4e2-db5c-4e78-ae88-7ca7a6241065">Workbook</TrainingFormat>
    <Topic xmlns="4abed4e2-db5c-4e78-ae88-7ca7a6241065">
      <Value>224</Value>
    </Topic>
    <TrainingType xmlns="4abed4e2-db5c-4e78-ae88-7ca7a6241065">PESO</TrainingType>
    <DateRevised xmlns="4abed4e2-db5c-4e78-ae88-7ca7a6241065">2022-11-14T08:00:00+00:00</DateRevised>
    <AdditionalTitle xmlns="4abed4e2-db5c-4e78-ae88-7ca7a6241065">Protección Contra Caídas</AdditionalTitle>
    <IconOverlay xmlns="http://schemas.microsoft.com/sharepoint/v4" xsi:nil="true"/>
  </documentManagement>
</p:properties>
</file>

<file path=customXml/itemProps1.xml><?xml version="1.0" encoding="utf-8"?>
<ds:datastoreItem xmlns:ds="http://schemas.openxmlformats.org/officeDocument/2006/customXml" ds:itemID="{88C0BBD0-CCD6-4B0E-9B5A-C8024C936AD9}"/>
</file>

<file path=customXml/itemProps2.xml><?xml version="1.0" encoding="utf-8"?>
<ds:datastoreItem xmlns:ds="http://schemas.openxmlformats.org/officeDocument/2006/customXml" ds:itemID="{6EEB969F-F435-4794-AE86-8EBA6448E54F}"/>
</file>

<file path=customXml/itemProps3.xml><?xml version="1.0" encoding="utf-8"?>
<ds:datastoreItem xmlns:ds="http://schemas.openxmlformats.org/officeDocument/2006/customXml" ds:itemID="{B8B29346-947C-4AD5-8C39-BB98958B7D00}"/>
</file>

<file path=docProps/app.xml><?xml version="1.0" encoding="utf-8"?>
<Properties xmlns="http://schemas.openxmlformats.org/officeDocument/2006/extended-properties" xmlns:vt="http://schemas.openxmlformats.org/officeDocument/2006/docPropsVTypes">
  <TotalTime>0</TotalTime>
  <Words>1480</Words>
  <Application>Microsoft Office PowerPoint</Application>
  <PresentationFormat>On-screen Show (4:3)</PresentationFormat>
  <Paragraphs>268</Paragraphs>
  <Slides>24</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Tahoma</vt:lpstr>
      <vt:lpstr>Times New Roman</vt:lpstr>
      <vt:lpstr>Wingdings</vt:lpstr>
      <vt:lpstr>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https://osha.oregon.gov</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Protection (pptx)</dc:title>
  <dc:subject>PESO workbook PDF about fall protection.</dc:subject>
  <dc:creator/>
  <cp:lastModifiedBy/>
  <cp:revision>1</cp:revision>
  <dcterms:created xsi:type="dcterms:W3CDTF">2021-09-29T21:39:56Z</dcterms:created>
  <dcterms:modified xsi:type="dcterms:W3CDTF">2022-11-22T00:13:36Z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0x010100854524CC3423A244BB56938E3F8ABE270067817B4706841944893504266FF3AFD0</vt:lpwstr>
  </property>
</Properties>
</file>