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49" r:id="rId4"/>
    <p:sldId id="351" r:id="rId5"/>
    <p:sldId id="333" r:id="rId6"/>
    <p:sldId id="269" r:id="rId7"/>
    <p:sldId id="332" r:id="rId8"/>
    <p:sldId id="305" r:id="rId9"/>
    <p:sldId id="282" r:id="rId10"/>
    <p:sldId id="304" r:id="rId11"/>
    <p:sldId id="352" r:id="rId12"/>
    <p:sldId id="330" r:id="rId13"/>
    <p:sldId id="353" r:id="rId14"/>
    <p:sldId id="331" r:id="rId15"/>
    <p:sldId id="323" r:id="rId16"/>
    <p:sldId id="315" r:id="rId17"/>
    <p:sldId id="334" r:id="rId18"/>
    <p:sldId id="335" r:id="rId19"/>
    <p:sldId id="336" r:id="rId20"/>
    <p:sldId id="328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008000"/>
    <a:srgbClr val="660066"/>
    <a:srgbClr val="006600"/>
    <a:srgbClr val="336600"/>
    <a:srgbClr val="003300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2" autoAdjust="0"/>
    <p:restoredTop sz="94943" autoAdjust="0"/>
  </p:normalViewPr>
  <p:slideViewPr>
    <p:cSldViewPr>
      <p:cViewPr varScale="1">
        <p:scale>
          <a:sx n="83" d="100"/>
          <a:sy n="83" d="100"/>
        </p:scale>
        <p:origin x="1554" y="9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829ECF-FB72-48D4-AA38-C4F6ACC2A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587AA-FB6E-416B-920C-19448A38AF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3DDA9D-6530-4BFF-B2BF-6F8160CF336C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A448D-2846-490A-8524-73D1F8D76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D1CA8-0B8F-4409-B278-58AA21964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A4DBC3-2C77-448F-BF88-6877FB6F4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ACA919-BCD3-4CD0-A777-32EBF4660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14CEF15-A302-4BB6-B41A-5DD9321506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864E02-3BED-4D9A-8369-0C5B16421F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A2D23EA6-B525-452C-895A-3A1372AEAB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9B90235C-6B42-4BAF-AB3F-715B021F7A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C9DC55A7-FAA5-48D5-BFC1-C5841A958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A245CD6-0735-49CF-9C8E-1933BE071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69BC5EC-5198-4855-AE17-792E3845F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F143AF1-9488-4357-9CE0-30F1BDE23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3E73404-2E2A-4331-A13C-3D8AAE14A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0CB2-D475-4CE1-8CDF-B7C98D5C3FC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B5B2A42-DFA9-439D-8010-A3CCC68CF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14E684F-B16B-42A2-9AAA-8550FA32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06C7199-C9E7-4358-979F-B5A3A7153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B5AD2-A1CB-47A2-A1DE-166574FEF2C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EDCC6ED-27E1-4ABC-8DE5-D54D6F30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AD87239-AC85-49E7-9718-E98CD97E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05B94BE-804E-4807-8963-6B9455F95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286E5-5B19-469C-BC79-8EBA3B6BB72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B035950-FA75-4160-BE39-0DCD05D66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065245C-F06D-4EBC-A997-704A31C3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07381DD-5EF1-4106-8787-DA36E3B83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DEB581-25A0-4A7A-980B-C599B76887D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3801004-7078-4B72-8A94-F0D277EDA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777276F-5D99-4A97-A554-33F90B4B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61D66B0-34DB-4D4C-856A-547CFF524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26FC1-2930-4783-9CA2-19D1C23B486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1794A8D-0EF7-48BE-8401-9B2D95FA5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F9058CC-95AB-41FC-9556-F8B6313B0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EFBD9AB-FD5C-4843-9F7E-59D6475AB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081EC-5935-4D0D-8270-38EDFE41FE6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2CC80F4-A89F-4F4F-8D04-D9CA4DB6A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A9DCD0D-D24E-4D64-B4C2-FC71917F0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D794D47-E113-4519-A769-9C021B88E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8EA029-1FB2-493F-A0C6-CA4002BB525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2640DD0-828C-4AE5-B002-F603142BB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CA91D01-AFF0-4EC3-AF1F-B3B2106B9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7A1E706-F084-4512-AEBF-C4EDB03D6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CF7054-C149-47CC-A37B-02EC174BA36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F93D71B-C736-4CF8-B1F6-4AE0BF26D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6BD11D3-5B20-40BD-AF67-60FDA8204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6A38EF31-834C-42B0-897B-2DF2D5E11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57E808-8341-4AED-BEDE-7533EF80297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77B1688-D772-4D03-8C70-5467E0B93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4E01EB1-5460-466E-874F-9A441639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7F0C1CA-9F98-4B90-B4BF-94394D573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098A2-803C-4FC7-99E9-B13CDCFB13E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3109ECE-9642-421A-8363-BB12E0037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AD060D4-8F87-42E0-95F5-AAACC076A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DF14A03C-78F4-47D2-AE8F-4EC53EFE9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692251-A2A7-41D4-B0EB-50E0FF60F289}" type="slidenum">
              <a:rPr lang="en-US" altLang="en-US" b="0" smtClean="0"/>
              <a:pPr/>
              <a:t>20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CE6C086-7F6D-4190-BE96-2D229676F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981D35F-099F-4092-BD60-4C64AC6C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83B623D-0F65-4291-BFFD-8CCADF76F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E95E9E-C543-45B3-BF8F-09C1DEB6043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94769E9-FFE2-486A-BE32-47DF18ECC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F4BD2E-2EEE-4332-92DC-48C5A641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9E989E-0A2D-4BB4-A80A-369D0C1EB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7388C-3345-4959-A389-DF89CBFB060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7DDF793-5662-4CFE-8206-9ED8BD043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DD44512-D838-468A-8805-A4570FBA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A8BED00-3624-405D-B542-AEB0CF982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D6AC5-968F-4C68-8B9A-A5E7CA35D4E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DB9AB2A-219B-4A14-9A0F-37AEA499F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198DD6B-6E5B-4BD5-95D3-235292572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9CDED90-AEA4-48D2-820A-3D3BD0322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FCC52-CB0F-497C-98FB-6BF08CD16FC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1639E2-3C31-4B9E-AB0D-259602723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2B674D1-E23C-4776-AD70-542AADDF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CA76FBF-1C20-4F51-84E0-199DEECBE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ED45F-710E-4CAC-894B-DC18B5A0177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247A8F5-C21C-4F2D-BC99-42BE450C49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9D67D6B-E0B9-4EE7-852F-8D169592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DEC6818-533C-4C72-AAD7-DA536FC4C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9FA95-2EC3-4FF6-A4ED-31BD46A66C8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57B360C-BDE8-4E59-AB15-8A478583E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E8CDF47-C442-44C1-B033-CB651778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BE1BBCB-46C2-43D6-9A85-CEC295829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15617F-7A07-4488-8DC5-FE94864E12D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57D5332-56CA-4F63-9E97-42DC13079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27094F0-3639-44F6-A353-488D2AE7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001C7AE-9420-4140-8D45-62A208AEC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07BB4F-2BC8-476E-81AD-DC8CBE56D8A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5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07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12B97645-240F-442E-BBD8-C345180E5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A5C5C9-03BC-4E5E-BFE3-114C7D41787C}"/>
              </a:ext>
            </a:extLst>
          </p:cNvPr>
          <p:cNvSpPr/>
          <p:nvPr userDrawn="1"/>
        </p:nvSpPr>
        <p:spPr>
          <a:xfrm>
            <a:off x="8751888" y="6464300"/>
            <a:ext cx="371475" cy="27781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FC5DBAC-95F7-4B18-B951-7D074CC1FD13}" type="slidenum">
              <a:rPr lang="en-US" alt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600E56-4911-49F6-9C74-2E934142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833563"/>
            <a:ext cx="365760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600"/>
              <a:t>Hazard Communication</a:t>
            </a:r>
          </a:p>
          <a:p>
            <a:pPr algn="ctr">
              <a:lnSpc>
                <a:spcPct val="85000"/>
              </a:lnSpc>
            </a:pPr>
            <a:r>
              <a:rPr lang="en-US" altLang="en-US" sz="3600"/>
              <a:t>Aligned with GHS</a:t>
            </a:r>
          </a:p>
        </p:txBody>
      </p:sp>
      <p:pic>
        <p:nvPicPr>
          <p:cNvPr id="5123" name="Picture 1">
            <a:extLst>
              <a:ext uri="{FF2B5EF4-FFF2-40B4-BE49-F238E27FC236}">
                <a16:creationId xmlns:a16="http://schemas.microsoft.com/office/drawing/2014/main" id="{E3FAF063-77BE-4AAF-8322-24C6A8E0D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3429000"/>
            <a:ext cx="318611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1" descr="C:\WINDOWS\Desktop\PESO logo2c.jpg">
            <a:extLst>
              <a:ext uri="{FF2B5EF4-FFF2-40B4-BE49-F238E27FC236}">
                <a16:creationId xmlns:a16="http://schemas.microsoft.com/office/drawing/2014/main" id="{F9D0EEC6-404C-4921-B928-352F8792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6">
            <a:extLst>
              <a:ext uri="{FF2B5EF4-FFF2-40B4-BE49-F238E27FC236}">
                <a16:creationId xmlns:a16="http://schemas.microsoft.com/office/drawing/2014/main" id="{16B251AF-D35D-4B35-824E-DAA8FC37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>
            <a:extLst>
              <a:ext uri="{FF2B5EF4-FFF2-40B4-BE49-F238E27FC236}">
                <a16:creationId xmlns:a16="http://schemas.microsoft.com/office/drawing/2014/main" id="{93141851-7833-4F73-94D9-0DFC482B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1833563"/>
            <a:ext cx="358140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/>
              <a:t>Comunicación de Riesgo</a:t>
            </a:r>
          </a:p>
          <a:p>
            <a:pPr algn="ctr">
              <a:lnSpc>
                <a:spcPct val="85000"/>
              </a:lnSpc>
            </a:pPr>
            <a:r>
              <a:rPr lang="es-ES_tradnl" altLang="en-US" sz="3600"/>
              <a:t>Alineado con SGA</a:t>
            </a:r>
            <a:endParaRPr lang="en-US" alt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AF4A1-AE47-40E7-BC59-3B5B11258E8A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>
            <a:extLst>
              <a:ext uri="{FF2B5EF4-FFF2-40B4-BE49-F238E27FC236}">
                <a16:creationId xmlns:a16="http://schemas.microsoft.com/office/drawing/2014/main" id="{6250CEB0-BF9D-4AD3-96A2-737A4D9B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47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HEALTH HAZARDS</a:t>
            </a:r>
          </a:p>
        </p:txBody>
      </p:sp>
      <p:grpSp>
        <p:nvGrpSpPr>
          <p:cNvPr id="23555" name="Group 5">
            <a:extLst>
              <a:ext uri="{FF2B5EF4-FFF2-40B4-BE49-F238E27FC236}">
                <a16:creationId xmlns:a16="http://schemas.microsoft.com/office/drawing/2014/main" id="{E1C11573-AE6C-455C-9CD6-C71CB51CD8F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027113"/>
            <a:ext cx="2317750" cy="2624137"/>
            <a:chOff x="1447800" y="1066800"/>
            <a:chExt cx="2317750" cy="2625018"/>
          </a:xfrm>
        </p:grpSpPr>
        <p:pic>
          <p:nvPicPr>
            <p:cNvPr id="23568" name="Picture 16">
              <a:extLst>
                <a:ext uri="{FF2B5EF4-FFF2-40B4-BE49-F238E27FC236}">
                  <a16:creationId xmlns:a16="http://schemas.microsoft.com/office/drawing/2014/main" id="{B5D63318-D95E-44B6-BD55-F0158717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6800"/>
              <a:ext cx="2317750" cy="225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TextBox 1">
              <a:extLst>
                <a:ext uri="{FF2B5EF4-FFF2-40B4-BE49-F238E27FC236}">
                  <a16:creationId xmlns:a16="http://schemas.microsoft.com/office/drawing/2014/main" id="{94D5D868-D15E-4788-8355-E1AAA18A2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322486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Health Hazard</a:t>
              </a:r>
              <a:endParaRPr lang="en-US" altLang="en-US"/>
            </a:p>
          </p:txBody>
        </p:sp>
      </p:grpSp>
      <p:grpSp>
        <p:nvGrpSpPr>
          <p:cNvPr id="23556" name="Group 2">
            <a:extLst>
              <a:ext uri="{FF2B5EF4-FFF2-40B4-BE49-F238E27FC236}">
                <a16:creationId xmlns:a16="http://schemas.microsoft.com/office/drawing/2014/main" id="{95EA2B05-FB74-4834-AD99-7FCCD61DCA5B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1027113"/>
            <a:ext cx="2362200" cy="2633662"/>
            <a:chOff x="1447800" y="3919157"/>
            <a:chExt cx="2362200" cy="2634043"/>
          </a:xfrm>
        </p:grpSpPr>
        <p:pic>
          <p:nvPicPr>
            <p:cNvPr id="23566" name="Picture 12">
              <a:extLst>
                <a:ext uri="{FF2B5EF4-FFF2-40B4-BE49-F238E27FC236}">
                  <a16:creationId xmlns:a16="http://schemas.microsoft.com/office/drawing/2014/main" id="{5C509E02-D68D-4846-80B7-D1FDDBF4F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919157"/>
              <a:ext cx="2317750" cy="224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TextBox 8">
              <a:extLst>
                <a:ext uri="{FF2B5EF4-FFF2-40B4-BE49-F238E27FC236}">
                  <a16:creationId xmlns:a16="http://schemas.microsoft.com/office/drawing/2014/main" id="{7AE84C40-03E9-4B73-B9F4-6BA2AB79C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787" y="6183868"/>
              <a:ext cx="2335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Exclamation Mark</a:t>
              </a:r>
              <a:endParaRPr lang="en-US" altLang="en-US"/>
            </a:p>
          </p:txBody>
        </p:sp>
      </p:grp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0A3FD9EC-AEEC-444F-9FF6-238DA30A2106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941763"/>
            <a:ext cx="2568575" cy="2635250"/>
            <a:chOff x="4953000" y="3918454"/>
            <a:chExt cx="2568734" cy="2634746"/>
          </a:xfrm>
        </p:grpSpPr>
        <p:pic>
          <p:nvPicPr>
            <p:cNvPr id="23564" name="Picture 10">
              <a:extLst>
                <a:ext uri="{FF2B5EF4-FFF2-40B4-BE49-F238E27FC236}">
                  <a16:creationId xmlns:a16="http://schemas.microsoft.com/office/drawing/2014/main" id="{E9488E19-2B95-4C61-A44A-3322C8B56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3918454"/>
              <a:ext cx="2317750" cy="22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Box 9">
              <a:extLst>
                <a:ext uri="{FF2B5EF4-FFF2-40B4-BE49-F238E27FC236}">
                  <a16:creationId xmlns:a16="http://schemas.microsoft.com/office/drawing/2014/main" id="{26688C47-45A8-4992-A3DD-1F9E469E2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6183868"/>
              <a:ext cx="25687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Corrosion</a:t>
              </a:r>
              <a:endParaRPr lang="en-US" altLang="en-US"/>
            </a:p>
          </p:txBody>
        </p:sp>
      </p:grpSp>
      <p:grpSp>
        <p:nvGrpSpPr>
          <p:cNvPr id="23558" name="Group 3">
            <a:extLst>
              <a:ext uri="{FF2B5EF4-FFF2-40B4-BE49-F238E27FC236}">
                <a16:creationId xmlns:a16="http://schemas.microsoft.com/office/drawing/2014/main" id="{ACFC1201-56AC-4625-8380-B069590C5D1A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3941763"/>
            <a:ext cx="2954338" cy="2625725"/>
            <a:chOff x="4724400" y="1066800"/>
            <a:chExt cx="2954497" cy="2625018"/>
          </a:xfrm>
        </p:grpSpPr>
        <p:pic>
          <p:nvPicPr>
            <p:cNvPr id="23562" name="Picture 17">
              <a:extLst>
                <a:ext uri="{FF2B5EF4-FFF2-40B4-BE49-F238E27FC236}">
                  <a16:creationId xmlns:a16="http://schemas.microsoft.com/office/drawing/2014/main" id="{FF975E08-4213-43F5-AE49-1BE177D75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1066800"/>
              <a:ext cx="2317750" cy="225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Box 10">
              <a:extLst>
                <a:ext uri="{FF2B5EF4-FFF2-40B4-BE49-F238E27FC236}">
                  <a16:creationId xmlns:a16="http://schemas.microsoft.com/office/drawing/2014/main" id="{DDA7A792-E799-4B16-AF16-FC003B366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22486"/>
              <a:ext cx="2954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Skull and Crossbones</a:t>
              </a:r>
              <a:endParaRPr lang="en-US" altLang="en-US"/>
            </a:p>
          </p:txBody>
        </p:sp>
      </p:grpSp>
      <p:grpSp>
        <p:nvGrpSpPr>
          <p:cNvPr id="23559" name="Group 18">
            <a:extLst>
              <a:ext uri="{FF2B5EF4-FFF2-40B4-BE49-F238E27FC236}">
                <a16:creationId xmlns:a16="http://schemas.microsoft.com/office/drawing/2014/main" id="{D06D063A-0B60-4B11-A4C3-5F298B64F251}"/>
              </a:ext>
            </a:extLst>
          </p:cNvPr>
          <p:cNvGrpSpPr>
            <a:grpSpLocks/>
          </p:cNvGrpSpPr>
          <p:nvPr/>
        </p:nvGrpSpPr>
        <p:grpSpPr bwMode="auto">
          <a:xfrm>
            <a:off x="7785100" y="3941763"/>
            <a:ext cx="1111250" cy="565150"/>
            <a:chOff x="7785100" y="3941763"/>
            <a:chExt cx="1111250" cy="565150"/>
          </a:xfrm>
        </p:grpSpPr>
        <p:sp>
          <p:nvSpPr>
            <p:cNvPr id="23560" name="TextBox 1">
              <a:extLst>
                <a:ext uri="{FF2B5EF4-FFF2-40B4-BE49-F238E27FC236}">
                  <a16:creationId xmlns:a16="http://schemas.microsoft.com/office/drawing/2014/main" id="{1AC9CE8D-2827-4071-876B-AADBC8DEC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100" y="3941763"/>
              <a:ext cx="1111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0"/>
                <a:t>Spanish</a:t>
              </a:r>
            </a:p>
            <a:p>
              <a:r>
                <a:rPr lang="en-US" altLang="en-US" sz="1400" b="0"/>
                <a:t>Espa</a:t>
              </a:r>
              <a:r>
                <a:rPr lang="es-ES" altLang="en-US" sz="1400" b="0"/>
                <a:t>ñol</a:t>
              </a:r>
              <a:endParaRPr lang="en-US" altLang="en-US" sz="1400" b="0"/>
            </a:p>
          </p:txBody>
        </p:sp>
        <p:cxnSp>
          <p:nvCxnSpPr>
            <p:cNvPr id="23561" name="Straight Arrow Connector 3">
              <a:extLst>
                <a:ext uri="{FF2B5EF4-FFF2-40B4-BE49-F238E27FC236}">
                  <a16:creationId xmlns:a16="http://schemas.microsoft.com/office/drawing/2014/main" id="{3E0FA2B8-AF07-43FC-AFA7-7320325185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37538" y="4506913"/>
              <a:ext cx="55562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>
            <a:extLst>
              <a:ext uri="{FF2B5EF4-FFF2-40B4-BE49-F238E27FC236}">
                <a16:creationId xmlns:a16="http://schemas.microsoft.com/office/drawing/2014/main" id="{A24FA5D0-B4C0-4389-8EE6-E65AF136C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47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PELIGRO A LA SALUD</a:t>
            </a:r>
          </a:p>
        </p:txBody>
      </p:sp>
      <p:grpSp>
        <p:nvGrpSpPr>
          <p:cNvPr id="25603" name="Group 5">
            <a:extLst>
              <a:ext uri="{FF2B5EF4-FFF2-40B4-BE49-F238E27FC236}">
                <a16:creationId xmlns:a16="http://schemas.microsoft.com/office/drawing/2014/main" id="{C0C0BB9C-AEF7-49BB-A649-C83D788148F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838200"/>
            <a:ext cx="2317750" cy="2901950"/>
            <a:chOff x="1447800" y="1066800"/>
            <a:chExt cx="2317750" cy="2902017"/>
          </a:xfrm>
        </p:grpSpPr>
        <p:pic>
          <p:nvPicPr>
            <p:cNvPr id="25613" name="Picture 16">
              <a:extLst>
                <a:ext uri="{FF2B5EF4-FFF2-40B4-BE49-F238E27FC236}">
                  <a16:creationId xmlns:a16="http://schemas.microsoft.com/office/drawing/2014/main" id="{CA7F1654-3C1E-40F6-BF2C-1CFCEAA7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6800"/>
              <a:ext cx="2317750" cy="225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Box 1">
              <a:extLst>
                <a:ext uri="{FF2B5EF4-FFF2-40B4-BE49-F238E27FC236}">
                  <a16:creationId xmlns:a16="http://schemas.microsoft.com/office/drawing/2014/main" id="{39496F0B-325A-44B5-886D-15D41F1FD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322486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Peligro para la Salud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04" name="Group 2">
            <a:extLst>
              <a:ext uri="{FF2B5EF4-FFF2-40B4-BE49-F238E27FC236}">
                <a16:creationId xmlns:a16="http://schemas.microsoft.com/office/drawing/2014/main" id="{89D25827-44F4-4636-9267-B730ED788260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838200"/>
            <a:ext cx="2362200" cy="2911475"/>
            <a:chOff x="1447800" y="3919157"/>
            <a:chExt cx="2362200" cy="2911042"/>
          </a:xfrm>
        </p:grpSpPr>
        <p:pic>
          <p:nvPicPr>
            <p:cNvPr id="25611" name="Picture 12">
              <a:extLst>
                <a:ext uri="{FF2B5EF4-FFF2-40B4-BE49-F238E27FC236}">
                  <a16:creationId xmlns:a16="http://schemas.microsoft.com/office/drawing/2014/main" id="{1AEDF1B0-7640-45C5-B15A-5692EB941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919157"/>
              <a:ext cx="2317750" cy="224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Box 8">
              <a:extLst>
                <a:ext uri="{FF2B5EF4-FFF2-40B4-BE49-F238E27FC236}">
                  <a16:creationId xmlns:a16="http://schemas.microsoft.com/office/drawing/2014/main" id="{2A11E465-28D0-4702-AAC6-4817E91B6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787" y="6183868"/>
              <a:ext cx="23352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Signo de Exclamación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0A47B294-2978-4E2F-B74D-747FF5039A42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810000"/>
            <a:ext cx="2568575" cy="2635250"/>
            <a:chOff x="4953000" y="3918454"/>
            <a:chExt cx="2568734" cy="2634746"/>
          </a:xfrm>
        </p:grpSpPr>
        <p:pic>
          <p:nvPicPr>
            <p:cNvPr id="25609" name="Picture 10">
              <a:extLst>
                <a:ext uri="{FF2B5EF4-FFF2-40B4-BE49-F238E27FC236}">
                  <a16:creationId xmlns:a16="http://schemas.microsoft.com/office/drawing/2014/main" id="{A9EB28F7-9A15-4CCC-BC8C-CF49FA3DE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3918454"/>
              <a:ext cx="2317750" cy="22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9">
              <a:extLst>
                <a:ext uri="{FF2B5EF4-FFF2-40B4-BE49-F238E27FC236}">
                  <a16:creationId xmlns:a16="http://schemas.microsoft.com/office/drawing/2014/main" id="{3539001E-1FFD-436E-92F8-1CCB81A44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6183868"/>
              <a:ext cx="25687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Corrosión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06" name="Group 3">
            <a:extLst>
              <a:ext uri="{FF2B5EF4-FFF2-40B4-BE49-F238E27FC236}">
                <a16:creationId xmlns:a16="http://schemas.microsoft.com/office/drawing/2014/main" id="{9C1EF043-4B54-4B29-95B7-6BB1E2F87E82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3810000"/>
            <a:ext cx="2954338" cy="2901950"/>
            <a:chOff x="4724400" y="1066800"/>
            <a:chExt cx="2954497" cy="2902017"/>
          </a:xfrm>
        </p:grpSpPr>
        <p:pic>
          <p:nvPicPr>
            <p:cNvPr id="25607" name="Picture 17">
              <a:extLst>
                <a:ext uri="{FF2B5EF4-FFF2-40B4-BE49-F238E27FC236}">
                  <a16:creationId xmlns:a16="http://schemas.microsoft.com/office/drawing/2014/main" id="{664B1769-3EA5-4545-ACA0-A839676C3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1066800"/>
              <a:ext cx="2317750" cy="225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Box 10">
              <a:extLst>
                <a:ext uri="{FF2B5EF4-FFF2-40B4-BE49-F238E27FC236}">
                  <a16:creationId xmlns:a16="http://schemas.microsoft.com/office/drawing/2014/main" id="{475EDC6E-C36B-4895-B8F9-50EE0D601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22486"/>
              <a:ext cx="29544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Calavera y Tibias Cruzadas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>
            <a:extLst>
              <a:ext uri="{FF2B5EF4-FFF2-40B4-BE49-F238E27FC236}">
                <a16:creationId xmlns:a16="http://schemas.microsoft.com/office/drawing/2014/main" id="{95238043-B6F8-4C28-B4E7-19C969BC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PHYSICAL HAZARDS</a:t>
            </a:r>
          </a:p>
        </p:txBody>
      </p:sp>
      <p:grpSp>
        <p:nvGrpSpPr>
          <p:cNvPr id="27651" name="Group 1">
            <a:extLst>
              <a:ext uri="{FF2B5EF4-FFF2-40B4-BE49-F238E27FC236}">
                <a16:creationId xmlns:a16="http://schemas.microsoft.com/office/drawing/2014/main" id="{FA68AED0-42DD-4D89-B14B-715C841B1A83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908050"/>
            <a:ext cx="2312988" cy="2516188"/>
            <a:chOff x="959068" y="908050"/>
            <a:chExt cx="2312495" cy="2516920"/>
          </a:xfrm>
        </p:grpSpPr>
        <p:pic>
          <p:nvPicPr>
            <p:cNvPr id="27666" name="Picture 14">
              <a:extLst>
                <a:ext uri="{FF2B5EF4-FFF2-40B4-BE49-F238E27FC236}">
                  <a16:creationId xmlns:a16="http://schemas.microsoft.com/office/drawing/2014/main" id="{4371805A-193C-4204-A1FC-504A3750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68" y="908050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Box 10">
              <a:extLst>
                <a:ext uri="{FF2B5EF4-FFF2-40B4-BE49-F238E27FC236}">
                  <a16:creationId xmlns:a16="http://schemas.microsoft.com/office/drawing/2014/main" id="{05C66680-62F9-407C-94DD-CEC774EED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15" y="3055638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Flame</a:t>
              </a:r>
              <a:endParaRPr lang="en-US" altLang="en-US"/>
            </a:p>
          </p:txBody>
        </p:sp>
      </p:grpSp>
      <p:grpSp>
        <p:nvGrpSpPr>
          <p:cNvPr id="27652" name="Group 2">
            <a:extLst>
              <a:ext uri="{FF2B5EF4-FFF2-40B4-BE49-F238E27FC236}">
                <a16:creationId xmlns:a16="http://schemas.microsoft.com/office/drawing/2014/main" id="{367BCA9D-1A0E-4CB5-88CA-05B7F883662D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908050"/>
            <a:ext cx="2335213" cy="2797175"/>
            <a:chOff x="5801506" y="908050"/>
            <a:chExt cx="2335213" cy="2797949"/>
          </a:xfrm>
        </p:grpSpPr>
        <p:pic>
          <p:nvPicPr>
            <p:cNvPr id="27664" name="Picture 13">
              <a:extLst>
                <a:ext uri="{FF2B5EF4-FFF2-40B4-BE49-F238E27FC236}">
                  <a16:creationId xmlns:a16="http://schemas.microsoft.com/office/drawing/2014/main" id="{E8C0197B-B0E3-48FA-B0E3-98AA6922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865" y="908050"/>
              <a:ext cx="2312495" cy="212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TextBox 11">
              <a:extLst>
                <a:ext uri="{FF2B5EF4-FFF2-40B4-BE49-F238E27FC236}">
                  <a16:creationId xmlns:a16="http://schemas.microsoft.com/office/drawing/2014/main" id="{464BCD1D-9F07-4F34-B7BB-8BEFBFBD0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1506" y="3059668"/>
              <a:ext cx="23352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Exploding</a:t>
              </a:r>
            </a:p>
            <a:p>
              <a:pPr algn="ctr" eaLnBrk="1" hangingPunct="1"/>
              <a:r>
                <a:rPr lang="es-ES_tradnl" altLang="en-US"/>
                <a:t>Bomb</a:t>
              </a:r>
              <a:endParaRPr lang="en-US" altLang="en-US"/>
            </a:p>
          </p:txBody>
        </p:sp>
      </p:grpSp>
      <p:grpSp>
        <p:nvGrpSpPr>
          <p:cNvPr id="27653" name="Group 3">
            <a:extLst>
              <a:ext uri="{FF2B5EF4-FFF2-40B4-BE49-F238E27FC236}">
                <a16:creationId xmlns:a16="http://schemas.microsoft.com/office/drawing/2014/main" id="{D897A127-7F0E-4828-BF27-913B53BF3BE6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2232025"/>
            <a:ext cx="2725737" cy="2492375"/>
            <a:chOff x="3141503" y="2232052"/>
            <a:chExt cx="2725897" cy="2492348"/>
          </a:xfrm>
        </p:grpSpPr>
        <p:pic>
          <p:nvPicPr>
            <p:cNvPr id="27662" name="Picture 11">
              <a:extLst>
                <a:ext uri="{FF2B5EF4-FFF2-40B4-BE49-F238E27FC236}">
                  <a16:creationId xmlns:a16="http://schemas.microsoft.com/office/drawing/2014/main" id="{0F59A7AE-B0DF-46AD-9C6F-BCAAEFFA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04" y="22320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xtBox 12">
              <a:extLst>
                <a:ext uri="{FF2B5EF4-FFF2-40B4-BE49-F238E27FC236}">
                  <a16:creationId xmlns:a16="http://schemas.microsoft.com/office/drawing/2014/main" id="{F282EE8A-2538-4C4C-BD8E-A54CCF873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1503" y="43550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Gas Cylinder</a:t>
              </a:r>
              <a:endParaRPr lang="en-US" altLang="en-US"/>
            </a:p>
          </p:txBody>
        </p:sp>
      </p:grpSp>
      <p:grpSp>
        <p:nvGrpSpPr>
          <p:cNvPr id="27654" name="Group 4">
            <a:extLst>
              <a:ext uri="{FF2B5EF4-FFF2-40B4-BE49-F238E27FC236}">
                <a16:creationId xmlns:a16="http://schemas.microsoft.com/office/drawing/2014/main" id="{6EDB08A2-6571-4581-934E-00D163153D79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057650"/>
            <a:ext cx="2954337" cy="2555875"/>
            <a:chOff x="626903" y="4057903"/>
            <a:chExt cx="2954497" cy="2555731"/>
          </a:xfrm>
        </p:grpSpPr>
        <p:pic>
          <p:nvPicPr>
            <p:cNvPr id="27660" name="Picture 15">
              <a:extLst>
                <a:ext uri="{FF2B5EF4-FFF2-40B4-BE49-F238E27FC236}">
                  <a16:creationId xmlns:a16="http://schemas.microsoft.com/office/drawing/2014/main" id="{47C9CF2B-0870-4FC0-898E-9BA42E25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04" y="4057903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Box 13">
              <a:extLst>
                <a:ext uri="{FF2B5EF4-FFF2-40B4-BE49-F238E27FC236}">
                  <a16:creationId xmlns:a16="http://schemas.microsoft.com/office/drawing/2014/main" id="{E15DD32D-4222-44F2-836C-9EA2BA129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03" y="6244302"/>
              <a:ext cx="2954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Flame Over Circle</a:t>
              </a:r>
              <a:endParaRPr lang="en-US" altLang="en-US"/>
            </a:p>
          </p:txBody>
        </p:sp>
      </p:grpSp>
      <p:grpSp>
        <p:nvGrpSpPr>
          <p:cNvPr id="27655" name="Group 5">
            <a:extLst>
              <a:ext uri="{FF2B5EF4-FFF2-40B4-BE49-F238E27FC236}">
                <a16:creationId xmlns:a16="http://schemas.microsoft.com/office/drawing/2014/main" id="{35BA98A2-AF74-4D5F-8BA7-3B90AD04CD5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060825"/>
            <a:ext cx="2725738" cy="2492375"/>
            <a:chOff x="5638800" y="4060852"/>
            <a:chExt cx="2725897" cy="2492348"/>
          </a:xfrm>
        </p:grpSpPr>
        <p:pic>
          <p:nvPicPr>
            <p:cNvPr id="27658" name="Picture 28">
              <a:extLst>
                <a:ext uri="{FF2B5EF4-FFF2-40B4-BE49-F238E27FC236}">
                  <a16:creationId xmlns:a16="http://schemas.microsoft.com/office/drawing/2014/main" id="{7EBA4411-7EF3-4699-9831-445DA0C4F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01" y="40608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Box 14">
              <a:extLst>
                <a:ext uri="{FF2B5EF4-FFF2-40B4-BE49-F238E27FC236}">
                  <a16:creationId xmlns:a16="http://schemas.microsoft.com/office/drawing/2014/main" id="{90AFDC1D-AEDD-404E-A6DF-77EB701E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838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Corrosion</a:t>
              </a:r>
              <a:endParaRPr lang="en-US" altLang="en-US"/>
            </a:p>
          </p:txBody>
        </p:sp>
      </p:grpSp>
      <p:sp>
        <p:nvSpPr>
          <p:cNvPr id="27656" name="TextBox 17">
            <a:extLst>
              <a:ext uri="{FF2B5EF4-FFF2-40B4-BE49-F238E27FC236}">
                <a16:creationId xmlns:a16="http://schemas.microsoft.com/office/drawing/2014/main" id="{BF376385-9624-464C-94A0-EB932AD2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3941763"/>
            <a:ext cx="111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0"/>
              <a:t>Spanish</a:t>
            </a:r>
          </a:p>
          <a:p>
            <a:r>
              <a:rPr lang="en-US" altLang="en-US" sz="1400" b="0"/>
              <a:t>Espa</a:t>
            </a:r>
            <a:r>
              <a:rPr lang="es-ES" altLang="en-US" sz="1400" b="0"/>
              <a:t>ñol</a:t>
            </a:r>
            <a:endParaRPr lang="en-US" altLang="en-US" sz="1400" b="0"/>
          </a:p>
        </p:txBody>
      </p:sp>
      <p:cxnSp>
        <p:nvCxnSpPr>
          <p:cNvPr id="27657" name="Straight Arrow Connector 18">
            <a:extLst>
              <a:ext uri="{FF2B5EF4-FFF2-40B4-BE49-F238E27FC236}">
                <a16:creationId xmlns:a16="http://schemas.microsoft.com/office/drawing/2014/main" id="{AFA3AE70-6B9E-45CD-A657-13FF963D41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37538" y="4506913"/>
            <a:ext cx="555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>
            <a:extLst>
              <a:ext uri="{FF2B5EF4-FFF2-40B4-BE49-F238E27FC236}">
                <a16:creationId xmlns:a16="http://schemas.microsoft.com/office/drawing/2014/main" id="{755592ED-84B1-4A6F-A4E6-9FCCE7D6F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PELIGROS FÍSICOS</a:t>
            </a:r>
          </a:p>
        </p:txBody>
      </p:sp>
      <p:grpSp>
        <p:nvGrpSpPr>
          <p:cNvPr id="29699" name="Group 1">
            <a:extLst>
              <a:ext uri="{FF2B5EF4-FFF2-40B4-BE49-F238E27FC236}">
                <a16:creationId xmlns:a16="http://schemas.microsoft.com/office/drawing/2014/main" id="{1E0D9153-D5F4-41E0-AF2C-CC361E855964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908050"/>
            <a:ext cx="2312988" cy="2516188"/>
            <a:chOff x="959068" y="908050"/>
            <a:chExt cx="2312495" cy="2516920"/>
          </a:xfrm>
        </p:grpSpPr>
        <p:pic>
          <p:nvPicPr>
            <p:cNvPr id="29712" name="Picture 14">
              <a:extLst>
                <a:ext uri="{FF2B5EF4-FFF2-40B4-BE49-F238E27FC236}">
                  <a16:creationId xmlns:a16="http://schemas.microsoft.com/office/drawing/2014/main" id="{9B190EF2-FD1A-4F95-BDA5-5A081066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68" y="908050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Box 10">
              <a:extLst>
                <a:ext uri="{FF2B5EF4-FFF2-40B4-BE49-F238E27FC236}">
                  <a16:creationId xmlns:a16="http://schemas.microsoft.com/office/drawing/2014/main" id="{2EBC53E9-1D3C-4509-B36C-B3EF86CC9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15" y="3055638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Llama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0" name="Group 2">
            <a:extLst>
              <a:ext uri="{FF2B5EF4-FFF2-40B4-BE49-F238E27FC236}">
                <a16:creationId xmlns:a16="http://schemas.microsoft.com/office/drawing/2014/main" id="{9BDBCBC9-5E3D-4041-A222-2830F464172A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908050"/>
            <a:ext cx="2335213" cy="2797175"/>
            <a:chOff x="5801506" y="908050"/>
            <a:chExt cx="2335213" cy="2797949"/>
          </a:xfrm>
        </p:grpSpPr>
        <p:pic>
          <p:nvPicPr>
            <p:cNvPr id="29710" name="Picture 13">
              <a:extLst>
                <a:ext uri="{FF2B5EF4-FFF2-40B4-BE49-F238E27FC236}">
                  <a16:creationId xmlns:a16="http://schemas.microsoft.com/office/drawing/2014/main" id="{4E0882A0-55CB-44F8-B721-67853A81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865" y="908050"/>
              <a:ext cx="2312495" cy="212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11">
              <a:extLst>
                <a:ext uri="{FF2B5EF4-FFF2-40B4-BE49-F238E27FC236}">
                  <a16:creationId xmlns:a16="http://schemas.microsoft.com/office/drawing/2014/main" id="{D8CF6B23-16ED-49F2-8DE4-B7823C40D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1506" y="3059668"/>
              <a:ext cx="23352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Bomba</a:t>
              </a:r>
            </a:p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Explotando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3">
            <a:extLst>
              <a:ext uri="{FF2B5EF4-FFF2-40B4-BE49-F238E27FC236}">
                <a16:creationId xmlns:a16="http://schemas.microsoft.com/office/drawing/2014/main" id="{70B4CE50-C92F-49AE-9C40-46DC4514D84D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2232025"/>
            <a:ext cx="2725737" cy="2492375"/>
            <a:chOff x="3141503" y="2232052"/>
            <a:chExt cx="2725897" cy="2492348"/>
          </a:xfrm>
        </p:grpSpPr>
        <p:pic>
          <p:nvPicPr>
            <p:cNvPr id="29708" name="Picture 11">
              <a:extLst>
                <a:ext uri="{FF2B5EF4-FFF2-40B4-BE49-F238E27FC236}">
                  <a16:creationId xmlns:a16="http://schemas.microsoft.com/office/drawing/2014/main" id="{D3AE5077-F3FF-40AF-82C0-27E71057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04" y="22320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Box 12">
              <a:extLst>
                <a:ext uri="{FF2B5EF4-FFF2-40B4-BE49-F238E27FC236}">
                  <a16:creationId xmlns:a16="http://schemas.microsoft.com/office/drawing/2014/main" id="{B6D4D1BA-1F25-4CC4-A83F-B41BCB9D0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1503" y="43550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Botella de gas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2" name="Group 4">
            <a:extLst>
              <a:ext uri="{FF2B5EF4-FFF2-40B4-BE49-F238E27FC236}">
                <a16:creationId xmlns:a16="http://schemas.microsoft.com/office/drawing/2014/main" id="{3FCC52AE-0EEE-4FF7-BA18-249BBCA8F11C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057650"/>
            <a:ext cx="2954337" cy="2555875"/>
            <a:chOff x="626903" y="4057903"/>
            <a:chExt cx="2954497" cy="2555731"/>
          </a:xfrm>
        </p:grpSpPr>
        <p:pic>
          <p:nvPicPr>
            <p:cNvPr id="29706" name="Picture 15">
              <a:extLst>
                <a:ext uri="{FF2B5EF4-FFF2-40B4-BE49-F238E27FC236}">
                  <a16:creationId xmlns:a16="http://schemas.microsoft.com/office/drawing/2014/main" id="{03B34D2A-6F47-45B1-84A8-BE693486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04" y="4057903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Box 13">
              <a:extLst>
                <a:ext uri="{FF2B5EF4-FFF2-40B4-BE49-F238E27FC236}">
                  <a16:creationId xmlns:a16="http://schemas.microsoft.com/office/drawing/2014/main" id="{BFD4722A-2937-4FF1-80E0-C1677C6B4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03" y="6244302"/>
              <a:ext cx="2954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Llama Sobre Círculo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3" name="Group 5">
            <a:extLst>
              <a:ext uri="{FF2B5EF4-FFF2-40B4-BE49-F238E27FC236}">
                <a16:creationId xmlns:a16="http://schemas.microsoft.com/office/drawing/2014/main" id="{72D5BE22-DEB9-4B6B-BDE0-DA2221CDFDD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060825"/>
            <a:ext cx="2725738" cy="2492375"/>
            <a:chOff x="5638800" y="4060852"/>
            <a:chExt cx="2725897" cy="2492348"/>
          </a:xfrm>
        </p:grpSpPr>
        <p:pic>
          <p:nvPicPr>
            <p:cNvPr id="29704" name="Picture 28">
              <a:extLst>
                <a:ext uri="{FF2B5EF4-FFF2-40B4-BE49-F238E27FC236}">
                  <a16:creationId xmlns:a16="http://schemas.microsoft.com/office/drawing/2014/main" id="{7F635AC9-C91A-4E6E-A5AD-C804CD2C5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01" y="40608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14">
              <a:extLst>
                <a:ext uri="{FF2B5EF4-FFF2-40B4-BE49-F238E27FC236}">
                  <a16:creationId xmlns:a16="http://schemas.microsoft.com/office/drawing/2014/main" id="{0E9A30F9-30E3-4497-8B76-92750EB0D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838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Corrosión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2E8BDDB8-6DA6-4B88-A177-2E9041D5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3213"/>
            <a:ext cx="4114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3200"/>
              <a:t>Recuerde, la etiqueta le ayudará a mantenerse seguro/a.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E60F641-B363-4EE4-B06C-2D532368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317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Remember,  the label will help you stay safe.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04295B50-49D3-44B4-ABDA-82D11661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3825"/>
            <a:ext cx="6650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4A93797C-B274-4660-8D2A-0A1BB457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551113"/>
            <a:ext cx="1508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9">
            <a:extLst>
              <a:ext uri="{FF2B5EF4-FFF2-40B4-BE49-F238E27FC236}">
                <a16:creationId xmlns:a16="http://schemas.microsoft.com/office/drawing/2014/main" id="{E3C589E4-7085-4C45-8972-A2705F8B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124075"/>
            <a:ext cx="2927350" cy="3857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7D3E7B8A-1B46-4744-B7AA-40844173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La etiqueta y la FDS trabajan juntos para su seguridad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9DB6C620-D466-4C28-9F05-C729FC02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The label and SDS work together for  your safety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9">
            <a:extLst>
              <a:ext uri="{FF2B5EF4-FFF2-40B4-BE49-F238E27FC236}">
                <a16:creationId xmlns:a16="http://schemas.microsoft.com/office/drawing/2014/main" id="{8E9C2167-3BA9-4439-9896-1D4C8B67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133600"/>
            <a:ext cx="3209925" cy="4230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A7E66E57-BBE5-4536-92A4-522B4704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Fichas de Seguridad</a:t>
            </a:r>
          </a:p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Los 16 Elementos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055DE6BA-7044-4CF6-8905-107057E2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Safety Data Sheets </a:t>
            </a:r>
          </a:p>
          <a:p>
            <a:pPr eaLnBrk="1" hangingPunct="1"/>
            <a:r>
              <a:rPr lang="es-ES" altLang="en-US" sz="3200">
                <a:cs typeface="Arial" panose="020B0604020202020204" pitchFamily="34" charset="0"/>
              </a:rPr>
              <a:t>T</a:t>
            </a:r>
            <a:r>
              <a:rPr lang="en-US" altLang="en-US" sz="3200">
                <a:cs typeface="Arial" panose="020B0604020202020204" pitchFamily="34" charset="0"/>
              </a:rPr>
              <a:t>he 16 Elements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Inspectors Closeup">
            <a:extLst>
              <a:ext uri="{FF2B5EF4-FFF2-40B4-BE49-F238E27FC236}">
                <a16:creationId xmlns:a16="http://schemas.microsoft.com/office/drawing/2014/main" id="{3B05FCA9-8EDD-410F-BC8E-B7DF616F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97000"/>
            <a:ext cx="60928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6759B7B2-5473-4AA1-9FC8-FB70B6A2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Programa Escrito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1244657-82B2-4A29-A682-0F18E813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Written Program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9" descr="Training workshop">
            <a:extLst>
              <a:ext uri="{FF2B5EF4-FFF2-40B4-BE49-F238E27FC236}">
                <a16:creationId xmlns:a16="http://schemas.microsoft.com/office/drawing/2014/main" id="{EF4AF563-8899-452A-B8F1-E83DFF7E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967038" cy="22812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1030" descr="Chemical Storage">
            <a:extLst>
              <a:ext uri="{FF2B5EF4-FFF2-40B4-BE49-F238E27FC236}">
                <a16:creationId xmlns:a16="http://schemas.microsoft.com/office/drawing/2014/main" id="{7D2388C2-B9BC-4E7E-9EC9-B0618120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209800"/>
            <a:ext cx="3517900" cy="3713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3">
            <a:extLst>
              <a:ext uri="{FF2B5EF4-FFF2-40B4-BE49-F238E27FC236}">
                <a16:creationId xmlns:a16="http://schemas.microsoft.com/office/drawing/2014/main" id="{AF704104-1935-404B-8188-5685D19F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Capacitación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3EF910-3DB7-451F-9B19-067AB84E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Training	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791">
            <a:extLst>
              <a:ext uri="{FF2B5EF4-FFF2-40B4-BE49-F238E27FC236}">
                <a16:creationId xmlns:a16="http://schemas.microsoft.com/office/drawing/2014/main" id="{08BBDAFE-E63A-45AA-88D2-67FCBAD9D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295400"/>
            <a:ext cx="3092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3200"/>
              <a:t>Health and Physical Hazards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Protection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Emergencies</a:t>
            </a:r>
            <a:endParaRPr lang="en-US" altLang="en-US" sz="3200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917BAD3-0B28-4678-A561-C532F91B1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913"/>
            <a:ext cx="314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 u="sng">
                <a:solidFill>
                  <a:srgbClr val="009900"/>
                </a:solidFill>
                <a:cs typeface="Arial" panose="020B0604020202020204" pitchFamily="34" charset="0"/>
              </a:rPr>
              <a:t>Práctica</a:t>
            </a:r>
            <a:endParaRPr lang="en-US" altLang="en-US" sz="3200" u="sng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68D7AC04-625C-451C-B36E-00E39C72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009900"/>
                </a:solidFill>
                <a:cs typeface="Arial" panose="020B0604020202020204" pitchFamily="34" charset="0"/>
              </a:rPr>
              <a:t>Practice	</a:t>
            </a:r>
          </a:p>
        </p:txBody>
      </p:sp>
      <p:sp>
        <p:nvSpPr>
          <p:cNvPr id="40965" name="Text Box 1791">
            <a:extLst>
              <a:ext uri="{FF2B5EF4-FFF2-40B4-BE49-F238E27FC236}">
                <a16:creationId xmlns:a16="http://schemas.microsoft.com/office/drawing/2014/main" id="{8046F9C4-7D75-4AC8-A9E9-BD40D43F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1295400"/>
            <a:ext cx="3092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3200"/>
              <a:t>Peligros Físicos y a la Salud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Protección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Emergencias</a:t>
            </a:r>
            <a:endParaRPr lang="en-US" altLang="en-US" sz="3200"/>
          </a:p>
        </p:txBody>
      </p:sp>
      <p:pic>
        <p:nvPicPr>
          <p:cNvPr id="40966" name="Picture 12" descr="MC900434859[1]">
            <a:extLst>
              <a:ext uri="{FF2B5EF4-FFF2-40B4-BE49-F238E27FC236}">
                <a16:creationId xmlns:a16="http://schemas.microsoft.com/office/drawing/2014/main" id="{82204D80-A729-4ED1-864F-796B72E2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24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92611AD7-EBD4-4AE7-A107-CBF21118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3"/>
            <a:ext cx="294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5682B5BF-2ED4-4224-9675-E77C7F9F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Goal	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509F4FE-5C82-4F3A-B047-4880DF23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1524000"/>
            <a:ext cx="4114800" cy="415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indent="317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Etiquetas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Pictogramas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51435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Fichas de Datos de Seguridad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Programa Escrito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Adiestramiento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5E7CCCD-9BB6-4BA1-B406-E714C0E3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524000"/>
            <a:ext cx="4114800" cy="378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indent="317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Pictograms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Safety Data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Training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>
            <a:extLst>
              <a:ext uri="{FF2B5EF4-FFF2-40B4-BE49-F238E27FC236}">
                <a16:creationId xmlns:a16="http://schemas.microsoft.com/office/drawing/2014/main" id="{7AEF7993-E1A5-4B38-8E8F-C243746B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02993CE5-1D5B-49D3-9539-274844CA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45C3ABD-1A95-463B-AD04-50A6BC0E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003425"/>
            <a:ext cx="4038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04FB8FC8-1A0E-4630-93C4-C711CA43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3"/>
            <a:ext cx="294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SGA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32745352-28D1-4A62-9165-FD618E3A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GHS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14FE5F18-6E51-4B83-BEE8-702D2E8D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3"/>
            <a:ext cx="294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B81856E6-B53A-42D9-95B9-05AB3040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Advantages		</a:t>
            </a:r>
          </a:p>
        </p:txBody>
      </p:sp>
      <p:pic>
        <p:nvPicPr>
          <p:cNvPr id="11268" name="Picture 11">
            <a:extLst>
              <a:ext uri="{FF2B5EF4-FFF2-40B4-BE49-F238E27FC236}">
                <a16:creationId xmlns:a16="http://schemas.microsoft.com/office/drawing/2014/main" id="{77A24DE4-DC0F-45EB-8447-FFD549F0E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798638"/>
            <a:ext cx="2511425" cy="2347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3">
            <a:extLst>
              <a:ext uri="{FF2B5EF4-FFF2-40B4-BE49-F238E27FC236}">
                <a16:creationId xmlns:a16="http://schemas.microsoft.com/office/drawing/2014/main" id="{DC55479B-6355-44CC-BFD0-A1BA05B1D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6010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>
            <a:extLst>
              <a:ext uri="{FF2B5EF4-FFF2-40B4-BE49-F238E27FC236}">
                <a16:creationId xmlns:a16="http://schemas.microsoft.com/office/drawing/2014/main" id="{90A93F5C-E84E-433A-B502-9D9582CF5014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2286000"/>
            <a:ext cx="8467725" cy="3605213"/>
            <a:chOff x="279400" y="1336675"/>
            <a:chExt cx="8467725" cy="3605213"/>
          </a:xfrm>
        </p:grpSpPr>
        <p:pic>
          <p:nvPicPr>
            <p:cNvPr id="13317" name="Picture 19">
              <a:extLst>
                <a:ext uri="{FF2B5EF4-FFF2-40B4-BE49-F238E27FC236}">
                  <a16:creationId xmlns:a16="http://schemas.microsoft.com/office/drawing/2014/main" id="{6848706E-DB42-4569-8485-E9ACFDFA3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63" y="1336675"/>
              <a:ext cx="1731962" cy="2281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18" name="Group 4">
              <a:extLst>
                <a:ext uri="{FF2B5EF4-FFF2-40B4-BE49-F238E27FC236}">
                  <a16:creationId xmlns:a16="http://schemas.microsoft.com/office/drawing/2014/main" id="{76C311AC-3256-4105-8072-FA6695A8E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5163" y="1887538"/>
              <a:ext cx="3001962" cy="3054350"/>
              <a:chOff x="4926546" y="5726014"/>
              <a:chExt cx="1605322" cy="1599478"/>
            </a:xfrm>
          </p:grpSpPr>
          <p:pic>
            <p:nvPicPr>
              <p:cNvPr id="13323" name="Picture 1029" descr="Training workshop">
                <a:extLst>
                  <a:ext uri="{FF2B5EF4-FFF2-40B4-BE49-F238E27FC236}">
                    <a16:creationId xmlns:a16="http://schemas.microsoft.com/office/drawing/2014/main" id="{D25A4FB1-24DD-4B3A-B211-BCCC8DC07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6546" y="6632813"/>
                <a:ext cx="900916" cy="69267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4" name="Picture 1030" descr="Chemical Storage">
                <a:extLst>
                  <a:ext uri="{FF2B5EF4-FFF2-40B4-BE49-F238E27FC236}">
                    <a16:creationId xmlns:a16="http://schemas.microsoft.com/office/drawing/2014/main" id="{4F7BD548-39D3-46A1-A435-E9DF6A97D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7935" y="5726014"/>
                <a:ext cx="1023933" cy="108061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FB598BA-27B0-4977-A735-801FFD7B5F65}"/>
                </a:ext>
              </a:extLst>
            </p:cNvPr>
            <p:cNvCxnSpPr/>
            <p:nvPr/>
          </p:nvCxnSpPr>
          <p:spPr bwMode="auto">
            <a:xfrm>
              <a:off x="5654675" y="2628900"/>
              <a:ext cx="838200" cy="0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0" name="Picture 23">
              <a:extLst>
                <a:ext uri="{FF2B5EF4-FFF2-40B4-BE49-F238E27FC236}">
                  <a16:creationId xmlns:a16="http://schemas.microsoft.com/office/drawing/2014/main" id="{A0F8C8EA-2260-455B-A613-4187D9AE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2511425"/>
              <a:ext cx="1347787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89" descr="Chemical Atoms">
              <a:extLst>
                <a:ext uri="{FF2B5EF4-FFF2-40B4-BE49-F238E27FC236}">
                  <a16:creationId xmlns:a16="http://schemas.microsoft.com/office/drawing/2014/main" id="{B0DE4C5A-B97C-46A8-91B6-E9727C275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94385">
              <a:off x="279400" y="1511300"/>
              <a:ext cx="1760538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4A7FE11-FC08-4215-B895-4FA4B8E543EA}"/>
                </a:ext>
              </a:extLst>
            </p:cNvPr>
            <p:cNvCxnSpPr/>
            <p:nvPr/>
          </p:nvCxnSpPr>
          <p:spPr bwMode="auto">
            <a:xfrm>
              <a:off x="1600200" y="3200400"/>
              <a:ext cx="838200" cy="0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Text Box 3">
            <a:extLst>
              <a:ext uri="{FF2B5EF4-FFF2-40B4-BE49-F238E27FC236}">
                <a16:creationId xmlns:a16="http://schemas.microsoft.com/office/drawing/2014/main" id="{09A2915A-C81B-4767-B33C-665A76EA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303213"/>
            <a:ext cx="3140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Clasificar y Categorizar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FEC32049-AA19-40E4-BF8C-88D68A2D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Classify and Categorize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1">
            <a:extLst>
              <a:ext uri="{FF2B5EF4-FFF2-40B4-BE49-F238E27FC236}">
                <a16:creationId xmlns:a16="http://schemas.microsoft.com/office/drawing/2014/main" id="{1A3DCBDC-301B-4CFC-86D1-9730EEB646A1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905000"/>
            <a:ext cx="2125663" cy="1731963"/>
            <a:chOff x="2886075" y="928687"/>
            <a:chExt cx="2608263" cy="2049463"/>
          </a:xfrm>
        </p:grpSpPr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63D66F49-9857-459D-B749-E807F04AE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075" y="928687"/>
              <a:ext cx="2608263" cy="204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7" name="Picture 13">
              <a:extLst>
                <a:ext uri="{FF2B5EF4-FFF2-40B4-BE49-F238E27FC236}">
                  <a16:creationId xmlns:a16="http://schemas.microsoft.com/office/drawing/2014/main" id="{5C24826F-6AC4-48BB-AD6A-505AE132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02" y="1688039"/>
              <a:ext cx="830078" cy="78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1" descr="Label">
            <a:extLst>
              <a:ext uri="{FF2B5EF4-FFF2-40B4-BE49-F238E27FC236}">
                <a16:creationId xmlns:a16="http://schemas.microsoft.com/office/drawing/2014/main" id="{B6C5B569-7AAC-44B7-8F33-9DDCD366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338388"/>
            <a:ext cx="541496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553B9F17-19FF-4D08-9AFB-E4FF3C0EB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3213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Etiquetas</a:t>
            </a: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6A2EBDBE-35BD-4EFC-A265-3236FCF5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386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Labels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791">
            <a:extLst>
              <a:ext uri="{FF2B5EF4-FFF2-40B4-BE49-F238E27FC236}">
                <a16:creationId xmlns:a16="http://schemas.microsoft.com/office/drawing/2014/main" id="{8EC84E82-4DC0-44A9-B795-21FB4402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4343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/>
              <a:t>Label Parts</a:t>
            </a:r>
          </a:p>
          <a:p>
            <a:pPr>
              <a:defRPr/>
            </a:pPr>
            <a:endParaRPr lang="en-US" sz="2400" dirty="0"/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Product identifier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Pictograms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Signal word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Hazard statements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Precautionary statements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Supplier identification</a:t>
            </a:r>
          </a:p>
        </p:txBody>
      </p:sp>
      <p:pic>
        <p:nvPicPr>
          <p:cNvPr id="17411" name="Picture 11" descr="Label">
            <a:extLst>
              <a:ext uri="{FF2B5EF4-FFF2-40B4-BE49-F238E27FC236}">
                <a16:creationId xmlns:a16="http://schemas.microsoft.com/office/drawing/2014/main" id="{3A1AC58B-65FE-49A7-84A9-9C60781B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1679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91">
            <a:extLst>
              <a:ext uri="{FF2B5EF4-FFF2-40B4-BE49-F238E27FC236}">
                <a16:creationId xmlns:a16="http://schemas.microsoft.com/office/drawing/2014/main" id="{92ED7AA3-B21B-4FC7-9E16-2EB3186A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6400"/>
            <a:ext cx="4953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sz="2400" dirty="0"/>
              <a:t>Partes de la Etiqueta</a:t>
            </a:r>
          </a:p>
          <a:p>
            <a:pPr>
              <a:defRPr/>
            </a:pPr>
            <a:endParaRPr lang="es-ES" sz="2400" dirty="0"/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Identificación del producto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Pictogramas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Palabra de advertencia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Indicaciones de peligro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Consejos de prudencia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Identificación del proveedor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>
            <a:extLst>
              <a:ext uri="{FF2B5EF4-FFF2-40B4-BE49-F238E27FC236}">
                <a16:creationId xmlns:a16="http://schemas.microsoft.com/office/drawing/2014/main" id="{D811357A-5615-46D6-9312-4F970D48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89050"/>
            <a:ext cx="2362200" cy="427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BORDER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WHITE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BACKGROUND</a:t>
            </a:r>
            <a:endParaRPr lang="en-US" sz="32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BLACK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SYMBOL</a:t>
            </a:r>
            <a:endParaRPr lang="en-US" sz="24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15">
            <a:extLst>
              <a:ext uri="{FF2B5EF4-FFF2-40B4-BE49-F238E27FC236}">
                <a16:creationId xmlns:a16="http://schemas.microsoft.com/office/drawing/2014/main" id="{F3287645-361B-4AB1-B08D-56448B0EE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87538"/>
            <a:ext cx="30797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Arrow Connector 3">
            <a:extLst>
              <a:ext uri="{FF2B5EF4-FFF2-40B4-BE49-F238E27FC236}">
                <a16:creationId xmlns:a16="http://schemas.microsoft.com/office/drawing/2014/main" id="{8900644F-0668-4EF6-BFDB-362C0BEE12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7500" y="1887538"/>
            <a:ext cx="754063" cy="6302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1" name="Straight Arrow Connector 31">
            <a:extLst>
              <a:ext uri="{FF2B5EF4-FFF2-40B4-BE49-F238E27FC236}">
                <a16:creationId xmlns:a16="http://schemas.microsoft.com/office/drawing/2014/main" id="{C5A6F042-5CA4-4F38-B1CE-0FE837E8BAD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2563" y="2555875"/>
            <a:ext cx="498475" cy="763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2" name="Straight Arrow Connector 33">
            <a:extLst>
              <a:ext uri="{FF2B5EF4-FFF2-40B4-BE49-F238E27FC236}">
                <a16:creationId xmlns:a16="http://schemas.microsoft.com/office/drawing/2014/main" id="{BE0E0B92-1416-4407-89DE-C098F6C19D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7375" y="4267200"/>
            <a:ext cx="0" cy="13001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3">
            <a:extLst>
              <a:ext uri="{FF2B5EF4-FFF2-40B4-BE49-F238E27FC236}">
                <a16:creationId xmlns:a16="http://schemas.microsoft.com/office/drawing/2014/main" id="{44E4A851-1014-437B-A9AA-3277F0E7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Pictogramas</a:t>
            </a:r>
          </a:p>
        </p:txBody>
      </p:sp>
      <p:sp>
        <p:nvSpPr>
          <p:cNvPr id="19464" name="Text Box 3">
            <a:extLst>
              <a:ext uri="{FF2B5EF4-FFF2-40B4-BE49-F238E27FC236}">
                <a16:creationId xmlns:a16="http://schemas.microsoft.com/office/drawing/2014/main" id="{FCB242F1-B840-47D1-82E1-E17ABE74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90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Pictograms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5BCE2054-CB07-48A7-A3FD-8E517BA3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89050"/>
            <a:ext cx="1828800" cy="427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BORDE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ROJO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FONDO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BLANCO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SÍMBOLO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NEGRO</a:t>
            </a:r>
            <a:endParaRPr lang="en-US" sz="24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>
            <a:extLst>
              <a:ext uri="{FF2B5EF4-FFF2-40B4-BE49-F238E27FC236}">
                <a16:creationId xmlns:a16="http://schemas.microsoft.com/office/drawing/2014/main" id="{D4B10FFF-DFC1-4116-99EA-0990B153B40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769938"/>
            <a:ext cx="6172200" cy="5740400"/>
            <a:chOff x="1600200" y="770102"/>
            <a:chExt cx="6172200" cy="5740639"/>
          </a:xfrm>
        </p:grpSpPr>
        <p:pic>
          <p:nvPicPr>
            <p:cNvPr id="21509" name="Picture 19">
              <a:extLst>
                <a:ext uri="{FF2B5EF4-FFF2-40B4-BE49-F238E27FC236}">
                  <a16:creationId xmlns:a16="http://schemas.microsoft.com/office/drawing/2014/main" id="{8A1EFDFF-8543-4BC7-94D2-7F5E4C0C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638325"/>
              <a:ext cx="1872416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20">
              <a:extLst>
                <a:ext uri="{FF2B5EF4-FFF2-40B4-BE49-F238E27FC236}">
                  <a16:creationId xmlns:a16="http://schemas.microsoft.com/office/drawing/2014/main" id="{86775641-CE0B-4325-8731-234A058C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08" y="770102"/>
              <a:ext cx="1875017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1">
              <a:extLst>
                <a:ext uri="{FF2B5EF4-FFF2-40B4-BE49-F238E27FC236}">
                  <a16:creationId xmlns:a16="http://schemas.microsoft.com/office/drawing/2014/main" id="{1DFE153E-C578-49EF-AC94-D91BA343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383" y="2704213"/>
              <a:ext cx="1875017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22">
              <a:extLst>
                <a:ext uri="{FF2B5EF4-FFF2-40B4-BE49-F238E27FC236}">
                  <a16:creationId xmlns:a16="http://schemas.microsoft.com/office/drawing/2014/main" id="{72FDD0D7-5A4B-4285-81E6-4728889A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807" y="2704213"/>
              <a:ext cx="1869819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23">
              <a:extLst>
                <a:ext uri="{FF2B5EF4-FFF2-40B4-BE49-F238E27FC236}">
                  <a16:creationId xmlns:a16="http://schemas.microsoft.com/office/drawing/2014/main" id="{163B7C28-A12A-475D-A1FC-3942AF4C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807" y="4638325"/>
              <a:ext cx="1869819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4">
              <a:extLst>
                <a:ext uri="{FF2B5EF4-FFF2-40B4-BE49-F238E27FC236}">
                  <a16:creationId xmlns:a16="http://schemas.microsoft.com/office/drawing/2014/main" id="{A377FEBF-253E-4FBC-8D50-62D9D492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770102"/>
              <a:ext cx="1872416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5">
              <a:extLst>
                <a:ext uri="{FF2B5EF4-FFF2-40B4-BE49-F238E27FC236}">
                  <a16:creationId xmlns:a16="http://schemas.microsoft.com/office/drawing/2014/main" id="{93DE045A-2D21-491A-A765-3BA61834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982" y="770102"/>
              <a:ext cx="1869819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26">
              <a:extLst>
                <a:ext uri="{FF2B5EF4-FFF2-40B4-BE49-F238E27FC236}">
                  <a16:creationId xmlns:a16="http://schemas.microsoft.com/office/drawing/2014/main" id="{502E48D4-72A9-467B-B658-59DF21E55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704213"/>
              <a:ext cx="1872416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7">
              <a:extLst>
                <a:ext uri="{FF2B5EF4-FFF2-40B4-BE49-F238E27FC236}">
                  <a16:creationId xmlns:a16="http://schemas.microsoft.com/office/drawing/2014/main" id="{A0B594AC-A1B9-4972-B891-38E87B66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383" y="4638325"/>
              <a:ext cx="1875017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Text Box 3">
            <a:extLst>
              <a:ext uri="{FF2B5EF4-FFF2-40B4-BE49-F238E27FC236}">
                <a16:creationId xmlns:a16="http://schemas.microsoft.com/office/drawing/2014/main" id="{F00985D6-ECFA-4555-83A5-E369650E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913"/>
            <a:ext cx="360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Pictogramas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83785909-7DDB-4B6B-8317-25DF618E9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490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17" ma:contentTypeDescription="Training and education materials" ma:contentTypeScope="" ma:versionID="a838f5cecb5fa4e3ffd2269f479f6da7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e2f37254ad8b4f093ce4d7a9ba934c90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244</Value>
    </Topic>
    <TrainingType xmlns="4abed4e2-db5c-4e78-ae88-7ca7a6241065">PESO</TrainingType>
    <DateRevised xmlns="4abed4e2-db5c-4e78-ae88-7ca7a6241065">2022-11-14T08:00:00+00:00</DateRevised>
    <AdditionalTitle xmlns="4abed4e2-db5c-4e78-ae88-7ca7a6241065">Comunicación de Riesgo Alineada con SGA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499FC61-7EE3-4957-BEF5-81699517ED99}"/>
</file>

<file path=customXml/itemProps2.xml><?xml version="1.0" encoding="utf-8"?>
<ds:datastoreItem xmlns:ds="http://schemas.openxmlformats.org/officeDocument/2006/customXml" ds:itemID="{33340CCB-B727-4B59-A2DD-A9C2BD6DF6EA}"/>
</file>

<file path=customXml/itemProps3.xml><?xml version="1.0" encoding="utf-8"?>
<ds:datastoreItem xmlns:ds="http://schemas.openxmlformats.org/officeDocument/2006/customXml" ds:itemID="{4233EEF4-26D8-4EBD-B702-A401980AFD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On-screen Show (4:3)</PresentationFormat>
  <Paragraphs>157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Blackadder ITC</vt:lpstr>
      <vt:lpstr>Chaparral Pro Light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Communication Aligned with GHS (pptx)</dc:title>
  <dc:subject>PESO PowerPoint overhead about hazard communication aligned with GHS</dc:subject>
  <dc:creator/>
  <cp:lastModifiedBy/>
  <cp:revision>1</cp:revision>
  <dcterms:created xsi:type="dcterms:W3CDTF">2013-11-13T23:19:29Z</dcterms:created>
  <dcterms:modified xsi:type="dcterms:W3CDTF">2022-11-22T00:49:55Z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