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6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1.xml" ContentType="application/vnd.openxmlformats-officedocument.presentationml.slide+xml"/>
  <Override PartName="/ppt/slides/slide65.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2"/>
  </p:notesMasterIdLst>
  <p:handoutMasterIdLst>
    <p:handoutMasterId r:id="rId73"/>
  </p:handoutMasterIdLst>
  <p:sldIdLst>
    <p:sldId id="265" r:id="rId2"/>
    <p:sldId id="317" r:id="rId3"/>
    <p:sldId id="583" r:id="rId4"/>
    <p:sldId id="494" r:id="rId5"/>
    <p:sldId id="496" r:id="rId6"/>
    <p:sldId id="261" r:id="rId7"/>
    <p:sldId id="452" r:id="rId8"/>
    <p:sldId id="524" r:id="rId9"/>
    <p:sldId id="527" r:id="rId10"/>
    <p:sldId id="512" r:id="rId11"/>
    <p:sldId id="528" r:id="rId12"/>
    <p:sldId id="454" r:id="rId13"/>
    <p:sldId id="529" r:id="rId14"/>
    <p:sldId id="475" r:id="rId15"/>
    <p:sldId id="530" r:id="rId16"/>
    <p:sldId id="569" r:id="rId17"/>
    <p:sldId id="570" r:id="rId18"/>
    <p:sldId id="465" r:id="rId19"/>
    <p:sldId id="531" r:id="rId20"/>
    <p:sldId id="458" r:id="rId21"/>
    <p:sldId id="532" r:id="rId22"/>
    <p:sldId id="485" r:id="rId23"/>
    <p:sldId id="533" r:id="rId24"/>
    <p:sldId id="480" r:id="rId25"/>
    <p:sldId id="534" r:id="rId26"/>
    <p:sldId id="490" r:id="rId27"/>
    <p:sldId id="535" r:id="rId28"/>
    <p:sldId id="487" r:id="rId29"/>
    <p:sldId id="536" r:id="rId30"/>
    <p:sldId id="499" r:id="rId31"/>
    <p:sldId id="537" r:id="rId32"/>
    <p:sldId id="526" r:id="rId33"/>
    <p:sldId id="538" r:id="rId34"/>
    <p:sldId id="493" r:id="rId35"/>
    <p:sldId id="539" r:id="rId36"/>
    <p:sldId id="500" r:id="rId37"/>
    <p:sldId id="540" r:id="rId38"/>
    <p:sldId id="516" r:id="rId39"/>
    <p:sldId id="541" r:id="rId40"/>
    <p:sldId id="513" r:id="rId41"/>
    <p:sldId id="542" r:id="rId42"/>
    <p:sldId id="523" r:id="rId43"/>
    <p:sldId id="543" r:id="rId44"/>
    <p:sldId id="400" r:id="rId45"/>
    <p:sldId id="544" r:id="rId46"/>
    <p:sldId id="497" r:id="rId47"/>
    <p:sldId id="545" r:id="rId48"/>
    <p:sldId id="472" r:id="rId49"/>
    <p:sldId id="546" r:id="rId50"/>
    <p:sldId id="518" r:id="rId51"/>
    <p:sldId id="547" r:id="rId52"/>
    <p:sldId id="457" r:id="rId53"/>
    <p:sldId id="549" r:id="rId54"/>
    <p:sldId id="501" r:id="rId55"/>
    <p:sldId id="550" r:id="rId56"/>
    <p:sldId id="521" r:id="rId57"/>
    <p:sldId id="551" r:id="rId58"/>
    <p:sldId id="502" r:id="rId59"/>
    <p:sldId id="552" r:id="rId60"/>
    <p:sldId id="503" r:id="rId61"/>
    <p:sldId id="553" r:id="rId62"/>
    <p:sldId id="554" r:id="rId63"/>
    <p:sldId id="519" r:id="rId64"/>
    <p:sldId id="505" r:id="rId65"/>
    <p:sldId id="555" r:id="rId66"/>
    <p:sldId id="522" r:id="rId67"/>
    <p:sldId id="520" r:id="rId68"/>
    <p:sldId id="507" r:id="rId69"/>
    <p:sldId id="556" r:id="rId70"/>
    <p:sldId id="584" r:id="rId71"/>
  </p:sldIdLst>
  <p:sldSz cx="6858000" cy="9144000" type="screen4x3"/>
  <p:notesSz cx="7010400" cy="9296400"/>
  <p:defaultTex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FA3"/>
    <a:srgbClr val="CFFFAB"/>
    <a:srgbClr val="FFCC99"/>
    <a:srgbClr val="DDDDDD"/>
    <a:srgbClr val="969696"/>
    <a:srgbClr val="66FFFF"/>
    <a:srgbClr val="00CC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4" autoAdjust="0"/>
    <p:restoredTop sz="90929"/>
  </p:normalViewPr>
  <p:slideViewPr>
    <p:cSldViewPr>
      <p:cViewPr varScale="1">
        <p:scale>
          <a:sx n="63" d="100"/>
          <a:sy n="63" d="100"/>
        </p:scale>
        <p:origin x="2580"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9F12961-E25A-4D60-91C9-61F8B8CF8E69}"/>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t" anchorCtr="0" compatLnSpc="1">
            <a:prstTxWarp prst="textNoShape">
              <a:avLst/>
            </a:prstTxWarp>
          </a:bodyPr>
          <a:lstStyle>
            <a:lvl1pPr defTabSz="928688">
              <a:spcBef>
                <a:spcPct val="0"/>
              </a:spcBef>
              <a:defRPr sz="1300" b="0"/>
            </a:lvl1pPr>
          </a:lstStyle>
          <a:p>
            <a:pPr>
              <a:defRPr/>
            </a:pPr>
            <a:endParaRPr lang="en-US" altLang="en-US"/>
          </a:p>
        </p:txBody>
      </p:sp>
      <p:sp>
        <p:nvSpPr>
          <p:cNvPr id="10243" name="Rectangle 3">
            <a:extLst>
              <a:ext uri="{FF2B5EF4-FFF2-40B4-BE49-F238E27FC236}">
                <a16:creationId xmlns:a16="http://schemas.microsoft.com/office/drawing/2014/main" id="{6AE51D5C-BD2B-4405-8974-2593C8E45E32}"/>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t" anchorCtr="0" compatLnSpc="1">
            <a:prstTxWarp prst="textNoShape">
              <a:avLst/>
            </a:prstTxWarp>
          </a:bodyPr>
          <a:lstStyle>
            <a:lvl1pPr algn="r" defTabSz="928688">
              <a:spcBef>
                <a:spcPct val="0"/>
              </a:spcBef>
              <a:defRPr sz="1300" b="0"/>
            </a:lvl1pPr>
          </a:lstStyle>
          <a:p>
            <a:pPr>
              <a:defRPr/>
            </a:pPr>
            <a:endParaRPr lang="en-US" altLang="en-US"/>
          </a:p>
        </p:txBody>
      </p:sp>
      <p:sp>
        <p:nvSpPr>
          <p:cNvPr id="10244" name="Rectangle 4">
            <a:extLst>
              <a:ext uri="{FF2B5EF4-FFF2-40B4-BE49-F238E27FC236}">
                <a16:creationId xmlns:a16="http://schemas.microsoft.com/office/drawing/2014/main" id="{1A28C267-B2D1-4C82-A94F-1F2BFD4576A7}"/>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b" anchorCtr="0" compatLnSpc="1">
            <a:prstTxWarp prst="textNoShape">
              <a:avLst/>
            </a:prstTxWarp>
          </a:bodyPr>
          <a:lstStyle>
            <a:lvl1pPr defTabSz="928688">
              <a:spcBef>
                <a:spcPct val="0"/>
              </a:spcBef>
              <a:defRPr sz="1300" b="0"/>
            </a:lvl1pPr>
          </a:lstStyle>
          <a:p>
            <a:pPr>
              <a:defRPr/>
            </a:pPr>
            <a:endParaRPr lang="en-US" altLang="en-US"/>
          </a:p>
        </p:txBody>
      </p:sp>
      <p:sp>
        <p:nvSpPr>
          <p:cNvPr id="10245" name="Rectangle 5">
            <a:extLst>
              <a:ext uri="{FF2B5EF4-FFF2-40B4-BE49-F238E27FC236}">
                <a16:creationId xmlns:a16="http://schemas.microsoft.com/office/drawing/2014/main" id="{DA7A04AD-0674-401C-AAFF-CD8FCB291EEA}"/>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b" anchorCtr="0" compatLnSpc="1">
            <a:prstTxWarp prst="textNoShape">
              <a:avLst/>
            </a:prstTxWarp>
          </a:bodyPr>
          <a:lstStyle>
            <a:lvl1pPr algn="r" defTabSz="928688">
              <a:spcBef>
                <a:spcPct val="0"/>
              </a:spcBef>
              <a:defRPr sz="1300" b="0"/>
            </a:lvl1pPr>
          </a:lstStyle>
          <a:p>
            <a:pPr>
              <a:defRPr/>
            </a:pPr>
            <a:fld id="{D40B459A-7172-488E-B146-5EB71BAB98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5086BC7-29E1-4DAC-A7ED-726F73D21989}"/>
              </a:ext>
            </a:extLst>
          </p:cNvPr>
          <p:cNvSpPr>
            <a:spLocks noGrp="1" noChangeArrowheads="1"/>
          </p:cNvSpPr>
          <p:nvPr>
            <p:ph type="hdr" sz="quarter"/>
          </p:nvPr>
        </p:nvSpPr>
        <p:spPr bwMode="auto">
          <a:xfrm>
            <a:off x="0"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t" anchorCtr="0" compatLnSpc="1">
            <a:prstTxWarp prst="textNoShape">
              <a:avLst/>
            </a:prstTxWarp>
          </a:bodyPr>
          <a:lstStyle>
            <a:lvl1pPr defTabSz="928688">
              <a:spcBef>
                <a:spcPct val="0"/>
              </a:spcBef>
              <a:defRPr sz="1300" b="0"/>
            </a:lvl1pPr>
          </a:lstStyle>
          <a:p>
            <a:pPr>
              <a:defRPr/>
            </a:pPr>
            <a:endParaRPr lang="en-US" altLang="en-US"/>
          </a:p>
        </p:txBody>
      </p:sp>
      <p:sp>
        <p:nvSpPr>
          <p:cNvPr id="15363" name="Rectangle 3">
            <a:extLst>
              <a:ext uri="{FF2B5EF4-FFF2-40B4-BE49-F238E27FC236}">
                <a16:creationId xmlns:a16="http://schemas.microsoft.com/office/drawing/2014/main" id="{937DB608-39B6-4430-907F-563EF52CD5FC}"/>
              </a:ext>
            </a:extLst>
          </p:cNvPr>
          <p:cNvSpPr>
            <a:spLocks noGrp="1" noChangeArrowheads="1"/>
          </p:cNvSpPr>
          <p:nvPr>
            <p:ph type="dt" idx="1"/>
          </p:nvPr>
        </p:nvSpPr>
        <p:spPr bwMode="auto">
          <a:xfrm>
            <a:off x="3971925"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t" anchorCtr="0" compatLnSpc="1">
            <a:prstTxWarp prst="textNoShape">
              <a:avLst/>
            </a:prstTxWarp>
          </a:bodyPr>
          <a:lstStyle>
            <a:lvl1pPr algn="r" defTabSz="928688">
              <a:spcBef>
                <a:spcPct val="0"/>
              </a:spcBef>
              <a:defRPr sz="1300" b="0"/>
            </a:lvl1pPr>
          </a:lstStyle>
          <a:p>
            <a:pPr>
              <a:defRPr/>
            </a:pPr>
            <a:endParaRPr lang="en-US" altLang="en-US"/>
          </a:p>
        </p:txBody>
      </p:sp>
      <p:sp>
        <p:nvSpPr>
          <p:cNvPr id="2052" name="Rectangle 4">
            <a:extLst>
              <a:ext uri="{FF2B5EF4-FFF2-40B4-BE49-F238E27FC236}">
                <a16:creationId xmlns:a16="http://schemas.microsoft.com/office/drawing/2014/main" id="{6EDD2F35-EA96-4615-8644-8A352D12EA3E}"/>
              </a:ext>
            </a:extLst>
          </p:cNvPr>
          <p:cNvSpPr>
            <a:spLocks noGrp="1" noRot="1" noChangeAspect="1" noChangeArrowheads="1" noTextEdit="1"/>
          </p:cNvSpPr>
          <p:nvPr>
            <p:ph type="sldImg" idx="2"/>
          </p:nvPr>
        </p:nvSpPr>
        <p:spPr bwMode="auto">
          <a:xfrm>
            <a:off x="2189163" y="701675"/>
            <a:ext cx="2632075" cy="35099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375674EF-12C5-4072-AA23-C690A5E1C16D}"/>
              </a:ext>
            </a:extLst>
          </p:cNvPr>
          <p:cNvSpPr>
            <a:spLocks noGrp="1" noChangeArrowheads="1"/>
          </p:cNvSpPr>
          <p:nvPr>
            <p:ph type="body" sz="quarter" idx="3"/>
          </p:nvPr>
        </p:nvSpPr>
        <p:spPr bwMode="auto">
          <a:xfrm>
            <a:off x="933450" y="4445000"/>
            <a:ext cx="5143500" cy="413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5366" name="Rectangle 6">
            <a:extLst>
              <a:ext uri="{FF2B5EF4-FFF2-40B4-BE49-F238E27FC236}">
                <a16:creationId xmlns:a16="http://schemas.microsoft.com/office/drawing/2014/main" id="{E5FFCD4F-1885-4473-8000-28FC33C6F755}"/>
              </a:ext>
            </a:extLst>
          </p:cNvPr>
          <p:cNvSpPr>
            <a:spLocks noGrp="1" noChangeArrowheads="1"/>
          </p:cNvSpPr>
          <p:nvPr>
            <p:ph type="ftr" sz="quarter" idx="4"/>
          </p:nvPr>
        </p:nvSpPr>
        <p:spPr bwMode="auto">
          <a:xfrm>
            <a:off x="0" y="8812213"/>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b" anchorCtr="0" compatLnSpc="1">
            <a:prstTxWarp prst="textNoShape">
              <a:avLst/>
            </a:prstTxWarp>
          </a:bodyPr>
          <a:lstStyle>
            <a:lvl1pPr defTabSz="928688">
              <a:spcBef>
                <a:spcPct val="0"/>
              </a:spcBef>
              <a:defRPr sz="1300" b="0"/>
            </a:lvl1pPr>
          </a:lstStyle>
          <a:p>
            <a:pPr>
              <a:defRPr/>
            </a:pPr>
            <a:endParaRPr lang="en-US" altLang="en-US"/>
          </a:p>
        </p:txBody>
      </p:sp>
      <p:sp>
        <p:nvSpPr>
          <p:cNvPr id="15367" name="Rectangle 7">
            <a:extLst>
              <a:ext uri="{FF2B5EF4-FFF2-40B4-BE49-F238E27FC236}">
                <a16:creationId xmlns:a16="http://schemas.microsoft.com/office/drawing/2014/main" id="{9BDF0CA9-21B2-4FEA-894E-06FC8E0F3F4A}"/>
              </a:ext>
            </a:extLst>
          </p:cNvPr>
          <p:cNvSpPr>
            <a:spLocks noGrp="1" noChangeArrowheads="1"/>
          </p:cNvSpPr>
          <p:nvPr>
            <p:ph type="sldNum" sz="quarter" idx="5"/>
          </p:nvPr>
        </p:nvSpPr>
        <p:spPr bwMode="auto">
          <a:xfrm>
            <a:off x="3971925" y="8812213"/>
            <a:ext cx="303847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6" tIns="46422" rIns="92846" bIns="46422" numCol="1" anchor="b" anchorCtr="0" compatLnSpc="1">
            <a:prstTxWarp prst="textNoShape">
              <a:avLst/>
            </a:prstTxWarp>
          </a:bodyPr>
          <a:lstStyle>
            <a:lvl1pPr algn="r" defTabSz="928688">
              <a:spcBef>
                <a:spcPct val="0"/>
              </a:spcBef>
              <a:defRPr sz="1300" b="0"/>
            </a:lvl1pPr>
          </a:lstStyle>
          <a:p>
            <a:pPr>
              <a:defRPr/>
            </a:pPr>
            <a:fld id="{B68D4408-6F4F-4450-97C4-8F543AD3E0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48DE89B-68CE-4610-84B8-B467048EBC14}"/>
              </a:ext>
            </a:extLst>
          </p:cNvPr>
          <p:cNvSpPr>
            <a:spLocks noGrp="1" noChangeArrowheads="1"/>
          </p:cNvSpPr>
          <p:nvPr>
            <p:ph type="sldNum" sz="quarter" idx="5"/>
          </p:nvPr>
        </p:nvSpPr>
        <p:spPr>
          <a:noFill/>
        </p:spPr>
        <p:txBody>
          <a:bodyPr/>
          <a:lstStyle>
            <a:lvl1pPr defTabSz="928688">
              <a:defRPr sz="1400" b="1">
                <a:solidFill>
                  <a:schemeClr val="tx1"/>
                </a:solidFill>
                <a:latin typeface="Times New Roman" panose="02020603050405020304" pitchFamily="18" charset="0"/>
              </a:defRPr>
            </a:lvl1pPr>
            <a:lvl2pPr marL="742950" indent="-285750" defTabSz="928688">
              <a:defRPr sz="1400" b="1">
                <a:solidFill>
                  <a:schemeClr val="tx1"/>
                </a:solidFill>
                <a:latin typeface="Times New Roman" panose="02020603050405020304" pitchFamily="18" charset="0"/>
              </a:defRPr>
            </a:lvl2pPr>
            <a:lvl3pPr marL="1143000" indent="-228600" defTabSz="928688">
              <a:defRPr sz="1400" b="1">
                <a:solidFill>
                  <a:schemeClr val="tx1"/>
                </a:solidFill>
                <a:latin typeface="Times New Roman" panose="02020603050405020304" pitchFamily="18" charset="0"/>
              </a:defRPr>
            </a:lvl3pPr>
            <a:lvl4pPr marL="1600200" indent="-228600" defTabSz="928688">
              <a:defRPr sz="1400" b="1">
                <a:solidFill>
                  <a:schemeClr val="tx1"/>
                </a:solidFill>
                <a:latin typeface="Times New Roman" panose="02020603050405020304" pitchFamily="18" charset="0"/>
              </a:defRPr>
            </a:lvl4pPr>
            <a:lvl5pPr marL="2057400" indent="-228600" defTabSz="928688">
              <a:defRPr sz="1400" b="1">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1400" b="1">
                <a:solidFill>
                  <a:schemeClr val="tx1"/>
                </a:solidFill>
                <a:latin typeface="Times New Roman" panose="02020603050405020304" pitchFamily="18" charset="0"/>
              </a:defRPr>
            </a:lvl9pPr>
          </a:lstStyle>
          <a:p>
            <a:fld id="{2256CF52-495F-4CAD-AABC-6592EEFCAE4B}" type="slidenum">
              <a:rPr lang="en-US" altLang="en-US" sz="1200" b="0" smtClean="0"/>
              <a:pPr/>
              <a:t>1</a:t>
            </a:fld>
            <a:endParaRPr lang="en-US" altLang="en-US" sz="1200" b="0"/>
          </a:p>
        </p:txBody>
      </p:sp>
      <p:sp>
        <p:nvSpPr>
          <p:cNvPr id="5123" name="Rectangle 2050">
            <a:extLst>
              <a:ext uri="{FF2B5EF4-FFF2-40B4-BE49-F238E27FC236}">
                <a16:creationId xmlns:a16="http://schemas.microsoft.com/office/drawing/2014/main" id="{98D0F56F-FCF6-42CF-876D-CB33B98ED024}"/>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0EF2BD44-53D1-4EA9-80CC-C95FA0AC9CBB}"/>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03D5EFC-EC5B-4CDE-89ED-A2F21731A1DA}"/>
              </a:ext>
            </a:extLst>
          </p:cNvPr>
          <p:cNvSpPr>
            <a:spLocks noGrp="1" noChangeArrowheads="1"/>
          </p:cNvSpPr>
          <p:nvPr>
            <p:ph type="sldNum" sz="quarter" idx="5"/>
          </p:nvPr>
        </p:nvSpPr>
        <p:spPr>
          <a:noFill/>
        </p:spPr>
        <p:txBody>
          <a:bodyPr/>
          <a:lstStyle>
            <a:lvl1pPr defTabSz="928688">
              <a:defRPr sz="1400" b="1">
                <a:solidFill>
                  <a:schemeClr val="tx1"/>
                </a:solidFill>
                <a:latin typeface="Times New Roman" panose="02020603050405020304" pitchFamily="18" charset="0"/>
              </a:defRPr>
            </a:lvl1pPr>
            <a:lvl2pPr marL="742950" indent="-285750" defTabSz="928688">
              <a:defRPr sz="1400" b="1">
                <a:solidFill>
                  <a:schemeClr val="tx1"/>
                </a:solidFill>
                <a:latin typeface="Times New Roman" panose="02020603050405020304" pitchFamily="18" charset="0"/>
              </a:defRPr>
            </a:lvl2pPr>
            <a:lvl3pPr marL="1143000" indent="-228600" defTabSz="928688">
              <a:defRPr sz="1400" b="1">
                <a:solidFill>
                  <a:schemeClr val="tx1"/>
                </a:solidFill>
                <a:latin typeface="Times New Roman" panose="02020603050405020304" pitchFamily="18" charset="0"/>
              </a:defRPr>
            </a:lvl3pPr>
            <a:lvl4pPr marL="1600200" indent="-228600" defTabSz="928688">
              <a:defRPr sz="1400" b="1">
                <a:solidFill>
                  <a:schemeClr val="tx1"/>
                </a:solidFill>
                <a:latin typeface="Times New Roman" panose="02020603050405020304" pitchFamily="18" charset="0"/>
              </a:defRPr>
            </a:lvl4pPr>
            <a:lvl5pPr marL="2057400" indent="-228600" defTabSz="928688">
              <a:defRPr sz="1400" b="1">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1400" b="1">
                <a:solidFill>
                  <a:schemeClr val="tx1"/>
                </a:solidFill>
                <a:latin typeface="Times New Roman" panose="02020603050405020304" pitchFamily="18" charset="0"/>
              </a:defRPr>
            </a:lvl9pPr>
          </a:lstStyle>
          <a:p>
            <a:fld id="{4D486361-D9C4-4BDE-9C71-7F5329A7E9EB}" type="slidenum">
              <a:rPr lang="en-US" altLang="en-US" sz="1200" b="0" smtClean="0"/>
              <a:pPr/>
              <a:t>2</a:t>
            </a:fld>
            <a:endParaRPr lang="en-US" altLang="en-US" sz="1200" b="0"/>
          </a:p>
        </p:txBody>
      </p:sp>
      <p:sp>
        <p:nvSpPr>
          <p:cNvPr id="7171" name="Rectangle 2050">
            <a:extLst>
              <a:ext uri="{FF2B5EF4-FFF2-40B4-BE49-F238E27FC236}">
                <a16:creationId xmlns:a16="http://schemas.microsoft.com/office/drawing/2014/main" id="{CE1DFCA8-A69E-4E67-88DD-58BC5834BF0D}"/>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9E131AE8-6952-4EA6-96DC-663AFA603994}"/>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7719206-02F7-4632-BA0C-4C1500219E8E}"/>
              </a:ext>
            </a:extLst>
          </p:cNvPr>
          <p:cNvSpPr>
            <a:spLocks noGrp="1" noChangeArrowheads="1"/>
          </p:cNvSpPr>
          <p:nvPr>
            <p:ph type="sldNum" sz="quarter" idx="5"/>
          </p:nvPr>
        </p:nvSpPr>
        <p:spPr>
          <a:noFill/>
        </p:spPr>
        <p:txBody>
          <a:bodyPr/>
          <a:lstStyle>
            <a:lvl1pPr defTabSz="928688">
              <a:defRPr sz="1400" b="1">
                <a:solidFill>
                  <a:schemeClr val="tx1"/>
                </a:solidFill>
                <a:latin typeface="Times New Roman" panose="02020603050405020304" pitchFamily="18" charset="0"/>
              </a:defRPr>
            </a:lvl1pPr>
            <a:lvl2pPr marL="742950" indent="-285750" defTabSz="928688">
              <a:defRPr sz="1400" b="1">
                <a:solidFill>
                  <a:schemeClr val="tx1"/>
                </a:solidFill>
                <a:latin typeface="Times New Roman" panose="02020603050405020304" pitchFamily="18" charset="0"/>
              </a:defRPr>
            </a:lvl2pPr>
            <a:lvl3pPr marL="1143000" indent="-228600" defTabSz="928688">
              <a:defRPr sz="1400" b="1">
                <a:solidFill>
                  <a:schemeClr val="tx1"/>
                </a:solidFill>
                <a:latin typeface="Times New Roman" panose="02020603050405020304" pitchFamily="18" charset="0"/>
              </a:defRPr>
            </a:lvl3pPr>
            <a:lvl4pPr marL="1600200" indent="-228600" defTabSz="928688">
              <a:defRPr sz="1400" b="1">
                <a:solidFill>
                  <a:schemeClr val="tx1"/>
                </a:solidFill>
                <a:latin typeface="Times New Roman" panose="02020603050405020304" pitchFamily="18" charset="0"/>
              </a:defRPr>
            </a:lvl4pPr>
            <a:lvl5pPr marL="2057400" indent="-228600" defTabSz="928688">
              <a:defRPr sz="1400" b="1">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1400" b="1">
                <a:solidFill>
                  <a:schemeClr val="tx1"/>
                </a:solidFill>
                <a:latin typeface="Times New Roman" panose="02020603050405020304" pitchFamily="18" charset="0"/>
              </a:defRPr>
            </a:lvl9pPr>
          </a:lstStyle>
          <a:p>
            <a:fld id="{4AC05CB0-790D-4D5D-856C-9E1703DE0032}" type="slidenum">
              <a:rPr lang="en-US" altLang="en-US" sz="1200" b="0" smtClean="0"/>
              <a:pPr/>
              <a:t>3</a:t>
            </a:fld>
            <a:endParaRPr lang="en-US" altLang="en-US" sz="1200" b="0"/>
          </a:p>
        </p:txBody>
      </p:sp>
      <p:sp>
        <p:nvSpPr>
          <p:cNvPr id="9219" name="Rectangle 1026">
            <a:extLst>
              <a:ext uri="{FF2B5EF4-FFF2-40B4-BE49-F238E27FC236}">
                <a16:creationId xmlns:a16="http://schemas.microsoft.com/office/drawing/2014/main" id="{CD635498-C201-4F2A-BA46-91A07BD26AC2}"/>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498677D6-5A49-49B9-99A1-9A8060D5677B}"/>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02E6FA7-7F93-45BB-87D6-F3D78FFE5534}"/>
              </a:ext>
            </a:extLst>
          </p:cNvPr>
          <p:cNvSpPr>
            <a:spLocks noGrp="1" noChangeArrowheads="1"/>
          </p:cNvSpPr>
          <p:nvPr>
            <p:ph type="sldNum" sz="quarter" idx="5"/>
          </p:nvPr>
        </p:nvSpPr>
        <p:spPr>
          <a:noFill/>
        </p:spPr>
        <p:txBody>
          <a:bodyPr/>
          <a:lstStyle>
            <a:lvl1pPr defTabSz="928688">
              <a:defRPr sz="1400" b="1">
                <a:solidFill>
                  <a:schemeClr val="tx1"/>
                </a:solidFill>
                <a:latin typeface="Times New Roman" panose="02020603050405020304" pitchFamily="18" charset="0"/>
              </a:defRPr>
            </a:lvl1pPr>
            <a:lvl2pPr marL="742950" indent="-285750" defTabSz="928688">
              <a:defRPr sz="1400" b="1">
                <a:solidFill>
                  <a:schemeClr val="tx1"/>
                </a:solidFill>
                <a:latin typeface="Times New Roman" panose="02020603050405020304" pitchFamily="18" charset="0"/>
              </a:defRPr>
            </a:lvl2pPr>
            <a:lvl3pPr marL="1143000" indent="-228600" defTabSz="928688">
              <a:defRPr sz="1400" b="1">
                <a:solidFill>
                  <a:schemeClr val="tx1"/>
                </a:solidFill>
                <a:latin typeface="Times New Roman" panose="02020603050405020304" pitchFamily="18" charset="0"/>
              </a:defRPr>
            </a:lvl3pPr>
            <a:lvl4pPr marL="1600200" indent="-228600" defTabSz="928688">
              <a:defRPr sz="1400" b="1">
                <a:solidFill>
                  <a:schemeClr val="tx1"/>
                </a:solidFill>
                <a:latin typeface="Times New Roman" panose="02020603050405020304" pitchFamily="18" charset="0"/>
              </a:defRPr>
            </a:lvl4pPr>
            <a:lvl5pPr marL="2057400" indent="-228600" defTabSz="928688">
              <a:defRPr sz="1400" b="1">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1400" b="1">
                <a:solidFill>
                  <a:schemeClr val="tx1"/>
                </a:solidFill>
                <a:latin typeface="Times New Roman" panose="02020603050405020304" pitchFamily="18" charset="0"/>
              </a:defRPr>
            </a:lvl9pPr>
          </a:lstStyle>
          <a:p>
            <a:fld id="{D13DF7C3-D783-4772-8EA0-8F4232BD82EB}" type="slidenum">
              <a:rPr lang="en-US" altLang="en-US" sz="1200" b="0" smtClean="0"/>
              <a:pPr/>
              <a:t>70</a:t>
            </a:fld>
            <a:endParaRPr lang="en-US" altLang="en-US" sz="1200" b="0"/>
          </a:p>
        </p:txBody>
      </p:sp>
      <p:sp>
        <p:nvSpPr>
          <p:cNvPr id="78851" name="Rectangle 2">
            <a:extLst>
              <a:ext uri="{FF2B5EF4-FFF2-40B4-BE49-F238E27FC236}">
                <a16:creationId xmlns:a16="http://schemas.microsoft.com/office/drawing/2014/main" id="{7DC8A6A6-F88E-4D60-A81A-6F1328BD12E9}"/>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78852" name="Rectangle 3">
            <a:extLst>
              <a:ext uri="{FF2B5EF4-FFF2-40B4-BE49-F238E27FC236}">
                <a16:creationId xmlns:a16="http://schemas.microsoft.com/office/drawing/2014/main" id="{F524E4A6-047C-4155-9397-37AA7C868D6E}"/>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0903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86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39707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6B1585DE-1CF8-47AA-B38C-D000AE917ED5}"/>
              </a:ext>
            </a:extLst>
          </p:cNvPr>
          <p:cNvSpPr>
            <a:spLocks noChangeArrowheads="1"/>
          </p:cNvSpPr>
          <p:nvPr/>
        </p:nvSpPr>
        <p:spPr bwMode="auto">
          <a:xfrm>
            <a:off x="0" y="8901113"/>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spcBef>
                <a:spcPct val="50000"/>
              </a:spcBef>
              <a:defRPr/>
            </a:pPr>
            <a:endParaRPr lang="en-US" altLang="en-US"/>
          </a:p>
        </p:txBody>
      </p:sp>
      <p:grpSp>
        <p:nvGrpSpPr>
          <p:cNvPr id="1027" name="Group 30">
            <a:extLst>
              <a:ext uri="{FF2B5EF4-FFF2-40B4-BE49-F238E27FC236}">
                <a16:creationId xmlns:a16="http://schemas.microsoft.com/office/drawing/2014/main" id="{A8EB8CDC-2847-479B-ABF2-F18A5D603F81}"/>
              </a:ext>
            </a:extLst>
          </p:cNvPr>
          <p:cNvGrpSpPr>
            <a:grpSpLocks/>
          </p:cNvGrpSpPr>
          <p:nvPr/>
        </p:nvGrpSpPr>
        <p:grpSpPr bwMode="auto">
          <a:xfrm>
            <a:off x="20638" y="8897938"/>
            <a:ext cx="6811962" cy="244475"/>
            <a:chOff x="12" y="5611"/>
            <a:chExt cx="4291" cy="154"/>
          </a:xfrm>
        </p:grpSpPr>
        <p:sp>
          <p:nvSpPr>
            <p:cNvPr id="2" name="Rectangle 27">
              <a:extLst>
                <a:ext uri="{FF2B5EF4-FFF2-40B4-BE49-F238E27FC236}">
                  <a16:creationId xmlns:a16="http://schemas.microsoft.com/office/drawing/2014/main" id="{5A47E391-D031-43CC-9C34-9B868D9C1B60}"/>
                </a:ext>
              </a:extLst>
            </p:cNvPr>
            <p:cNvSpPr>
              <a:spLocks noChangeArrowheads="1"/>
            </p:cNvSpPr>
            <p:nvPr/>
          </p:nvSpPr>
          <p:spPr bwMode="auto">
            <a:xfrm>
              <a:off x="2346" y="5611"/>
              <a:ext cx="19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lgn="r">
                <a:defRPr/>
              </a:pPr>
              <a:r>
                <a:rPr lang="es-ES_tradnl" altLang="en-US" sz="800" b="0" i="1" dirty="0">
                  <a:solidFill>
                    <a:schemeClr val="bg1"/>
                  </a:solidFill>
                  <a:latin typeface="Times New Roman" panose="02020603050405020304" pitchFamily="18" charset="0"/>
                </a:rPr>
                <a:t>Ú</a:t>
              </a:r>
              <a:r>
                <a:rPr lang="en-US" altLang="en-US" sz="800" b="0" i="1" dirty="0" err="1">
                  <a:solidFill>
                    <a:schemeClr val="bg1"/>
                  </a:solidFill>
                  <a:latin typeface="Times New Roman" panose="02020603050405020304" pitchFamily="18" charset="0"/>
                </a:rPr>
                <a:t>nicamente</a:t>
              </a:r>
              <a:r>
                <a:rPr lang="en-US" altLang="en-US" sz="800" b="0" i="1" dirty="0">
                  <a:solidFill>
                    <a:schemeClr val="bg1"/>
                  </a:solidFill>
                  <a:latin typeface="Times New Roman" panose="02020603050405020304" pitchFamily="18" charset="0"/>
                </a:rPr>
                <a:t> para adiestramiento</a:t>
              </a:r>
            </a:p>
            <a:p>
              <a:pPr algn="r">
                <a:defRPr/>
              </a:pPr>
              <a:r>
                <a:rPr lang="en-US" altLang="en-US" sz="800" b="0" i="1" dirty="0">
                  <a:solidFill>
                    <a:schemeClr val="bg1"/>
                  </a:solidFill>
                  <a:latin typeface="Times New Roman" panose="02020603050405020304" pitchFamily="18" charset="0"/>
                </a:rPr>
                <a:t>Oregon OSH</a:t>
              </a:r>
              <a:r>
                <a:rPr lang="es-ES_tradnl" altLang="en-US" sz="800" b="0" i="1" dirty="0">
                  <a:solidFill>
                    <a:schemeClr val="bg1"/>
                  </a:solidFill>
                  <a:latin typeface="Times New Roman" panose="02020603050405020304" pitchFamily="18" charset="0"/>
                </a:rPr>
                <a:t>A PESO VEHICULOS INDUSTRIALES</a:t>
              </a:r>
              <a:endParaRPr lang="en-US" altLang="en-US" sz="800" b="0" i="1" dirty="0">
                <a:solidFill>
                  <a:schemeClr val="bg1"/>
                </a:solidFill>
                <a:latin typeface="Times New Roman" panose="02020603050405020304" pitchFamily="18" charset="0"/>
              </a:endParaRPr>
            </a:p>
          </p:txBody>
        </p:sp>
        <p:sp>
          <p:nvSpPr>
            <p:cNvPr id="1029" name="Rectangle 28">
              <a:extLst>
                <a:ext uri="{FF2B5EF4-FFF2-40B4-BE49-F238E27FC236}">
                  <a16:creationId xmlns:a16="http://schemas.microsoft.com/office/drawing/2014/main" id="{60A12BD5-0BE9-43C5-9AE6-DA2394FEA66E}"/>
                </a:ext>
              </a:extLst>
            </p:cNvPr>
            <p:cNvSpPr>
              <a:spLocks noChangeArrowheads="1"/>
            </p:cNvSpPr>
            <p:nvPr/>
          </p:nvSpPr>
          <p:spPr bwMode="auto">
            <a:xfrm>
              <a:off x="12" y="5611"/>
              <a:ext cx="19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defRPr/>
              </a:pPr>
              <a:r>
                <a:rPr lang="es-ES_tradnl" altLang="en-US" sz="800" b="0" i="1" dirty="0" err="1">
                  <a:solidFill>
                    <a:schemeClr val="bg1"/>
                  </a:solidFill>
                  <a:latin typeface="Times New Roman" panose="02020603050405020304" pitchFamily="18" charset="0"/>
                </a:rPr>
                <a:t>For</a:t>
              </a:r>
              <a:r>
                <a:rPr lang="es-ES_tradnl" altLang="en-US" sz="800" b="0" i="1" dirty="0">
                  <a:solidFill>
                    <a:schemeClr val="bg1"/>
                  </a:solidFill>
                  <a:latin typeface="Times New Roman" panose="02020603050405020304" pitchFamily="18" charset="0"/>
                </a:rPr>
                <a:t> training </a:t>
              </a:r>
              <a:r>
                <a:rPr lang="es-ES_tradnl" altLang="en-US" sz="800" b="0" i="1" dirty="0" err="1">
                  <a:solidFill>
                    <a:schemeClr val="bg1"/>
                  </a:solidFill>
                  <a:latin typeface="Times New Roman" panose="02020603050405020304" pitchFamily="18" charset="0"/>
                </a:rPr>
                <a:t>purposes</a:t>
              </a:r>
              <a:r>
                <a:rPr lang="es-ES_tradnl" altLang="en-US" sz="800" b="0" i="1" dirty="0">
                  <a:solidFill>
                    <a:schemeClr val="bg1"/>
                  </a:solidFill>
                  <a:latin typeface="Times New Roman" panose="02020603050405020304" pitchFamily="18" charset="0"/>
                </a:rPr>
                <a:t> </a:t>
              </a:r>
              <a:r>
                <a:rPr lang="es-ES_tradnl" altLang="en-US" sz="800" b="0" i="1" dirty="0" err="1">
                  <a:solidFill>
                    <a:schemeClr val="bg1"/>
                  </a:solidFill>
                  <a:latin typeface="Times New Roman" panose="02020603050405020304" pitchFamily="18" charset="0"/>
                </a:rPr>
                <a:t>only</a:t>
              </a:r>
              <a:endParaRPr lang="es-ES_tradnl" altLang="en-US" sz="800" b="0" i="1" dirty="0">
                <a:solidFill>
                  <a:schemeClr val="bg1"/>
                </a:solidFill>
                <a:latin typeface="Times New Roman" panose="02020603050405020304" pitchFamily="18" charset="0"/>
              </a:endParaRPr>
            </a:p>
            <a:p>
              <a:pPr>
                <a:defRPr/>
              </a:pPr>
              <a:r>
                <a:rPr lang="es-ES_tradnl" altLang="en-US" sz="800" b="0" i="1" dirty="0">
                  <a:solidFill>
                    <a:schemeClr val="bg1"/>
                  </a:solidFill>
                  <a:latin typeface="Times New Roman" panose="02020603050405020304" pitchFamily="18" charset="0"/>
                </a:rPr>
                <a:t>Oregon OSHA PESO  INDUSTRIAL VEHICLES</a:t>
              </a:r>
              <a:endParaRPr lang="en-US" altLang="en-US" sz="800" b="0" i="1" dirty="0">
                <a:solidFill>
                  <a:schemeClr val="bg1"/>
                </a:solidFill>
                <a:latin typeface="Times New Roman" panose="02020603050405020304" pitchFamily="18" charset="0"/>
              </a:endParaRPr>
            </a:p>
          </p:txBody>
        </p:sp>
      </p:grpSp>
      <p:sp>
        <p:nvSpPr>
          <p:cNvPr id="1028" name="TextBox 7">
            <a:extLst>
              <a:ext uri="{FF2B5EF4-FFF2-40B4-BE49-F238E27FC236}">
                <a16:creationId xmlns:a16="http://schemas.microsoft.com/office/drawing/2014/main" id="{9C9679B8-2B56-4B93-88F6-19B8D387D8B7}"/>
              </a:ext>
            </a:extLst>
          </p:cNvPr>
          <p:cNvSpPr txBox="1">
            <a:spLocks noChangeArrowheads="1"/>
          </p:cNvSpPr>
          <p:nvPr userDrawn="1"/>
        </p:nvSpPr>
        <p:spPr bwMode="auto">
          <a:xfrm>
            <a:off x="3251200" y="8886825"/>
            <a:ext cx="490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defRPr/>
            </a:pPr>
            <a:fld id="{4BAC23AA-79F9-4441-A929-B18DF67ED232}" type="slidenum">
              <a:rPr lang="en-US" altLang="en-US" sz="1200" b="0" smtClean="0">
                <a:solidFill>
                  <a:schemeClr val="bg1"/>
                </a:solidFill>
                <a:latin typeface="Times New Roman" panose="02020603050405020304" pitchFamily="18" charset="0"/>
                <a:cs typeface="Times New Roman" panose="02020603050405020304" pitchFamily="18" charset="0"/>
              </a:rPr>
              <a:pPr>
                <a:defRPr/>
              </a:pPr>
              <a:t>‹#›</a:t>
            </a:fld>
            <a:endParaRPr lang="en-US" altLang="en-US" sz="1200" b="0" dirty="0">
              <a:solidFill>
                <a:schemeClr val="bg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5.jpeg"/><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17.png"/><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17.png"/><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18.png"/><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18.png"/><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1.wmf"/><Relationship Id="rId5" Type="http://schemas.openxmlformats.org/officeDocument/2006/relationships/oleObject" Target="../embeddings/oleObject19.bin"/><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1.wmf"/><Relationship Id="rId5" Type="http://schemas.openxmlformats.org/officeDocument/2006/relationships/oleObject" Target="../embeddings/oleObject21.bin"/><Relationship Id="rId4" Type="http://schemas.openxmlformats.org/officeDocument/2006/relationships/image" Target="../media/image2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ADFF405F-069B-4514-8C45-890EE8733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A4F26F4B-6B11-4CB5-8990-345AB6E3B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A08854A1-D876-4B9E-8942-09471EBCF94D}"/>
              </a:ext>
            </a:extLst>
          </p:cNvPr>
          <p:cNvSpPr>
            <a:spLocks noChangeArrowheads="1"/>
          </p:cNvSpPr>
          <p:nvPr/>
        </p:nvSpPr>
        <p:spPr bwMode="auto">
          <a:xfrm>
            <a:off x="3429000" y="1709738"/>
            <a:ext cx="32527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2800"/>
              <a:t>Vehículos Industriales</a:t>
            </a:r>
          </a:p>
        </p:txBody>
      </p:sp>
      <p:sp>
        <p:nvSpPr>
          <p:cNvPr id="4101" name="Rectangle 21">
            <a:extLst>
              <a:ext uri="{FF2B5EF4-FFF2-40B4-BE49-F238E27FC236}">
                <a16:creationId xmlns:a16="http://schemas.microsoft.com/office/drawing/2014/main" id="{1D0D0934-1558-4D54-9334-E21050592423}"/>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sz="2400"/>
          </a:p>
        </p:txBody>
      </p:sp>
      <p:sp>
        <p:nvSpPr>
          <p:cNvPr id="4102" name="Text Box 500">
            <a:extLst>
              <a:ext uri="{FF2B5EF4-FFF2-40B4-BE49-F238E27FC236}">
                <a16:creationId xmlns:a16="http://schemas.microsoft.com/office/drawing/2014/main" id="{D814073F-FEC5-4124-9898-6459E42696F7}"/>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a:t>Un instructivo bilingüe para patrones con trabajadores hispanos</a:t>
            </a:r>
          </a:p>
        </p:txBody>
      </p:sp>
      <p:sp>
        <p:nvSpPr>
          <p:cNvPr id="4103" name="Rectangle 2">
            <a:extLst>
              <a:ext uri="{FF2B5EF4-FFF2-40B4-BE49-F238E27FC236}">
                <a16:creationId xmlns:a16="http://schemas.microsoft.com/office/drawing/2014/main" id="{DC61B69E-5BBD-4962-A6E0-7E02E7F9AE39}"/>
              </a:ext>
            </a:extLst>
          </p:cNvPr>
          <p:cNvSpPr>
            <a:spLocks noChangeArrowheads="1"/>
          </p:cNvSpPr>
          <p:nvPr/>
        </p:nvSpPr>
        <p:spPr bwMode="auto">
          <a:xfrm>
            <a:off x="219075" y="1709738"/>
            <a:ext cx="252253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800"/>
              <a:t>Industrial Vehicles</a:t>
            </a:r>
          </a:p>
        </p:txBody>
      </p:sp>
      <p:sp>
        <p:nvSpPr>
          <p:cNvPr id="4104" name="Text Box 500">
            <a:extLst>
              <a:ext uri="{FF2B5EF4-FFF2-40B4-BE49-F238E27FC236}">
                <a16:creationId xmlns:a16="http://schemas.microsoft.com/office/drawing/2014/main" id="{377B311D-94D4-4E9D-8387-D154B092851F}"/>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 bilingual training module for employers with Hispanic workers</a:t>
            </a:r>
          </a:p>
        </p:txBody>
      </p:sp>
      <p:pic>
        <p:nvPicPr>
          <p:cNvPr id="4105" name="Picture 64">
            <a:extLst>
              <a:ext uri="{FF2B5EF4-FFF2-40B4-BE49-F238E27FC236}">
                <a16:creationId xmlns:a16="http://schemas.microsoft.com/office/drawing/2014/main" id="{70491BEA-0003-45B1-8E0B-C26D1480FB1C}"/>
              </a:ext>
            </a:extLst>
          </p:cNvPr>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676400" y="2773363"/>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7">
            <a:extLst>
              <a:ext uri="{FF2B5EF4-FFF2-40B4-BE49-F238E27FC236}">
                <a16:creationId xmlns:a16="http://schemas.microsoft.com/office/drawing/2014/main" id="{8D4F5622-C109-4A12-9D42-8AD8A28F8CF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6387" name="Text Box 28">
            <a:extLst>
              <a:ext uri="{FF2B5EF4-FFF2-40B4-BE49-F238E27FC236}">
                <a16:creationId xmlns:a16="http://schemas.microsoft.com/office/drawing/2014/main" id="{22515DDE-98C0-407E-B930-71D1333C8488}"/>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Basic</a:t>
            </a:r>
            <a:r>
              <a:rPr lang="en-US" altLang="en-US" sz="2800" i="1" dirty="0"/>
              <a:t> </a:t>
            </a:r>
            <a:r>
              <a:rPr lang="en-US" altLang="en-US" sz="2800" dirty="0"/>
              <a:t>parts</a:t>
            </a:r>
          </a:p>
        </p:txBody>
      </p:sp>
      <p:pic>
        <p:nvPicPr>
          <p:cNvPr id="378919" name="Picture 39" descr="3664-1">
            <a:extLst>
              <a:ext uri="{FF2B5EF4-FFF2-40B4-BE49-F238E27FC236}">
                <a16:creationId xmlns:a16="http://schemas.microsoft.com/office/drawing/2014/main" id="{571FBFD5-0C26-4F1D-86EE-44BA1F6D4D65}"/>
              </a:ext>
            </a:extLst>
          </p:cNvPr>
          <p:cNvPicPr>
            <a:picLocks noChangeAspect="1" noChangeArrowheads="1"/>
          </p:cNvPicPr>
          <p:nvPr/>
        </p:nvPicPr>
        <p:blipFill>
          <a:blip r:embed="rId2"/>
          <a:srcRect b="23376"/>
          <a:stretch>
            <a:fillRect/>
          </a:stretch>
        </p:blipFill>
        <p:spPr bwMode="auto">
          <a:xfrm>
            <a:off x="1295400" y="2514600"/>
            <a:ext cx="5029200" cy="354806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8100000" algn="ctr" rotWithShape="0">
                    <a:srgbClr val="808080"/>
                  </a:outerShdw>
                </a:effectLst>
              </a14:hiddenEffects>
            </a:ext>
          </a:extLst>
        </p:spPr>
      </p:pic>
      <p:grpSp>
        <p:nvGrpSpPr>
          <p:cNvPr id="16389" name="Group 62">
            <a:extLst>
              <a:ext uri="{FF2B5EF4-FFF2-40B4-BE49-F238E27FC236}">
                <a16:creationId xmlns:a16="http://schemas.microsoft.com/office/drawing/2014/main" id="{6DDE58C1-EDDE-4A0C-AF5C-8B767FD09862}"/>
              </a:ext>
            </a:extLst>
          </p:cNvPr>
          <p:cNvGrpSpPr>
            <a:grpSpLocks/>
          </p:cNvGrpSpPr>
          <p:nvPr/>
        </p:nvGrpSpPr>
        <p:grpSpPr bwMode="auto">
          <a:xfrm>
            <a:off x="292100" y="5562600"/>
            <a:ext cx="1828800" cy="1247775"/>
            <a:chOff x="184" y="3504"/>
            <a:chExt cx="1152" cy="786"/>
          </a:xfrm>
        </p:grpSpPr>
        <p:sp>
          <p:nvSpPr>
            <p:cNvPr id="16413" name="Text Box 46">
              <a:extLst>
                <a:ext uri="{FF2B5EF4-FFF2-40B4-BE49-F238E27FC236}">
                  <a16:creationId xmlns:a16="http://schemas.microsoft.com/office/drawing/2014/main" id="{5B91BA84-52A1-4BAA-B10E-FBF702CE371A}"/>
                </a:ext>
              </a:extLst>
            </p:cNvPr>
            <p:cNvSpPr txBox="1">
              <a:spLocks noChangeArrowheads="1"/>
            </p:cNvSpPr>
            <p:nvPr/>
          </p:nvSpPr>
          <p:spPr bwMode="auto">
            <a:xfrm>
              <a:off x="184" y="3848"/>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Steering  wheels</a:t>
              </a:r>
            </a:p>
          </p:txBody>
        </p:sp>
        <p:sp>
          <p:nvSpPr>
            <p:cNvPr id="16414" name="Line 47">
              <a:extLst>
                <a:ext uri="{FF2B5EF4-FFF2-40B4-BE49-F238E27FC236}">
                  <a16:creationId xmlns:a16="http://schemas.microsoft.com/office/drawing/2014/main" id="{4A098B24-A829-4872-9C5F-F525FFA9F972}"/>
                </a:ext>
              </a:extLst>
            </p:cNvPr>
            <p:cNvSpPr>
              <a:spLocks noChangeShapeType="1"/>
            </p:cNvSpPr>
            <p:nvPr/>
          </p:nvSpPr>
          <p:spPr bwMode="auto">
            <a:xfrm flipV="1">
              <a:off x="952" y="3504"/>
              <a:ext cx="296"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390" name="Group 66">
            <a:extLst>
              <a:ext uri="{FF2B5EF4-FFF2-40B4-BE49-F238E27FC236}">
                <a16:creationId xmlns:a16="http://schemas.microsoft.com/office/drawing/2014/main" id="{817D0D42-D686-41D0-895A-533C7390D122}"/>
              </a:ext>
            </a:extLst>
          </p:cNvPr>
          <p:cNvGrpSpPr>
            <a:grpSpLocks/>
          </p:cNvGrpSpPr>
          <p:nvPr/>
        </p:nvGrpSpPr>
        <p:grpSpPr bwMode="auto">
          <a:xfrm>
            <a:off x="4572000" y="1752600"/>
            <a:ext cx="1266825" cy="1447800"/>
            <a:chOff x="2880" y="1104"/>
            <a:chExt cx="798" cy="912"/>
          </a:xfrm>
        </p:grpSpPr>
        <p:sp>
          <p:nvSpPr>
            <p:cNvPr id="16411" name="Text Box 42">
              <a:extLst>
                <a:ext uri="{FF2B5EF4-FFF2-40B4-BE49-F238E27FC236}">
                  <a16:creationId xmlns:a16="http://schemas.microsoft.com/office/drawing/2014/main" id="{A377C823-83B6-4D37-882E-21BCFA058B87}"/>
                </a:ext>
              </a:extLst>
            </p:cNvPr>
            <p:cNvSpPr txBox="1">
              <a:spLocks noChangeArrowheads="1"/>
            </p:cNvSpPr>
            <p:nvPr/>
          </p:nvSpPr>
          <p:spPr bwMode="auto">
            <a:xfrm>
              <a:off x="3216" y="1104"/>
              <a:ext cx="4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Mast</a:t>
              </a:r>
            </a:p>
          </p:txBody>
        </p:sp>
        <p:sp>
          <p:nvSpPr>
            <p:cNvPr id="16412" name="Line 48">
              <a:extLst>
                <a:ext uri="{FF2B5EF4-FFF2-40B4-BE49-F238E27FC236}">
                  <a16:creationId xmlns:a16="http://schemas.microsoft.com/office/drawing/2014/main" id="{9CE77359-B511-4FB1-BAA2-B8CBCEB2A6F4}"/>
                </a:ext>
              </a:extLst>
            </p:cNvPr>
            <p:cNvSpPr>
              <a:spLocks noChangeShapeType="1"/>
            </p:cNvSpPr>
            <p:nvPr/>
          </p:nvSpPr>
          <p:spPr bwMode="auto">
            <a:xfrm flipH="1">
              <a:off x="2880" y="1344"/>
              <a:ext cx="672" cy="67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391" name="Group 65">
            <a:extLst>
              <a:ext uri="{FF2B5EF4-FFF2-40B4-BE49-F238E27FC236}">
                <a16:creationId xmlns:a16="http://schemas.microsoft.com/office/drawing/2014/main" id="{28BD3C5A-F58F-4253-8207-2CCA9B40039E}"/>
              </a:ext>
            </a:extLst>
          </p:cNvPr>
          <p:cNvGrpSpPr>
            <a:grpSpLocks/>
          </p:cNvGrpSpPr>
          <p:nvPr/>
        </p:nvGrpSpPr>
        <p:grpSpPr bwMode="auto">
          <a:xfrm>
            <a:off x="4648200" y="3200400"/>
            <a:ext cx="1571625" cy="1047750"/>
            <a:chOff x="2928" y="2016"/>
            <a:chExt cx="990" cy="660"/>
          </a:xfrm>
        </p:grpSpPr>
        <p:sp>
          <p:nvSpPr>
            <p:cNvPr id="16409" name="Text Box 43">
              <a:extLst>
                <a:ext uri="{FF2B5EF4-FFF2-40B4-BE49-F238E27FC236}">
                  <a16:creationId xmlns:a16="http://schemas.microsoft.com/office/drawing/2014/main" id="{682E6A03-FD54-4DF1-8D23-90418F6C8984}"/>
                </a:ext>
              </a:extLst>
            </p:cNvPr>
            <p:cNvSpPr txBox="1">
              <a:spLocks noChangeArrowheads="1"/>
            </p:cNvSpPr>
            <p:nvPr/>
          </p:nvSpPr>
          <p:spPr bwMode="auto">
            <a:xfrm>
              <a:off x="3216" y="2016"/>
              <a:ext cx="70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Load</a:t>
              </a:r>
            </a:p>
            <a:p>
              <a:r>
                <a:rPr lang="en-US" altLang="en-US" sz="2000"/>
                <a:t>backrest</a:t>
              </a:r>
            </a:p>
          </p:txBody>
        </p:sp>
        <p:sp>
          <p:nvSpPr>
            <p:cNvPr id="16410" name="Line 49">
              <a:extLst>
                <a:ext uri="{FF2B5EF4-FFF2-40B4-BE49-F238E27FC236}">
                  <a16:creationId xmlns:a16="http://schemas.microsoft.com/office/drawing/2014/main" id="{38F95A0E-3DAA-456B-B6E8-64441BD2B04C}"/>
                </a:ext>
              </a:extLst>
            </p:cNvPr>
            <p:cNvSpPr>
              <a:spLocks noChangeShapeType="1"/>
            </p:cNvSpPr>
            <p:nvPr/>
          </p:nvSpPr>
          <p:spPr bwMode="auto">
            <a:xfrm flipH="1">
              <a:off x="2928" y="2472"/>
              <a:ext cx="312" cy="2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392" name="Text Box 44">
            <a:extLst>
              <a:ext uri="{FF2B5EF4-FFF2-40B4-BE49-F238E27FC236}">
                <a16:creationId xmlns:a16="http://schemas.microsoft.com/office/drawing/2014/main" id="{63966B07-A63C-4340-9F65-9D9489DE43DA}"/>
              </a:ext>
            </a:extLst>
          </p:cNvPr>
          <p:cNvSpPr txBox="1">
            <a:spLocks noChangeArrowheads="1"/>
          </p:cNvSpPr>
          <p:nvPr/>
        </p:nvSpPr>
        <p:spPr bwMode="auto">
          <a:xfrm>
            <a:off x="5334000" y="4419600"/>
            <a:ext cx="115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Carriage</a:t>
            </a:r>
          </a:p>
        </p:txBody>
      </p:sp>
      <p:sp>
        <p:nvSpPr>
          <p:cNvPr id="16393" name="Line 50">
            <a:extLst>
              <a:ext uri="{FF2B5EF4-FFF2-40B4-BE49-F238E27FC236}">
                <a16:creationId xmlns:a16="http://schemas.microsoft.com/office/drawing/2014/main" id="{811E02C6-78A2-496F-BD65-D7C833E42419}"/>
              </a:ext>
            </a:extLst>
          </p:cNvPr>
          <p:cNvSpPr>
            <a:spLocks noChangeShapeType="1"/>
          </p:cNvSpPr>
          <p:nvPr/>
        </p:nvSpPr>
        <p:spPr bwMode="auto">
          <a:xfrm flipH="1">
            <a:off x="4267200" y="4648200"/>
            <a:ext cx="1066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394" name="Group 60">
            <a:extLst>
              <a:ext uri="{FF2B5EF4-FFF2-40B4-BE49-F238E27FC236}">
                <a16:creationId xmlns:a16="http://schemas.microsoft.com/office/drawing/2014/main" id="{072E442B-2223-41B7-A5FC-7FC73E09BD89}"/>
              </a:ext>
            </a:extLst>
          </p:cNvPr>
          <p:cNvGrpSpPr>
            <a:grpSpLocks/>
          </p:cNvGrpSpPr>
          <p:nvPr/>
        </p:nvGrpSpPr>
        <p:grpSpPr bwMode="auto">
          <a:xfrm>
            <a:off x="304800" y="1524000"/>
            <a:ext cx="1981200" cy="1219200"/>
            <a:chOff x="192" y="960"/>
            <a:chExt cx="1248" cy="768"/>
          </a:xfrm>
        </p:grpSpPr>
        <p:sp>
          <p:nvSpPr>
            <p:cNvPr id="16407" name="Text Box 41">
              <a:extLst>
                <a:ext uri="{FF2B5EF4-FFF2-40B4-BE49-F238E27FC236}">
                  <a16:creationId xmlns:a16="http://schemas.microsoft.com/office/drawing/2014/main" id="{5C84B6A3-B175-4279-8147-62F91927960C}"/>
                </a:ext>
              </a:extLst>
            </p:cNvPr>
            <p:cNvSpPr txBox="1">
              <a:spLocks noChangeArrowheads="1"/>
            </p:cNvSpPr>
            <p:nvPr/>
          </p:nvSpPr>
          <p:spPr bwMode="auto">
            <a:xfrm>
              <a:off x="192" y="960"/>
              <a:ext cx="1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Overhead guard</a:t>
              </a:r>
            </a:p>
          </p:txBody>
        </p:sp>
        <p:sp>
          <p:nvSpPr>
            <p:cNvPr id="16408" name="Line 53">
              <a:extLst>
                <a:ext uri="{FF2B5EF4-FFF2-40B4-BE49-F238E27FC236}">
                  <a16:creationId xmlns:a16="http://schemas.microsoft.com/office/drawing/2014/main" id="{4482C688-7EFA-4FE9-A677-FD3FF18264E6}"/>
                </a:ext>
              </a:extLst>
            </p:cNvPr>
            <p:cNvSpPr>
              <a:spLocks noChangeShapeType="1"/>
            </p:cNvSpPr>
            <p:nvPr/>
          </p:nvSpPr>
          <p:spPr bwMode="auto">
            <a:xfrm>
              <a:off x="960" y="1248"/>
              <a:ext cx="480"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395" name="Group 61">
            <a:extLst>
              <a:ext uri="{FF2B5EF4-FFF2-40B4-BE49-F238E27FC236}">
                <a16:creationId xmlns:a16="http://schemas.microsoft.com/office/drawing/2014/main" id="{E52A4561-8281-4166-BB23-6CCB9285FCC1}"/>
              </a:ext>
            </a:extLst>
          </p:cNvPr>
          <p:cNvGrpSpPr>
            <a:grpSpLocks/>
          </p:cNvGrpSpPr>
          <p:nvPr/>
        </p:nvGrpSpPr>
        <p:grpSpPr bwMode="auto">
          <a:xfrm>
            <a:off x="0" y="3200400"/>
            <a:ext cx="1828800" cy="1066800"/>
            <a:chOff x="0" y="2016"/>
            <a:chExt cx="1152" cy="672"/>
          </a:xfrm>
        </p:grpSpPr>
        <p:sp>
          <p:nvSpPr>
            <p:cNvPr id="16405" name="Text Box 40">
              <a:extLst>
                <a:ext uri="{FF2B5EF4-FFF2-40B4-BE49-F238E27FC236}">
                  <a16:creationId xmlns:a16="http://schemas.microsoft.com/office/drawing/2014/main" id="{EE72614A-0924-4104-A11C-19C2C5F16A77}"/>
                </a:ext>
              </a:extLst>
            </p:cNvPr>
            <p:cNvSpPr txBox="1">
              <a:spLocks noChangeArrowheads="1"/>
            </p:cNvSpPr>
            <p:nvPr/>
          </p:nvSpPr>
          <p:spPr bwMode="auto">
            <a:xfrm>
              <a:off x="0" y="2016"/>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Counterweight</a:t>
              </a:r>
            </a:p>
          </p:txBody>
        </p:sp>
        <p:sp>
          <p:nvSpPr>
            <p:cNvPr id="16406" name="Line 54">
              <a:extLst>
                <a:ext uri="{FF2B5EF4-FFF2-40B4-BE49-F238E27FC236}">
                  <a16:creationId xmlns:a16="http://schemas.microsoft.com/office/drawing/2014/main" id="{B54DDCEF-67DA-4345-98C3-844808E45939}"/>
                </a:ext>
              </a:extLst>
            </p:cNvPr>
            <p:cNvSpPr>
              <a:spLocks noChangeShapeType="1"/>
            </p:cNvSpPr>
            <p:nvPr/>
          </p:nvSpPr>
          <p:spPr bwMode="auto">
            <a:xfrm>
              <a:off x="480" y="2352"/>
              <a:ext cx="576"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396" name="Line 51">
            <a:extLst>
              <a:ext uri="{FF2B5EF4-FFF2-40B4-BE49-F238E27FC236}">
                <a16:creationId xmlns:a16="http://schemas.microsoft.com/office/drawing/2014/main" id="{279180FA-9597-4F76-B57C-1067CEBA8EA1}"/>
              </a:ext>
            </a:extLst>
          </p:cNvPr>
          <p:cNvSpPr>
            <a:spLocks noChangeShapeType="1"/>
          </p:cNvSpPr>
          <p:nvPr/>
        </p:nvSpPr>
        <p:spPr bwMode="auto">
          <a:xfrm flipV="1">
            <a:off x="2286000" y="5791200"/>
            <a:ext cx="11430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Text Box 52">
            <a:extLst>
              <a:ext uri="{FF2B5EF4-FFF2-40B4-BE49-F238E27FC236}">
                <a16:creationId xmlns:a16="http://schemas.microsoft.com/office/drawing/2014/main" id="{3A866FC5-EEA8-4660-895A-7A1A13106D1C}"/>
              </a:ext>
            </a:extLst>
          </p:cNvPr>
          <p:cNvSpPr txBox="1">
            <a:spLocks noChangeArrowheads="1"/>
          </p:cNvSpPr>
          <p:nvPr/>
        </p:nvSpPr>
        <p:spPr bwMode="auto">
          <a:xfrm>
            <a:off x="1371600" y="6991350"/>
            <a:ext cx="5295900" cy="13112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1371600" algn="l"/>
                <a:tab pos="2286000" algn="l"/>
                <a:tab pos="3200400" algn="l"/>
              </a:tabLst>
              <a:defRPr sz="1400" b="1">
                <a:solidFill>
                  <a:schemeClr val="tx1"/>
                </a:solidFill>
                <a:latin typeface="Times New Roman" panose="02020603050405020304" pitchFamily="18" charset="0"/>
              </a:defRPr>
            </a:lvl1pPr>
            <a:lvl2pPr marL="742950" indent="-285750">
              <a:tabLst>
                <a:tab pos="457200" algn="l"/>
                <a:tab pos="1371600" algn="l"/>
                <a:tab pos="2286000" algn="l"/>
                <a:tab pos="3200400" algn="l"/>
              </a:tabLst>
              <a:defRPr sz="1400" b="1">
                <a:solidFill>
                  <a:schemeClr val="tx1"/>
                </a:solidFill>
                <a:latin typeface="Times New Roman" panose="02020603050405020304" pitchFamily="18" charset="0"/>
              </a:defRPr>
            </a:lvl2pPr>
            <a:lvl3pPr marL="1143000" indent="-228600">
              <a:tabLst>
                <a:tab pos="457200" algn="l"/>
                <a:tab pos="1371600" algn="l"/>
                <a:tab pos="2286000" algn="l"/>
                <a:tab pos="3200400" algn="l"/>
              </a:tabLst>
              <a:defRPr sz="1400" b="1">
                <a:solidFill>
                  <a:schemeClr val="tx1"/>
                </a:solidFill>
                <a:latin typeface="Times New Roman" panose="02020603050405020304" pitchFamily="18" charset="0"/>
              </a:defRPr>
            </a:lvl3pPr>
            <a:lvl4pPr marL="1600200" indent="-228600">
              <a:tabLst>
                <a:tab pos="457200" algn="l"/>
                <a:tab pos="1371600" algn="l"/>
                <a:tab pos="2286000" algn="l"/>
                <a:tab pos="3200400" algn="l"/>
              </a:tabLst>
              <a:defRPr sz="1400" b="1">
                <a:solidFill>
                  <a:schemeClr val="tx1"/>
                </a:solidFill>
                <a:latin typeface="Times New Roman" panose="02020603050405020304" pitchFamily="18" charset="0"/>
              </a:defRPr>
            </a:lvl4pPr>
            <a:lvl5pPr marL="2057400" indent="-228600">
              <a:tabLst>
                <a:tab pos="457200" algn="l"/>
                <a:tab pos="1371600" algn="l"/>
                <a:tab pos="2286000" algn="l"/>
                <a:tab pos="32004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9pPr>
          </a:lstStyle>
          <a:p>
            <a:pPr>
              <a:spcBef>
                <a:spcPct val="50000"/>
              </a:spcBef>
            </a:pPr>
            <a:r>
              <a:rPr lang="en-US" altLang="en-US" sz="2000"/>
              <a:t>Drive wheels</a:t>
            </a:r>
          </a:p>
          <a:p>
            <a:pPr>
              <a:spcBef>
                <a:spcPct val="50000"/>
              </a:spcBef>
            </a:pPr>
            <a:r>
              <a:rPr lang="en-US" altLang="en-US" sz="2000"/>
              <a:t>		Fulcrum</a:t>
            </a:r>
          </a:p>
          <a:p>
            <a:pPr>
              <a:spcBef>
                <a:spcPct val="50000"/>
              </a:spcBef>
            </a:pPr>
            <a:r>
              <a:rPr lang="en-US" altLang="en-US" sz="2000"/>
              <a:t>			 	Braking wheels</a:t>
            </a:r>
          </a:p>
        </p:txBody>
      </p:sp>
      <p:sp>
        <p:nvSpPr>
          <p:cNvPr id="16398" name="Line 55">
            <a:extLst>
              <a:ext uri="{FF2B5EF4-FFF2-40B4-BE49-F238E27FC236}">
                <a16:creationId xmlns:a16="http://schemas.microsoft.com/office/drawing/2014/main" id="{BD40CE94-8315-4824-95AD-DFC9B9A45C1D}"/>
              </a:ext>
            </a:extLst>
          </p:cNvPr>
          <p:cNvSpPr>
            <a:spLocks noChangeShapeType="1"/>
          </p:cNvSpPr>
          <p:nvPr/>
        </p:nvSpPr>
        <p:spPr bwMode="auto">
          <a:xfrm flipH="1" flipV="1">
            <a:off x="3543300" y="5843588"/>
            <a:ext cx="571500" cy="1624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Line 56">
            <a:extLst>
              <a:ext uri="{FF2B5EF4-FFF2-40B4-BE49-F238E27FC236}">
                <a16:creationId xmlns:a16="http://schemas.microsoft.com/office/drawing/2014/main" id="{3C047F5A-F9F7-42F3-BE3F-8C3D7DF670B9}"/>
              </a:ext>
            </a:extLst>
          </p:cNvPr>
          <p:cNvSpPr>
            <a:spLocks noChangeShapeType="1"/>
          </p:cNvSpPr>
          <p:nvPr/>
        </p:nvSpPr>
        <p:spPr bwMode="auto">
          <a:xfrm flipH="1" flipV="1">
            <a:off x="3709988" y="5776913"/>
            <a:ext cx="2005012" cy="2071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400" name="Group 63">
            <a:extLst>
              <a:ext uri="{FF2B5EF4-FFF2-40B4-BE49-F238E27FC236}">
                <a16:creationId xmlns:a16="http://schemas.microsoft.com/office/drawing/2014/main" id="{105A2B8A-04E1-460D-936F-AACEEAA18965}"/>
              </a:ext>
            </a:extLst>
          </p:cNvPr>
          <p:cNvGrpSpPr>
            <a:grpSpLocks/>
          </p:cNvGrpSpPr>
          <p:nvPr/>
        </p:nvGrpSpPr>
        <p:grpSpPr bwMode="auto">
          <a:xfrm>
            <a:off x="5262563" y="5638800"/>
            <a:ext cx="909637" cy="1163638"/>
            <a:chOff x="3315" y="3552"/>
            <a:chExt cx="573" cy="733"/>
          </a:xfrm>
        </p:grpSpPr>
        <p:sp>
          <p:nvSpPr>
            <p:cNvPr id="16402" name="Text Box 45">
              <a:extLst>
                <a:ext uri="{FF2B5EF4-FFF2-40B4-BE49-F238E27FC236}">
                  <a16:creationId xmlns:a16="http://schemas.microsoft.com/office/drawing/2014/main" id="{AEF06DC0-F157-479D-8CB4-8575F37307AF}"/>
                </a:ext>
              </a:extLst>
            </p:cNvPr>
            <p:cNvSpPr txBox="1">
              <a:spLocks noChangeArrowheads="1"/>
            </p:cNvSpPr>
            <p:nvPr/>
          </p:nvSpPr>
          <p:spPr bwMode="auto">
            <a:xfrm>
              <a:off x="3315" y="4035"/>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Forks</a:t>
              </a:r>
            </a:p>
          </p:txBody>
        </p:sp>
        <p:sp>
          <p:nvSpPr>
            <p:cNvPr id="16403" name="Line 58">
              <a:extLst>
                <a:ext uri="{FF2B5EF4-FFF2-40B4-BE49-F238E27FC236}">
                  <a16:creationId xmlns:a16="http://schemas.microsoft.com/office/drawing/2014/main" id="{1BF12300-6236-4605-8239-1E0B016C4EEB}"/>
                </a:ext>
              </a:extLst>
            </p:cNvPr>
            <p:cNvSpPr>
              <a:spLocks noChangeShapeType="1"/>
            </p:cNvSpPr>
            <p:nvPr/>
          </p:nvSpPr>
          <p:spPr bwMode="auto">
            <a:xfrm flipH="1" flipV="1">
              <a:off x="3507" y="3750"/>
              <a:ext cx="363" cy="2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4" name="Line 59">
              <a:extLst>
                <a:ext uri="{FF2B5EF4-FFF2-40B4-BE49-F238E27FC236}">
                  <a16:creationId xmlns:a16="http://schemas.microsoft.com/office/drawing/2014/main" id="{F56D375D-35ED-4140-BE29-7999382280B6}"/>
                </a:ext>
              </a:extLst>
            </p:cNvPr>
            <p:cNvSpPr>
              <a:spLocks noChangeShapeType="1"/>
            </p:cNvSpPr>
            <p:nvPr/>
          </p:nvSpPr>
          <p:spPr bwMode="auto">
            <a:xfrm flipH="1" flipV="1">
              <a:off x="3744" y="3552"/>
              <a:ext cx="144"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01" name="Text Box 70">
            <a:extLst>
              <a:ext uri="{FF2B5EF4-FFF2-40B4-BE49-F238E27FC236}">
                <a16:creationId xmlns:a16="http://schemas.microsoft.com/office/drawing/2014/main" id="{6049D074-9574-4143-9AFE-4EF656512EB1}"/>
              </a:ext>
            </a:extLst>
          </p:cNvPr>
          <p:cNvSpPr txBox="1">
            <a:spLocks noChangeArrowheads="1"/>
          </p:cNvSpPr>
          <p:nvPr/>
        </p:nvSpPr>
        <p:spPr bwMode="auto">
          <a:xfrm rot="-5400000">
            <a:off x="-146843" y="4521994"/>
            <a:ext cx="912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Bear Creek Corporation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3F12D660-E9CD-463E-92BD-BBA16BE8D38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7411" name="Text Box 3">
            <a:extLst>
              <a:ext uri="{FF2B5EF4-FFF2-40B4-BE49-F238E27FC236}">
                <a16:creationId xmlns:a16="http://schemas.microsoft.com/office/drawing/2014/main" id="{C8E31AD8-3C1D-41A1-876C-874A8F7126E9}"/>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Componentes</a:t>
            </a:r>
            <a:r>
              <a:rPr lang="en-US" altLang="en-US" sz="2800" dirty="0"/>
              <a:t> </a:t>
            </a:r>
            <a:r>
              <a:rPr lang="en-US" altLang="en-US" sz="2800" dirty="0" err="1"/>
              <a:t>básicos</a:t>
            </a:r>
            <a:endParaRPr lang="en-US" altLang="en-US" sz="2800" dirty="0"/>
          </a:p>
        </p:txBody>
      </p:sp>
      <p:pic>
        <p:nvPicPr>
          <p:cNvPr id="406532" name="Picture 4" descr="3664-1">
            <a:extLst>
              <a:ext uri="{FF2B5EF4-FFF2-40B4-BE49-F238E27FC236}">
                <a16:creationId xmlns:a16="http://schemas.microsoft.com/office/drawing/2014/main" id="{56066261-2500-4935-8140-9AA14D41D38A}"/>
              </a:ext>
            </a:extLst>
          </p:cNvPr>
          <p:cNvPicPr>
            <a:picLocks noChangeAspect="1" noChangeArrowheads="1"/>
          </p:cNvPicPr>
          <p:nvPr/>
        </p:nvPicPr>
        <p:blipFill>
          <a:blip r:embed="rId2"/>
          <a:srcRect b="23376"/>
          <a:stretch>
            <a:fillRect/>
          </a:stretch>
        </p:blipFill>
        <p:spPr bwMode="auto">
          <a:xfrm>
            <a:off x="1295400" y="2514600"/>
            <a:ext cx="5029200" cy="354806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8100000" algn="ctr" rotWithShape="0">
                    <a:srgbClr val="808080"/>
                  </a:outerShdw>
                </a:effectLst>
              </a14:hiddenEffects>
            </a:ext>
          </a:extLst>
        </p:spPr>
      </p:pic>
      <p:grpSp>
        <p:nvGrpSpPr>
          <p:cNvPr id="17413" name="Group 5">
            <a:extLst>
              <a:ext uri="{FF2B5EF4-FFF2-40B4-BE49-F238E27FC236}">
                <a16:creationId xmlns:a16="http://schemas.microsoft.com/office/drawing/2014/main" id="{2357D322-663E-4AF5-8B16-3A60743F3BF7}"/>
              </a:ext>
            </a:extLst>
          </p:cNvPr>
          <p:cNvGrpSpPr>
            <a:grpSpLocks/>
          </p:cNvGrpSpPr>
          <p:nvPr/>
        </p:nvGrpSpPr>
        <p:grpSpPr bwMode="auto">
          <a:xfrm>
            <a:off x="292100" y="5562600"/>
            <a:ext cx="1828800" cy="1247775"/>
            <a:chOff x="184" y="3504"/>
            <a:chExt cx="1152" cy="786"/>
          </a:xfrm>
        </p:grpSpPr>
        <p:sp>
          <p:nvSpPr>
            <p:cNvPr id="17437" name="Text Box 6">
              <a:extLst>
                <a:ext uri="{FF2B5EF4-FFF2-40B4-BE49-F238E27FC236}">
                  <a16:creationId xmlns:a16="http://schemas.microsoft.com/office/drawing/2014/main" id="{E954FBC8-CA63-4A37-8FE3-4B84C2900C57}"/>
                </a:ext>
              </a:extLst>
            </p:cNvPr>
            <p:cNvSpPr txBox="1">
              <a:spLocks noChangeArrowheads="1"/>
            </p:cNvSpPr>
            <p:nvPr/>
          </p:nvSpPr>
          <p:spPr bwMode="auto">
            <a:xfrm>
              <a:off x="184" y="3848"/>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Ruedas de</a:t>
              </a:r>
            </a:p>
            <a:p>
              <a:r>
                <a:rPr lang="en-US" altLang="en-US" sz="2000"/>
                <a:t>dirección</a:t>
              </a:r>
            </a:p>
          </p:txBody>
        </p:sp>
        <p:sp>
          <p:nvSpPr>
            <p:cNvPr id="17438" name="Line 7">
              <a:extLst>
                <a:ext uri="{FF2B5EF4-FFF2-40B4-BE49-F238E27FC236}">
                  <a16:creationId xmlns:a16="http://schemas.microsoft.com/office/drawing/2014/main" id="{237FF351-B2E0-4E63-82E5-C723E8FBA63F}"/>
                </a:ext>
              </a:extLst>
            </p:cNvPr>
            <p:cNvSpPr>
              <a:spLocks noChangeShapeType="1"/>
            </p:cNvSpPr>
            <p:nvPr/>
          </p:nvSpPr>
          <p:spPr bwMode="auto">
            <a:xfrm flipV="1">
              <a:off x="952" y="3504"/>
              <a:ext cx="296" cy="3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14" name="Group 8">
            <a:extLst>
              <a:ext uri="{FF2B5EF4-FFF2-40B4-BE49-F238E27FC236}">
                <a16:creationId xmlns:a16="http://schemas.microsoft.com/office/drawing/2014/main" id="{66E5ED11-4DB8-4DF3-96A6-523C3E6B0D45}"/>
              </a:ext>
            </a:extLst>
          </p:cNvPr>
          <p:cNvGrpSpPr>
            <a:grpSpLocks/>
          </p:cNvGrpSpPr>
          <p:nvPr/>
        </p:nvGrpSpPr>
        <p:grpSpPr bwMode="auto">
          <a:xfrm>
            <a:off x="4572000" y="1752600"/>
            <a:ext cx="1470025" cy="1447800"/>
            <a:chOff x="2880" y="1104"/>
            <a:chExt cx="926" cy="912"/>
          </a:xfrm>
        </p:grpSpPr>
        <p:sp>
          <p:nvSpPr>
            <p:cNvPr id="17435" name="Text Box 9">
              <a:extLst>
                <a:ext uri="{FF2B5EF4-FFF2-40B4-BE49-F238E27FC236}">
                  <a16:creationId xmlns:a16="http://schemas.microsoft.com/office/drawing/2014/main" id="{137E154A-D04F-4B2F-9437-4358E312859E}"/>
                </a:ext>
              </a:extLst>
            </p:cNvPr>
            <p:cNvSpPr txBox="1">
              <a:spLocks noChangeArrowheads="1"/>
            </p:cNvSpPr>
            <p:nvPr/>
          </p:nvSpPr>
          <p:spPr bwMode="auto">
            <a:xfrm>
              <a:off x="3216" y="1104"/>
              <a:ext cx="5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Mástil </a:t>
              </a:r>
            </a:p>
          </p:txBody>
        </p:sp>
        <p:sp>
          <p:nvSpPr>
            <p:cNvPr id="17436" name="Line 10">
              <a:extLst>
                <a:ext uri="{FF2B5EF4-FFF2-40B4-BE49-F238E27FC236}">
                  <a16:creationId xmlns:a16="http://schemas.microsoft.com/office/drawing/2014/main" id="{17623BB8-6893-4C1A-9162-28AD4A80E85D}"/>
                </a:ext>
              </a:extLst>
            </p:cNvPr>
            <p:cNvSpPr>
              <a:spLocks noChangeShapeType="1"/>
            </p:cNvSpPr>
            <p:nvPr/>
          </p:nvSpPr>
          <p:spPr bwMode="auto">
            <a:xfrm flipH="1">
              <a:off x="2880" y="1344"/>
              <a:ext cx="672" cy="67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15" name="Group 11">
            <a:extLst>
              <a:ext uri="{FF2B5EF4-FFF2-40B4-BE49-F238E27FC236}">
                <a16:creationId xmlns:a16="http://schemas.microsoft.com/office/drawing/2014/main" id="{EEDCF403-732C-4449-8920-3B58093BE586}"/>
              </a:ext>
            </a:extLst>
          </p:cNvPr>
          <p:cNvGrpSpPr>
            <a:grpSpLocks/>
          </p:cNvGrpSpPr>
          <p:nvPr/>
        </p:nvGrpSpPr>
        <p:grpSpPr bwMode="auto">
          <a:xfrm>
            <a:off x="4648200" y="3200400"/>
            <a:ext cx="1670050" cy="1047750"/>
            <a:chOff x="2928" y="2016"/>
            <a:chExt cx="1052" cy="660"/>
          </a:xfrm>
        </p:grpSpPr>
        <p:sp>
          <p:nvSpPr>
            <p:cNvPr id="17433" name="Text Box 12">
              <a:extLst>
                <a:ext uri="{FF2B5EF4-FFF2-40B4-BE49-F238E27FC236}">
                  <a16:creationId xmlns:a16="http://schemas.microsoft.com/office/drawing/2014/main" id="{979137A1-DA24-46C1-961A-7B66F7C2B775}"/>
                </a:ext>
              </a:extLst>
            </p:cNvPr>
            <p:cNvSpPr txBox="1">
              <a:spLocks noChangeArrowheads="1"/>
            </p:cNvSpPr>
            <p:nvPr/>
          </p:nvSpPr>
          <p:spPr bwMode="auto">
            <a:xfrm>
              <a:off x="3216" y="2016"/>
              <a:ext cx="76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Protector</a:t>
              </a:r>
            </a:p>
            <a:p>
              <a:r>
                <a:rPr lang="en-US" altLang="en-US" sz="2000"/>
                <a:t>de carga</a:t>
              </a:r>
            </a:p>
          </p:txBody>
        </p:sp>
        <p:sp>
          <p:nvSpPr>
            <p:cNvPr id="17434" name="Line 13">
              <a:extLst>
                <a:ext uri="{FF2B5EF4-FFF2-40B4-BE49-F238E27FC236}">
                  <a16:creationId xmlns:a16="http://schemas.microsoft.com/office/drawing/2014/main" id="{B25E8C9D-2003-4FC7-A19C-AD5C3849EA34}"/>
                </a:ext>
              </a:extLst>
            </p:cNvPr>
            <p:cNvSpPr>
              <a:spLocks noChangeShapeType="1"/>
            </p:cNvSpPr>
            <p:nvPr/>
          </p:nvSpPr>
          <p:spPr bwMode="auto">
            <a:xfrm flipH="1">
              <a:off x="2928" y="2472"/>
              <a:ext cx="312" cy="2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16" name="Text Box 14">
            <a:extLst>
              <a:ext uri="{FF2B5EF4-FFF2-40B4-BE49-F238E27FC236}">
                <a16:creationId xmlns:a16="http://schemas.microsoft.com/office/drawing/2014/main" id="{2BC2A022-AFF5-4041-B325-DA7295CF9972}"/>
              </a:ext>
            </a:extLst>
          </p:cNvPr>
          <p:cNvSpPr txBox="1">
            <a:spLocks noChangeArrowheads="1"/>
          </p:cNvSpPr>
          <p:nvPr/>
        </p:nvSpPr>
        <p:spPr bwMode="auto">
          <a:xfrm>
            <a:off x="5334000" y="4419600"/>
            <a:ext cx="1185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Carruaje</a:t>
            </a:r>
          </a:p>
        </p:txBody>
      </p:sp>
      <p:sp>
        <p:nvSpPr>
          <p:cNvPr id="17417" name="Line 15">
            <a:extLst>
              <a:ext uri="{FF2B5EF4-FFF2-40B4-BE49-F238E27FC236}">
                <a16:creationId xmlns:a16="http://schemas.microsoft.com/office/drawing/2014/main" id="{573FD594-2EF7-45B6-B83E-B6058929334F}"/>
              </a:ext>
            </a:extLst>
          </p:cNvPr>
          <p:cNvSpPr>
            <a:spLocks noChangeShapeType="1"/>
          </p:cNvSpPr>
          <p:nvPr/>
        </p:nvSpPr>
        <p:spPr bwMode="auto">
          <a:xfrm flipH="1">
            <a:off x="4267200" y="4648200"/>
            <a:ext cx="1066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18" name="Group 16">
            <a:extLst>
              <a:ext uri="{FF2B5EF4-FFF2-40B4-BE49-F238E27FC236}">
                <a16:creationId xmlns:a16="http://schemas.microsoft.com/office/drawing/2014/main" id="{86F328B8-EF52-4684-97FA-3223EE99355C}"/>
              </a:ext>
            </a:extLst>
          </p:cNvPr>
          <p:cNvGrpSpPr>
            <a:grpSpLocks/>
          </p:cNvGrpSpPr>
          <p:nvPr/>
        </p:nvGrpSpPr>
        <p:grpSpPr bwMode="auto">
          <a:xfrm>
            <a:off x="304800" y="1524000"/>
            <a:ext cx="2192338" cy="1219200"/>
            <a:chOff x="192" y="960"/>
            <a:chExt cx="1381" cy="768"/>
          </a:xfrm>
        </p:grpSpPr>
        <p:sp>
          <p:nvSpPr>
            <p:cNvPr id="17431" name="Text Box 17">
              <a:extLst>
                <a:ext uri="{FF2B5EF4-FFF2-40B4-BE49-F238E27FC236}">
                  <a16:creationId xmlns:a16="http://schemas.microsoft.com/office/drawing/2014/main" id="{FF9FDBBA-85A6-41AD-B8D8-157E157D45C3}"/>
                </a:ext>
              </a:extLst>
            </p:cNvPr>
            <p:cNvSpPr txBox="1">
              <a:spLocks noChangeArrowheads="1"/>
            </p:cNvSpPr>
            <p:nvPr/>
          </p:nvSpPr>
          <p:spPr bwMode="auto">
            <a:xfrm>
              <a:off x="192" y="960"/>
              <a:ext cx="13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Protector superior</a:t>
              </a:r>
            </a:p>
          </p:txBody>
        </p:sp>
        <p:sp>
          <p:nvSpPr>
            <p:cNvPr id="17432" name="Line 18">
              <a:extLst>
                <a:ext uri="{FF2B5EF4-FFF2-40B4-BE49-F238E27FC236}">
                  <a16:creationId xmlns:a16="http://schemas.microsoft.com/office/drawing/2014/main" id="{DDEEA6D1-7EDE-4B1B-8451-D147EDBCB2DA}"/>
                </a:ext>
              </a:extLst>
            </p:cNvPr>
            <p:cNvSpPr>
              <a:spLocks noChangeShapeType="1"/>
            </p:cNvSpPr>
            <p:nvPr/>
          </p:nvSpPr>
          <p:spPr bwMode="auto">
            <a:xfrm>
              <a:off x="960" y="1248"/>
              <a:ext cx="480"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19" name="Group 19">
            <a:extLst>
              <a:ext uri="{FF2B5EF4-FFF2-40B4-BE49-F238E27FC236}">
                <a16:creationId xmlns:a16="http://schemas.microsoft.com/office/drawing/2014/main" id="{15C47B10-67B8-4265-A8F8-AAE68BEB3B70}"/>
              </a:ext>
            </a:extLst>
          </p:cNvPr>
          <p:cNvGrpSpPr>
            <a:grpSpLocks/>
          </p:cNvGrpSpPr>
          <p:nvPr/>
        </p:nvGrpSpPr>
        <p:grpSpPr bwMode="auto">
          <a:xfrm>
            <a:off x="0" y="3200400"/>
            <a:ext cx="1828800" cy="1066800"/>
            <a:chOff x="0" y="2016"/>
            <a:chExt cx="1152" cy="672"/>
          </a:xfrm>
        </p:grpSpPr>
        <p:sp>
          <p:nvSpPr>
            <p:cNvPr id="17429" name="Text Box 20">
              <a:extLst>
                <a:ext uri="{FF2B5EF4-FFF2-40B4-BE49-F238E27FC236}">
                  <a16:creationId xmlns:a16="http://schemas.microsoft.com/office/drawing/2014/main" id="{31541574-3ED6-4A64-A98B-8523102666FE}"/>
                </a:ext>
              </a:extLst>
            </p:cNvPr>
            <p:cNvSpPr txBox="1">
              <a:spLocks noChangeArrowheads="1"/>
            </p:cNvSpPr>
            <p:nvPr/>
          </p:nvSpPr>
          <p:spPr bwMode="auto">
            <a:xfrm>
              <a:off x="0" y="2016"/>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Contrapeso</a:t>
              </a:r>
            </a:p>
          </p:txBody>
        </p:sp>
        <p:sp>
          <p:nvSpPr>
            <p:cNvPr id="17430" name="Line 21">
              <a:extLst>
                <a:ext uri="{FF2B5EF4-FFF2-40B4-BE49-F238E27FC236}">
                  <a16:creationId xmlns:a16="http://schemas.microsoft.com/office/drawing/2014/main" id="{C793FB4B-FDA1-47C7-87ED-53AE03A83C77}"/>
                </a:ext>
              </a:extLst>
            </p:cNvPr>
            <p:cNvSpPr>
              <a:spLocks noChangeShapeType="1"/>
            </p:cNvSpPr>
            <p:nvPr/>
          </p:nvSpPr>
          <p:spPr bwMode="auto">
            <a:xfrm>
              <a:off x="480" y="2352"/>
              <a:ext cx="576"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20" name="Line 22">
            <a:extLst>
              <a:ext uri="{FF2B5EF4-FFF2-40B4-BE49-F238E27FC236}">
                <a16:creationId xmlns:a16="http://schemas.microsoft.com/office/drawing/2014/main" id="{36C440E9-D15B-4FED-8BC0-74DB56766DFC}"/>
              </a:ext>
            </a:extLst>
          </p:cNvPr>
          <p:cNvSpPr>
            <a:spLocks noChangeShapeType="1"/>
          </p:cNvSpPr>
          <p:nvPr/>
        </p:nvSpPr>
        <p:spPr bwMode="auto">
          <a:xfrm flipV="1">
            <a:off x="2286000" y="5791200"/>
            <a:ext cx="11430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Text Box 23">
            <a:extLst>
              <a:ext uri="{FF2B5EF4-FFF2-40B4-BE49-F238E27FC236}">
                <a16:creationId xmlns:a16="http://schemas.microsoft.com/office/drawing/2014/main" id="{D27B70BF-1C6B-48F7-9888-92D0DA42391C}"/>
              </a:ext>
            </a:extLst>
          </p:cNvPr>
          <p:cNvSpPr txBox="1">
            <a:spLocks noChangeArrowheads="1"/>
          </p:cNvSpPr>
          <p:nvPr/>
        </p:nvSpPr>
        <p:spPr bwMode="auto">
          <a:xfrm>
            <a:off x="1371600" y="6991350"/>
            <a:ext cx="5295900" cy="13112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1371600" algn="l"/>
                <a:tab pos="2286000" algn="l"/>
                <a:tab pos="3200400" algn="l"/>
              </a:tabLst>
              <a:defRPr sz="1400" b="1">
                <a:solidFill>
                  <a:schemeClr val="tx1"/>
                </a:solidFill>
                <a:latin typeface="Times New Roman" panose="02020603050405020304" pitchFamily="18" charset="0"/>
              </a:defRPr>
            </a:lvl1pPr>
            <a:lvl2pPr marL="742950" indent="-285750">
              <a:tabLst>
                <a:tab pos="457200" algn="l"/>
                <a:tab pos="1371600" algn="l"/>
                <a:tab pos="2286000" algn="l"/>
                <a:tab pos="3200400" algn="l"/>
              </a:tabLst>
              <a:defRPr sz="1400" b="1">
                <a:solidFill>
                  <a:schemeClr val="tx1"/>
                </a:solidFill>
                <a:latin typeface="Times New Roman" panose="02020603050405020304" pitchFamily="18" charset="0"/>
              </a:defRPr>
            </a:lvl2pPr>
            <a:lvl3pPr marL="1143000" indent="-228600">
              <a:tabLst>
                <a:tab pos="457200" algn="l"/>
                <a:tab pos="1371600" algn="l"/>
                <a:tab pos="2286000" algn="l"/>
                <a:tab pos="3200400" algn="l"/>
              </a:tabLst>
              <a:defRPr sz="1400" b="1">
                <a:solidFill>
                  <a:schemeClr val="tx1"/>
                </a:solidFill>
                <a:latin typeface="Times New Roman" panose="02020603050405020304" pitchFamily="18" charset="0"/>
              </a:defRPr>
            </a:lvl3pPr>
            <a:lvl4pPr marL="1600200" indent="-228600">
              <a:tabLst>
                <a:tab pos="457200" algn="l"/>
                <a:tab pos="1371600" algn="l"/>
                <a:tab pos="2286000" algn="l"/>
                <a:tab pos="3200400" algn="l"/>
              </a:tabLst>
              <a:defRPr sz="1400" b="1">
                <a:solidFill>
                  <a:schemeClr val="tx1"/>
                </a:solidFill>
                <a:latin typeface="Times New Roman" panose="02020603050405020304" pitchFamily="18" charset="0"/>
              </a:defRPr>
            </a:lvl4pPr>
            <a:lvl5pPr marL="2057400" indent="-228600">
              <a:tabLst>
                <a:tab pos="457200" algn="l"/>
                <a:tab pos="1371600" algn="l"/>
                <a:tab pos="2286000" algn="l"/>
                <a:tab pos="32004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 pos="1371600" algn="l"/>
                <a:tab pos="2286000" algn="l"/>
                <a:tab pos="3200400" algn="l"/>
              </a:tabLst>
              <a:defRPr sz="1400" b="1">
                <a:solidFill>
                  <a:schemeClr val="tx1"/>
                </a:solidFill>
                <a:latin typeface="Times New Roman" panose="02020603050405020304" pitchFamily="18" charset="0"/>
              </a:defRPr>
            </a:lvl9pPr>
          </a:lstStyle>
          <a:p>
            <a:pPr>
              <a:spcBef>
                <a:spcPct val="50000"/>
              </a:spcBef>
            </a:pPr>
            <a:r>
              <a:rPr lang="en-US" altLang="en-US" sz="2000"/>
              <a:t>Ruedas de impulso</a:t>
            </a:r>
          </a:p>
          <a:p>
            <a:pPr>
              <a:spcBef>
                <a:spcPct val="50000"/>
              </a:spcBef>
            </a:pPr>
            <a:r>
              <a:rPr lang="en-US" altLang="en-US" sz="2000"/>
              <a:t>		Punto de apoyo</a:t>
            </a:r>
          </a:p>
          <a:p>
            <a:pPr>
              <a:spcBef>
                <a:spcPct val="50000"/>
              </a:spcBef>
            </a:pPr>
            <a:r>
              <a:rPr lang="en-US" altLang="en-US" sz="2000"/>
              <a:t>			 	Ruedas de freno</a:t>
            </a:r>
          </a:p>
        </p:txBody>
      </p:sp>
      <p:sp>
        <p:nvSpPr>
          <p:cNvPr id="17422" name="Line 24">
            <a:extLst>
              <a:ext uri="{FF2B5EF4-FFF2-40B4-BE49-F238E27FC236}">
                <a16:creationId xmlns:a16="http://schemas.microsoft.com/office/drawing/2014/main" id="{3D4A3A1E-85BB-47F0-9A19-B9227A4551F1}"/>
              </a:ext>
            </a:extLst>
          </p:cNvPr>
          <p:cNvSpPr>
            <a:spLocks noChangeShapeType="1"/>
          </p:cNvSpPr>
          <p:nvPr/>
        </p:nvSpPr>
        <p:spPr bwMode="auto">
          <a:xfrm flipH="1" flipV="1">
            <a:off x="3543300" y="5843588"/>
            <a:ext cx="571500" cy="1624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3" name="Line 25">
            <a:extLst>
              <a:ext uri="{FF2B5EF4-FFF2-40B4-BE49-F238E27FC236}">
                <a16:creationId xmlns:a16="http://schemas.microsoft.com/office/drawing/2014/main" id="{D78A5A94-C4DD-420E-9CF6-97DA5CBAFE9F}"/>
              </a:ext>
            </a:extLst>
          </p:cNvPr>
          <p:cNvSpPr>
            <a:spLocks noChangeShapeType="1"/>
          </p:cNvSpPr>
          <p:nvPr/>
        </p:nvSpPr>
        <p:spPr bwMode="auto">
          <a:xfrm flipH="1" flipV="1">
            <a:off x="3709988" y="5776913"/>
            <a:ext cx="2005012" cy="2071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24" name="Group 26">
            <a:extLst>
              <a:ext uri="{FF2B5EF4-FFF2-40B4-BE49-F238E27FC236}">
                <a16:creationId xmlns:a16="http://schemas.microsoft.com/office/drawing/2014/main" id="{A295C0F1-17BE-49C6-A83A-AD600CBA008C}"/>
              </a:ext>
            </a:extLst>
          </p:cNvPr>
          <p:cNvGrpSpPr>
            <a:grpSpLocks/>
          </p:cNvGrpSpPr>
          <p:nvPr/>
        </p:nvGrpSpPr>
        <p:grpSpPr bwMode="auto">
          <a:xfrm>
            <a:off x="5262563" y="5638800"/>
            <a:ext cx="1338262" cy="1163638"/>
            <a:chOff x="3315" y="3552"/>
            <a:chExt cx="843" cy="733"/>
          </a:xfrm>
        </p:grpSpPr>
        <p:sp>
          <p:nvSpPr>
            <p:cNvPr id="17426" name="Text Box 27">
              <a:extLst>
                <a:ext uri="{FF2B5EF4-FFF2-40B4-BE49-F238E27FC236}">
                  <a16:creationId xmlns:a16="http://schemas.microsoft.com/office/drawing/2014/main" id="{839B293A-6CB6-435F-B720-07D024468ED6}"/>
                </a:ext>
              </a:extLst>
            </p:cNvPr>
            <p:cNvSpPr txBox="1">
              <a:spLocks noChangeArrowheads="1"/>
            </p:cNvSpPr>
            <p:nvPr/>
          </p:nvSpPr>
          <p:spPr bwMode="auto">
            <a:xfrm>
              <a:off x="3315" y="4035"/>
              <a:ext cx="8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Horquillas</a:t>
              </a:r>
            </a:p>
          </p:txBody>
        </p:sp>
        <p:sp>
          <p:nvSpPr>
            <p:cNvPr id="17427" name="Line 28">
              <a:extLst>
                <a:ext uri="{FF2B5EF4-FFF2-40B4-BE49-F238E27FC236}">
                  <a16:creationId xmlns:a16="http://schemas.microsoft.com/office/drawing/2014/main" id="{CAE7312D-6B5E-4005-965E-C4C8CD577FEB}"/>
                </a:ext>
              </a:extLst>
            </p:cNvPr>
            <p:cNvSpPr>
              <a:spLocks noChangeShapeType="1"/>
            </p:cNvSpPr>
            <p:nvPr/>
          </p:nvSpPr>
          <p:spPr bwMode="auto">
            <a:xfrm flipH="1" flipV="1">
              <a:off x="3507" y="3750"/>
              <a:ext cx="363" cy="2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8" name="Line 29">
              <a:extLst>
                <a:ext uri="{FF2B5EF4-FFF2-40B4-BE49-F238E27FC236}">
                  <a16:creationId xmlns:a16="http://schemas.microsoft.com/office/drawing/2014/main" id="{6CCD5314-FDE9-40D6-B42B-66C924A31109}"/>
                </a:ext>
              </a:extLst>
            </p:cNvPr>
            <p:cNvSpPr>
              <a:spLocks noChangeShapeType="1"/>
            </p:cNvSpPr>
            <p:nvPr/>
          </p:nvSpPr>
          <p:spPr bwMode="auto">
            <a:xfrm flipH="1" flipV="1">
              <a:off x="3744" y="3552"/>
              <a:ext cx="144"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25" name="Text Box 30">
            <a:extLst>
              <a:ext uri="{FF2B5EF4-FFF2-40B4-BE49-F238E27FC236}">
                <a16:creationId xmlns:a16="http://schemas.microsoft.com/office/drawing/2014/main" id="{40822CA6-B6E7-4ADF-99DC-99DFF5273285}"/>
              </a:ext>
            </a:extLst>
          </p:cNvPr>
          <p:cNvSpPr txBox="1">
            <a:spLocks noChangeArrowheads="1"/>
          </p:cNvSpPr>
          <p:nvPr/>
        </p:nvSpPr>
        <p:spPr bwMode="auto">
          <a:xfrm rot="-5400000">
            <a:off x="-146843" y="4521994"/>
            <a:ext cx="912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Bear Creek Corporation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2">
            <a:extLst>
              <a:ext uri="{FF2B5EF4-FFF2-40B4-BE49-F238E27FC236}">
                <a16:creationId xmlns:a16="http://schemas.microsoft.com/office/drawing/2014/main" id="{7C45EFF6-4FFA-4863-A6AD-E159A7A5341D}"/>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35" name="Text Box 43">
            <a:extLst>
              <a:ext uri="{FF2B5EF4-FFF2-40B4-BE49-F238E27FC236}">
                <a16:creationId xmlns:a16="http://schemas.microsoft.com/office/drawing/2014/main" id="{C1835BE3-10EE-4FF8-A89C-2E20E3738972}"/>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Balance</a:t>
            </a:r>
          </a:p>
        </p:txBody>
      </p:sp>
      <p:grpSp>
        <p:nvGrpSpPr>
          <p:cNvPr id="18436" name="Group 333">
            <a:extLst>
              <a:ext uri="{FF2B5EF4-FFF2-40B4-BE49-F238E27FC236}">
                <a16:creationId xmlns:a16="http://schemas.microsoft.com/office/drawing/2014/main" id="{640DE958-3BC1-44AC-8188-6CE47E617BA6}"/>
              </a:ext>
            </a:extLst>
          </p:cNvPr>
          <p:cNvGrpSpPr>
            <a:grpSpLocks/>
          </p:cNvGrpSpPr>
          <p:nvPr/>
        </p:nvGrpSpPr>
        <p:grpSpPr bwMode="auto">
          <a:xfrm>
            <a:off x="1219200" y="3213100"/>
            <a:ext cx="4508500" cy="1130300"/>
            <a:chOff x="768" y="2024"/>
            <a:chExt cx="2840" cy="712"/>
          </a:xfrm>
        </p:grpSpPr>
        <p:sp>
          <p:nvSpPr>
            <p:cNvPr id="18481" name="AutoShape 161">
              <a:extLst>
                <a:ext uri="{FF2B5EF4-FFF2-40B4-BE49-F238E27FC236}">
                  <a16:creationId xmlns:a16="http://schemas.microsoft.com/office/drawing/2014/main" id="{4F82CDC0-F66D-4F84-82F7-AA6C0E5FA382}"/>
                </a:ext>
              </a:extLst>
            </p:cNvPr>
            <p:cNvSpPr>
              <a:spLocks noChangeArrowheads="1"/>
            </p:cNvSpPr>
            <p:nvPr/>
          </p:nvSpPr>
          <p:spPr bwMode="auto">
            <a:xfrm>
              <a:off x="2096" y="254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8482" name="Group 260">
              <a:extLst>
                <a:ext uri="{FF2B5EF4-FFF2-40B4-BE49-F238E27FC236}">
                  <a16:creationId xmlns:a16="http://schemas.microsoft.com/office/drawing/2014/main" id="{0CCD4C79-4B57-43AE-A791-8B2D8AB5C039}"/>
                </a:ext>
              </a:extLst>
            </p:cNvPr>
            <p:cNvGrpSpPr>
              <a:grpSpLocks/>
            </p:cNvGrpSpPr>
            <p:nvPr/>
          </p:nvGrpSpPr>
          <p:grpSpPr bwMode="auto">
            <a:xfrm>
              <a:off x="768" y="2024"/>
              <a:ext cx="2840" cy="552"/>
              <a:chOff x="768" y="1920"/>
              <a:chExt cx="2840" cy="552"/>
            </a:xfrm>
          </p:grpSpPr>
          <p:sp>
            <p:nvSpPr>
              <p:cNvPr id="18483" name="AutoShape 157">
                <a:extLst>
                  <a:ext uri="{FF2B5EF4-FFF2-40B4-BE49-F238E27FC236}">
                    <a16:creationId xmlns:a16="http://schemas.microsoft.com/office/drawing/2014/main" id="{0A14CA4E-599C-4C1B-97B7-6C15C32008D4}"/>
                  </a:ext>
                </a:extLst>
              </p:cNvPr>
              <p:cNvSpPr>
                <a:spLocks noChangeArrowheads="1"/>
              </p:cNvSpPr>
              <p:nvPr/>
            </p:nvSpPr>
            <p:spPr bwMode="auto">
              <a:xfrm>
                <a:off x="768" y="2336"/>
                <a:ext cx="2840" cy="136"/>
              </a:xfrm>
              <a:prstGeom prst="cube">
                <a:avLst>
                  <a:gd name="adj" fmla="val 83190"/>
                </a:avLst>
              </a:prstGeom>
              <a:solidFill>
                <a:schemeClr val="bg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84" name="AutoShape 160">
                <a:extLst>
                  <a:ext uri="{FF2B5EF4-FFF2-40B4-BE49-F238E27FC236}">
                    <a16:creationId xmlns:a16="http://schemas.microsoft.com/office/drawing/2014/main" id="{C720B216-C557-4ED4-91B7-0BC82697EDCC}"/>
                  </a:ext>
                </a:extLst>
              </p:cNvPr>
              <p:cNvSpPr>
                <a:spLocks noChangeArrowheads="1"/>
              </p:cNvSpPr>
              <p:nvPr/>
            </p:nvSpPr>
            <p:spPr bwMode="auto">
              <a:xfrm>
                <a:off x="3088" y="1920"/>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85" name="AutoShape 159">
                <a:extLst>
                  <a:ext uri="{FF2B5EF4-FFF2-40B4-BE49-F238E27FC236}">
                    <a16:creationId xmlns:a16="http://schemas.microsoft.com/office/drawing/2014/main" id="{E18EF9F5-85AC-4851-B79A-BE50926B48D5}"/>
                  </a:ext>
                </a:extLst>
              </p:cNvPr>
              <p:cNvSpPr>
                <a:spLocks noChangeArrowheads="1"/>
              </p:cNvSpPr>
              <p:nvPr/>
            </p:nvSpPr>
            <p:spPr bwMode="auto">
              <a:xfrm>
                <a:off x="992" y="1928"/>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18437" name="Rectangle 244">
            <a:extLst>
              <a:ext uri="{FF2B5EF4-FFF2-40B4-BE49-F238E27FC236}">
                <a16:creationId xmlns:a16="http://schemas.microsoft.com/office/drawing/2014/main" id="{3F6FAE6C-856C-417C-A342-7A97D291A7A5}"/>
              </a:ext>
            </a:extLst>
          </p:cNvPr>
          <p:cNvSpPr>
            <a:spLocks noChangeArrowheads="1"/>
          </p:cNvSpPr>
          <p:nvPr/>
        </p:nvSpPr>
        <p:spPr bwMode="auto">
          <a:xfrm>
            <a:off x="381000" y="1524000"/>
            <a:ext cx="6059488" cy="28336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38" name="Rectangle 245">
            <a:extLst>
              <a:ext uri="{FF2B5EF4-FFF2-40B4-BE49-F238E27FC236}">
                <a16:creationId xmlns:a16="http://schemas.microsoft.com/office/drawing/2014/main" id="{891F7422-76DC-4243-988B-8B766248CB5B}"/>
              </a:ext>
            </a:extLst>
          </p:cNvPr>
          <p:cNvSpPr>
            <a:spLocks noChangeArrowheads="1"/>
          </p:cNvSpPr>
          <p:nvPr/>
        </p:nvSpPr>
        <p:spPr bwMode="auto">
          <a:xfrm>
            <a:off x="490538" y="5616575"/>
            <a:ext cx="6059487" cy="28336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8439" name="Group 334">
            <a:extLst>
              <a:ext uri="{FF2B5EF4-FFF2-40B4-BE49-F238E27FC236}">
                <a16:creationId xmlns:a16="http://schemas.microsoft.com/office/drawing/2014/main" id="{5F5EBADF-9927-407B-9497-2BF74A056278}"/>
              </a:ext>
            </a:extLst>
          </p:cNvPr>
          <p:cNvGrpSpPr>
            <a:grpSpLocks/>
          </p:cNvGrpSpPr>
          <p:nvPr/>
        </p:nvGrpSpPr>
        <p:grpSpPr bwMode="auto">
          <a:xfrm>
            <a:off x="1309688" y="7177088"/>
            <a:ext cx="4508500" cy="1258887"/>
            <a:chOff x="825" y="4521"/>
            <a:chExt cx="2840" cy="793"/>
          </a:xfrm>
        </p:grpSpPr>
        <p:sp>
          <p:nvSpPr>
            <p:cNvPr id="18476" name="AutoShape 248">
              <a:extLst>
                <a:ext uri="{FF2B5EF4-FFF2-40B4-BE49-F238E27FC236}">
                  <a16:creationId xmlns:a16="http://schemas.microsoft.com/office/drawing/2014/main" id="{73DFA3E4-32CE-4145-88B5-43E9DA9334E1}"/>
                </a:ext>
              </a:extLst>
            </p:cNvPr>
            <p:cNvSpPr>
              <a:spLocks noChangeArrowheads="1"/>
            </p:cNvSpPr>
            <p:nvPr/>
          </p:nvSpPr>
          <p:spPr bwMode="auto">
            <a:xfrm>
              <a:off x="2101" y="5122"/>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8477" name="Group 261">
              <a:extLst>
                <a:ext uri="{FF2B5EF4-FFF2-40B4-BE49-F238E27FC236}">
                  <a16:creationId xmlns:a16="http://schemas.microsoft.com/office/drawing/2014/main" id="{5454F313-2C19-4D77-92DE-B6EF11CEACBC}"/>
                </a:ext>
              </a:extLst>
            </p:cNvPr>
            <p:cNvGrpSpPr>
              <a:grpSpLocks/>
            </p:cNvGrpSpPr>
            <p:nvPr/>
          </p:nvGrpSpPr>
          <p:grpSpPr bwMode="auto">
            <a:xfrm>
              <a:off x="825" y="4521"/>
              <a:ext cx="2840" cy="677"/>
              <a:chOff x="825" y="4521"/>
              <a:chExt cx="2840" cy="677"/>
            </a:xfrm>
          </p:grpSpPr>
          <p:sp>
            <p:nvSpPr>
              <p:cNvPr id="18478" name="AutoShape 249">
                <a:extLst>
                  <a:ext uri="{FF2B5EF4-FFF2-40B4-BE49-F238E27FC236}">
                    <a16:creationId xmlns:a16="http://schemas.microsoft.com/office/drawing/2014/main" id="{111346A5-CFCE-4B7A-B1E3-C2306A86428E}"/>
                  </a:ext>
                </a:extLst>
              </p:cNvPr>
              <p:cNvSpPr>
                <a:spLocks noChangeArrowheads="1"/>
              </p:cNvSpPr>
              <p:nvPr/>
            </p:nvSpPr>
            <p:spPr bwMode="auto">
              <a:xfrm rot="362715">
                <a:off x="825" y="5036"/>
                <a:ext cx="2840" cy="136"/>
              </a:xfrm>
              <a:prstGeom prst="cube">
                <a:avLst>
                  <a:gd name="adj" fmla="val 83190"/>
                </a:avLst>
              </a:prstGeom>
              <a:solidFill>
                <a:schemeClr val="bg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79" name="AutoShape 250">
                <a:extLst>
                  <a:ext uri="{FF2B5EF4-FFF2-40B4-BE49-F238E27FC236}">
                    <a16:creationId xmlns:a16="http://schemas.microsoft.com/office/drawing/2014/main" id="{BDD22CCA-200B-4910-901E-9822467A34A4}"/>
                  </a:ext>
                </a:extLst>
              </p:cNvPr>
              <p:cNvSpPr>
                <a:spLocks noChangeArrowheads="1"/>
              </p:cNvSpPr>
              <p:nvPr/>
            </p:nvSpPr>
            <p:spPr bwMode="auto">
              <a:xfrm rot="362715">
                <a:off x="2869" y="4606"/>
                <a:ext cx="637" cy="592"/>
              </a:xfrm>
              <a:prstGeom prst="can">
                <a:avLst>
                  <a:gd name="adj" fmla="val 11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80" name="AutoShape 251">
                <a:extLst>
                  <a:ext uri="{FF2B5EF4-FFF2-40B4-BE49-F238E27FC236}">
                    <a16:creationId xmlns:a16="http://schemas.microsoft.com/office/drawing/2014/main" id="{2D94B83F-A9F9-495B-9B23-2DC95D6EE8E3}"/>
                  </a:ext>
                </a:extLst>
              </p:cNvPr>
              <p:cNvSpPr>
                <a:spLocks noChangeArrowheads="1"/>
              </p:cNvSpPr>
              <p:nvPr/>
            </p:nvSpPr>
            <p:spPr bwMode="auto">
              <a:xfrm rot="362715">
                <a:off x="1079" y="4521"/>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18440" name="Text Box 296">
            <a:extLst>
              <a:ext uri="{FF2B5EF4-FFF2-40B4-BE49-F238E27FC236}">
                <a16:creationId xmlns:a16="http://schemas.microsoft.com/office/drawing/2014/main" id="{2863280C-46C9-47D8-8921-5F4D43D56E52}"/>
              </a:ext>
            </a:extLst>
          </p:cNvPr>
          <p:cNvSpPr txBox="1">
            <a:spLocks noChangeArrowheads="1"/>
          </p:cNvSpPr>
          <p:nvPr/>
        </p:nvSpPr>
        <p:spPr bwMode="auto">
          <a:xfrm>
            <a:off x="2949575" y="4476750"/>
            <a:ext cx="1093788"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FULCRUM:</a:t>
            </a:r>
          </a:p>
        </p:txBody>
      </p:sp>
      <p:sp>
        <p:nvSpPr>
          <p:cNvPr id="18441" name="Text Box 297">
            <a:extLst>
              <a:ext uri="{FF2B5EF4-FFF2-40B4-BE49-F238E27FC236}">
                <a16:creationId xmlns:a16="http://schemas.microsoft.com/office/drawing/2014/main" id="{F8523725-18A7-42E1-912B-73CAF7F00187}"/>
              </a:ext>
            </a:extLst>
          </p:cNvPr>
          <p:cNvSpPr txBox="1">
            <a:spLocks noChangeArrowheads="1"/>
          </p:cNvSpPr>
          <p:nvPr/>
        </p:nvSpPr>
        <p:spPr bwMode="auto">
          <a:xfrm>
            <a:off x="2959100" y="8515350"/>
            <a:ext cx="1044575"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FULCRUM</a:t>
            </a:r>
          </a:p>
        </p:txBody>
      </p:sp>
      <p:grpSp>
        <p:nvGrpSpPr>
          <p:cNvPr id="18442" name="Group 318">
            <a:extLst>
              <a:ext uri="{FF2B5EF4-FFF2-40B4-BE49-F238E27FC236}">
                <a16:creationId xmlns:a16="http://schemas.microsoft.com/office/drawing/2014/main" id="{12638CBC-425B-4EB6-B2C2-3143BEA76674}"/>
              </a:ext>
            </a:extLst>
          </p:cNvPr>
          <p:cNvGrpSpPr>
            <a:grpSpLocks/>
          </p:cNvGrpSpPr>
          <p:nvPr/>
        </p:nvGrpSpPr>
        <p:grpSpPr bwMode="auto">
          <a:xfrm>
            <a:off x="2438400" y="1828800"/>
            <a:ext cx="2152650" cy="1090613"/>
            <a:chOff x="1536" y="1152"/>
            <a:chExt cx="1356" cy="687"/>
          </a:xfrm>
        </p:grpSpPr>
        <p:sp>
          <p:nvSpPr>
            <p:cNvPr id="18462" name="AutoShape 319">
              <a:extLst>
                <a:ext uri="{FF2B5EF4-FFF2-40B4-BE49-F238E27FC236}">
                  <a16:creationId xmlns:a16="http://schemas.microsoft.com/office/drawing/2014/main" id="{A90FE49D-ED8D-4878-88E5-FC947EE3E77B}"/>
                </a:ext>
              </a:extLst>
            </p:cNvPr>
            <p:cNvSpPr>
              <a:spLocks noChangeArrowheads="1"/>
            </p:cNvSpPr>
            <p:nvPr/>
          </p:nvSpPr>
          <p:spPr bwMode="auto">
            <a:xfrm>
              <a:off x="2102" y="1647"/>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8463" name="Group 320">
              <a:extLst>
                <a:ext uri="{FF2B5EF4-FFF2-40B4-BE49-F238E27FC236}">
                  <a16:creationId xmlns:a16="http://schemas.microsoft.com/office/drawing/2014/main" id="{7EA3C53F-C40C-4598-9406-2EE2827B76EF}"/>
                </a:ext>
              </a:extLst>
            </p:cNvPr>
            <p:cNvGrpSpPr>
              <a:grpSpLocks/>
            </p:cNvGrpSpPr>
            <p:nvPr/>
          </p:nvGrpSpPr>
          <p:grpSpPr bwMode="auto">
            <a:xfrm>
              <a:off x="1536" y="1152"/>
              <a:ext cx="1356" cy="485"/>
              <a:chOff x="1743" y="4929"/>
              <a:chExt cx="1356" cy="485"/>
            </a:xfrm>
          </p:grpSpPr>
          <p:sp>
            <p:nvSpPr>
              <p:cNvPr id="18464" name="Line 321">
                <a:extLst>
                  <a:ext uri="{FF2B5EF4-FFF2-40B4-BE49-F238E27FC236}">
                    <a16:creationId xmlns:a16="http://schemas.microsoft.com/office/drawing/2014/main" id="{E7881A4E-0458-4466-9106-F76DE5C581F0}"/>
                  </a:ext>
                </a:extLst>
              </p:cNvPr>
              <p:cNvSpPr>
                <a:spLocks noChangeShapeType="1"/>
              </p:cNvSpPr>
              <p:nvPr/>
            </p:nvSpPr>
            <p:spPr bwMode="auto">
              <a:xfrm>
                <a:off x="1743" y="5414"/>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8465" name="Group 322">
                <a:extLst>
                  <a:ext uri="{FF2B5EF4-FFF2-40B4-BE49-F238E27FC236}">
                    <a16:creationId xmlns:a16="http://schemas.microsoft.com/office/drawing/2014/main" id="{6CA3B717-5EAB-4B0C-B63D-0A09C547F7D4}"/>
                  </a:ext>
                </a:extLst>
              </p:cNvPr>
              <p:cNvGrpSpPr>
                <a:grpSpLocks/>
              </p:cNvGrpSpPr>
              <p:nvPr/>
            </p:nvGrpSpPr>
            <p:grpSpPr bwMode="auto">
              <a:xfrm rot="-36811">
                <a:off x="2025" y="4929"/>
                <a:ext cx="716" cy="469"/>
                <a:chOff x="1104" y="2556"/>
                <a:chExt cx="1772" cy="1162"/>
              </a:xfrm>
            </p:grpSpPr>
            <p:sp>
              <p:nvSpPr>
                <p:cNvPr id="18466" name="Rectangle 323">
                  <a:extLst>
                    <a:ext uri="{FF2B5EF4-FFF2-40B4-BE49-F238E27FC236}">
                      <a16:creationId xmlns:a16="http://schemas.microsoft.com/office/drawing/2014/main" id="{DC2436B1-4B93-4438-8A62-195768EA4A73}"/>
                    </a:ext>
                  </a:extLst>
                </p:cNvPr>
                <p:cNvSpPr>
                  <a:spLocks noChangeArrowheads="1"/>
                </p:cNvSpPr>
                <p:nvPr/>
              </p:nvSpPr>
              <p:spPr bwMode="auto">
                <a:xfrm rot="-153622">
                  <a:off x="2236" y="2868"/>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67" name="Freeform 324">
                  <a:extLst>
                    <a:ext uri="{FF2B5EF4-FFF2-40B4-BE49-F238E27FC236}">
                      <a16:creationId xmlns:a16="http://schemas.microsoft.com/office/drawing/2014/main" id="{40F18C58-48CB-470B-AED3-6470E40B112F}"/>
                    </a:ext>
                  </a:extLst>
                </p:cNvPr>
                <p:cNvSpPr>
                  <a:spLocks/>
                </p:cNvSpPr>
                <p:nvPr/>
              </p:nvSpPr>
              <p:spPr bwMode="auto">
                <a:xfrm>
                  <a:off x="1104" y="3152"/>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8" name="Freeform 325">
                  <a:extLst>
                    <a:ext uri="{FF2B5EF4-FFF2-40B4-BE49-F238E27FC236}">
                      <a16:creationId xmlns:a16="http://schemas.microsoft.com/office/drawing/2014/main" id="{551276B3-A6F3-4D5B-8484-28B0BEF555A7}"/>
                    </a:ext>
                  </a:extLst>
                </p:cNvPr>
                <p:cNvSpPr>
                  <a:spLocks/>
                </p:cNvSpPr>
                <p:nvPr/>
              </p:nvSpPr>
              <p:spPr bwMode="auto">
                <a:xfrm>
                  <a:off x="1177" y="2665"/>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9" name="Oval 326">
                  <a:extLst>
                    <a:ext uri="{FF2B5EF4-FFF2-40B4-BE49-F238E27FC236}">
                      <a16:creationId xmlns:a16="http://schemas.microsoft.com/office/drawing/2014/main" id="{9F561239-539D-49F0-BA5D-34D4C638DC04}"/>
                    </a:ext>
                  </a:extLst>
                </p:cNvPr>
                <p:cNvSpPr>
                  <a:spLocks noChangeArrowheads="1"/>
                </p:cNvSpPr>
                <p:nvPr/>
              </p:nvSpPr>
              <p:spPr bwMode="auto">
                <a:xfrm>
                  <a:off x="1104" y="354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70" name="Line 327">
                  <a:extLst>
                    <a:ext uri="{FF2B5EF4-FFF2-40B4-BE49-F238E27FC236}">
                      <a16:creationId xmlns:a16="http://schemas.microsoft.com/office/drawing/2014/main" id="{9EF05016-97A2-4951-B536-7DA2CE45E936}"/>
                    </a:ext>
                  </a:extLst>
                </p:cNvPr>
                <p:cNvSpPr>
                  <a:spLocks noChangeShapeType="1"/>
                </p:cNvSpPr>
                <p:nvPr/>
              </p:nvSpPr>
              <p:spPr bwMode="auto">
                <a:xfrm flipH="1" flipV="1">
                  <a:off x="1794" y="2999"/>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1" name="Line 328">
                  <a:extLst>
                    <a:ext uri="{FF2B5EF4-FFF2-40B4-BE49-F238E27FC236}">
                      <a16:creationId xmlns:a16="http://schemas.microsoft.com/office/drawing/2014/main" id="{806FA950-F730-4B82-9942-9CFDCC5317AF}"/>
                    </a:ext>
                  </a:extLst>
                </p:cNvPr>
                <p:cNvSpPr>
                  <a:spLocks noChangeShapeType="1"/>
                </p:cNvSpPr>
                <p:nvPr/>
              </p:nvSpPr>
              <p:spPr bwMode="auto">
                <a:xfrm flipV="1">
                  <a:off x="1733" y="2956"/>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2" name="Oval 329">
                  <a:extLst>
                    <a:ext uri="{FF2B5EF4-FFF2-40B4-BE49-F238E27FC236}">
                      <a16:creationId xmlns:a16="http://schemas.microsoft.com/office/drawing/2014/main" id="{F7EA60F4-346C-450B-9E1F-826C400490AB}"/>
                    </a:ext>
                  </a:extLst>
                </p:cNvPr>
                <p:cNvSpPr>
                  <a:spLocks noChangeArrowheads="1"/>
                </p:cNvSpPr>
                <p:nvPr/>
              </p:nvSpPr>
              <p:spPr bwMode="auto">
                <a:xfrm>
                  <a:off x="1950" y="354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73" name="AutoShape 330">
                  <a:extLst>
                    <a:ext uri="{FF2B5EF4-FFF2-40B4-BE49-F238E27FC236}">
                      <a16:creationId xmlns:a16="http://schemas.microsoft.com/office/drawing/2014/main" id="{F46488A9-5894-4DD1-87AA-2E7B8B3C7453}"/>
                    </a:ext>
                  </a:extLst>
                </p:cNvPr>
                <p:cNvSpPr>
                  <a:spLocks noChangeArrowheads="1"/>
                </p:cNvSpPr>
                <p:nvPr/>
              </p:nvSpPr>
              <p:spPr bwMode="auto">
                <a:xfrm rot="5404515">
                  <a:off x="2058" y="2558"/>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4" name="Rectangle 331">
                  <a:extLst>
                    <a:ext uri="{FF2B5EF4-FFF2-40B4-BE49-F238E27FC236}">
                      <a16:creationId xmlns:a16="http://schemas.microsoft.com/office/drawing/2014/main" id="{71D2558A-256C-4C9A-AD33-9B3CF5C10C4B}"/>
                    </a:ext>
                  </a:extLst>
                </p:cNvPr>
                <p:cNvSpPr>
                  <a:spLocks noChangeArrowheads="1"/>
                </p:cNvSpPr>
                <p:nvPr/>
              </p:nvSpPr>
              <p:spPr bwMode="auto">
                <a:xfrm rot="-153953">
                  <a:off x="2129" y="2556"/>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75" name="Rectangle 332">
                  <a:extLst>
                    <a:ext uri="{FF2B5EF4-FFF2-40B4-BE49-F238E27FC236}">
                      <a16:creationId xmlns:a16="http://schemas.microsoft.com/office/drawing/2014/main" id="{F72A4599-1B99-4969-84F8-0DFEF2A199CA}"/>
                    </a:ext>
                  </a:extLst>
                </p:cNvPr>
                <p:cNvSpPr>
                  <a:spLocks noChangeArrowheads="1"/>
                </p:cNvSpPr>
                <p:nvPr/>
              </p:nvSpPr>
              <p:spPr bwMode="auto">
                <a:xfrm rot="-158469">
                  <a:off x="2189" y="3553"/>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18443" name="Group 354">
            <a:extLst>
              <a:ext uri="{FF2B5EF4-FFF2-40B4-BE49-F238E27FC236}">
                <a16:creationId xmlns:a16="http://schemas.microsoft.com/office/drawing/2014/main" id="{8BB6C146-ED2F-4A52-8D2E-546ABA4E0142}"/>
              </a:ext>
            </a:extLst>
          </p:cNvPr>
          <p:cNvGrpSpPr>
            <a:grpSpLocks/>
          </p:cNvGrpSpPr>
          <p:nvPr/>
        </p:nvGrpSpPr>
        <p:grpSpPr bwMode="auto">
          <a:xfrm>
            <a:off x="2471738" y="5316538"/>
            <a:ext cx="2152650" cy="1693862"/>
            <a:chOff x="1557" y="3349"/>
            <a:chExt cx="1356" cy="1067"/>
          </a:xfrm>
        </p:grpSpPr>
        <p:sp>
          <p:nvSpPr>
            <p:cNvPr id="18446" name="AutoShape 355">
              <a:extLst>
                <a:ext uri="{FF2B5EF4-FFF2-40B4-BE49-F238E27FC236}">
                  <a16:creationId xmlns:a16="http://schemas.microsoft.com/office/drawing/2014/main" id="{E62F01CA-8F82-4E6B-865A-349520A9D690}"/>
                </a:ext>
              </a:extLst>
            </p:cNvPr>
            <p:cNvSpPr>
              <a:spLocks noChangeArrowheads="1"/>
            </p:cNvSpPr>
            <p:nvPr/>
          </p:nvSpPr>
          <p:spPr bwMode="auto">
            <a:xfrm>
              <a:off x="2112" y="422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47" name="Line 356">
              <a:extLst>
                <a:ext uri="{FF2B5EF4-FFF2-40B4-BE49-F238E27FC236}">
                  <a16:creationId xmlns:a16="http://schemas.microsoft.com/office/drawing/2014/main" id="{184E9B1D-75B9-4557-A802-E62BD165611A}"/>
                </a:ext>
              </a:extLst>
            </p:cNvPr>
            <p:cNvSpPr>
              <a:spLocks noChangeShapeType="1"/>
            </p:cNvSpPr>
            <p:nvPr/>
          </p:nvSpPr>
          <p:spPr bwMode="auto">
            <a:xfrm>
              <a:off x="1557" y="4218"/>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8448" name="Group 357">
              <a:extLst>
                <a:ext uri="{FF2B5EF4-FFF2-40B4-BE49-F238E27FC236}">
                  <a16:creationId xmlns:a16="http://schemas.microsoft.com/office/drawing/2014/main" id="{552CBC05-ACFC-4BF2-9BEC-96BA2C34189F}"/>
                </a:ext>
              </a:extLst>
            </p:cNvPr>
            <p:cNvGrpSpPr>
              <a:grpSpLocks/>
            </p:cNvGrpSpPr>
            <p:nvPr/>
          </p:nvGrpSpPr>
          <p:grpSpPr bwMode="auto">
            <a:xfrm rot="-161412">
              <a:off x="1803" y="3349"/>
              <a:ext cx="824" cy="840"/>
              <a:chOff x="1851" y="3355"/>
              <a:chExt cx="824" cy="840"/>
            </a:xfrm>
          </p:grpSpPr>
          <p:grpSp>
            <p:nvGrpSpPr>
              <p:cNvPr id="18449" name="Group 358">
                <a:extLst>
                  <a:ext uri="{FF2B5EF4-FFF2-40B4-BE49-F238E27FC236}">
                    <a16:creationId xmlns:a16="http://schemas.microsoft.com/office/drawing/2014/main" id="{DE004789-631B-4846-82D7-AF80679B6B1C}"/>
                  </a:ext>
                </a:extLst>
              </p:cNvPr>
              <p:cNvGrpSpPr>
                <a:grpSpLocks/>
              </p:cNvGrpSpPr>
              <p:nvPr/>
            </p:nvGrpSpPr>
            <p:grpSpPr bwMode="auto">
              <a:xfrm>
                <a:off x="1851" y="3739"/>
                <a:ext cx="740" cy="456"/>
                <a:chOff x="1851" y="3739"/>
                <a:chExt cx="740" cy="456"/>
              </a:xfrm>
            </p:grpSpPr>
            <p:sp>
              <p:nvSpPr>
                <p:cNvPr id="18452" name="Rectangle 359">
                  <a:extLst>
                    <a:ext uri="{FF2B5EF4-FFF2-40B4-BE49-F238E27FC236}">
                      <a16:creationId xmlns:a16="http://schemas.microsoft.com/office/drawing/2014/main" id="{BCB60529-619B-4236-8F88-48FB36156DB9}"/>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53" name="Freeform 360">
                  <a:extLst>
                    <a:ext uri="{FF2B5EF4-FFF2-40B4-BE49-F238E27FC236}">
                      <a16:creationId xmlns:a16="http://schemas.microsoft.com/office/drawing/2014/main" id="{E2BA5E7E-7979-495F-9B24-D9C4BCC5C22E}"/>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4" name="Freeform 361">
                  <a:extLst>
                    <a:ext uri="{FF2B5EF4-FFF2-40B4-BE49-F238E27FC236}">
                      <a16:creationId xmlns:a16="http://schemas.microsoft.com/office/drawing/2014/main" id="{F55BD1A3-2100-4A99-949A-B608E97D9FDB}"/>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5" name="Oval 362">
                  <a:extLst>
                    <a:ext uri="{FF2B5EF4-FFF2-40B4-BE49-F238E27FC236}">
                      <a16:creationId xmlns:a16="http://schemas.microsoft.com/office/drawing/2014/main" id="{D05C9ABC-6677-4F06-B39E-474CE53C6F4F}"/>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56" name="Line 363">
                  <a:extLst>
                    <a:ext uri="{FF2B5EF4-FFF2-40B4-BE49-F238E27FC236}">
                      <a16:creationId xmlns:a16="http://schemas.microsoft.com/office/drawing/2014/main" id="{42BC3D45-1948-4316-A135-E6FA5CD96EC7}"/>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7" name="Line 364">
                  <a:extLst>
                    <a:ext uri="{FF2B5EF4-FFF2-40B4-BE49-F238E27FC236}">
                      <a16:creationId xmlns:a16="http://schemas.microsoft.com/office/drawing/2014/main" id="{B452CE6A-0B3B-4887-8A3F-7521E3AB37CE}"/>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8" name="Oval 365">
                  <a:extLst>
                    <a:ext uri="{FF2B5EF4-FFF2-40B4-BE49-F238E27FC236}">
                      <a16:creationId xmlns:a16="http://schemas.microsoft.com/office/drawing/2014/main" id="{E035F927-17DD-49F0-A305-3F86E4D20346}"/>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59" name="AutoShape 366">
                  <a:extLst>
                    <a:ext uri="{FF2B5EF4-FFF2-40B4-BE49-F238E27FC236}">
                      <a16:creationId xmlns:a16="http://schemas.microsoft.com/office/drawing/2014/main" id="{E647BA9F-8BC5-46D5-9511-D7F8B51898AE}"/>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0" name="Rectangle 367">
                  <a:extLst>
                    <a:ext uri="{FF2B5EF4-FFF2-40B4-BE49-F238E27FC236}">
                      <a16:creationId xmlns:a16="http://schemas.microsoft.com/office/drawing/2014/main" id="{BD4A3EAE-65C7-43D2-9F1E-9AC19E62DF1B}"/>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61" name="Rectangle 368">
                  <a:extLst>
                    <a:ext uri="{FF2B5EF4-FFF2-40B4-BE49-F238E27FC236}">
                      <a16:creationId xmlns:a16="http://schemas.microsoft.com/office/drawing/2014/main" id="{D894DFD6-B50A-40DE-8AC5-E2D9940DCCF2}"/>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18450" name="Rectangle 369">
                <a:extLst>
                  <a:ext uri="{FF2B5EF4-FFF2-40B4-BE49-F238E27FC236}">
                    <a16:creationId xmlns:a16="http://schemas.microsoft.com/office/drawing/2014/main" id="{AD29F89A-52A0-41DB-8964-DD5DDEBDEC47}"/>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8451" name="Rectangle 370">
                <a:extLst>
                  <a:ext uri="{FF2B5EF4-FFF2-40B4-BE49-F238E27FC236}">
                    <a16:creationId xmlns:a16="http://schemas.microsoft.com/office/drawing/2014/main" id="{96777882-532D-4E45-8800-A01AB5E6615C}"/>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18444" name="Text Box 371">
            <a:extLst>
              <a:ext uri="{FF2B5EF4-FFF2-40B4-BE49-F238E27FC236}">
                <a16:creationId xmlns:a16="http://schemas.microsoft.com/office/drawing/2014/main" id="{62101213-9581-4FCC-B56C-070C45C96563}"/>
              </a:ext>
            </a:extLst>
          </p:cNvPr>
          <p:cNvSpPr txBox="1">
            <a:spLocks noChangeArrowheads="1"/>
          </p:cNvSpPr>
          <p:nvPr/>
        </p:nvSpPr>
        <p:spPr bwMode="auto">
          <a:xfrm>
            <a:off x="485775" y="4819650"/>
            <a:ext cx="60198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The point where something balances</a:t>
            </a:r>
          </a:p>
        </p:txBody>
      </p:sp>
      <p:graphicFrame>
        <p:nvGraphicFramePr>
          <p:cNvPr id="18445" name="Object 372">
            <a:extLst>
              <a:ext uri="{FF2B5EF4-FFF2-40B4-BE49-F238E27FC236}">
                <a16:creationId xmlns:a16="http://schemas.microsoft.com/office/drawing/2014/main" id="{06F589F1-EC62-4011-BEAB-1D467D7101D4}"/>
              </a:ext>
            </a:extLst>
          </p:cNvPr>
          <p:cNvGraphicFramePr>
            <a:graphicFrameLocks noChangeAspect="1"/>
          </p:cNvGraphicFramePr>
          <p:nvPr/>
        </p:nvGraphicFramePr>
        <p:xfrm>
          <a:off x="5410200" y="190500"/>
          <a:ext cx="1028700" cy="757238"/>
        </p:xfrm>
        <a:graphic>
          <a:graphicData uri="http://schemas.openxmlformats.org/presentationml/2006/ole">
            <mc:AlternateContent xmlns:mc="http://schemas.openxmlformats.org/markup-compatibility/2006">
              <mc:Choice xmlns:v="urn:schemas-microsoft-com:vml" Requires="v">
                <p:oleObj spid="_x0000_s18494" name="Clip" r:id="rId3" imgW="4762500" imgH="3505200" progId="MS_ClipArt_Gallery.2">
                  <p:embed/>
                </p:oleObj>
              </mc:Choice>
              <mc:Fallback>
                <p:oleObj name="Clip" r:id="rId3" imgW="4762500" imgH="3505200" progId="MS_ClipArt_Gallery.2">
                  <p:embed/>
                  <p:pic>
                    <p:nvPicPr>
                      <p:cNvPr id="0" name="Object 3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0500"/>
                        <a:ext cx="1028700"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4">
            <a:extLst>
              <a:ext uri="{FF2B5EF4-FFF2-40B4-BE49-F238E27FC236}">
                <a16:creationId xmlns:a16="http://schemas.microsoft.com/office/drawing/2014/main" id="{09419B89-98AF-4994-8104-1AE76C42550A}"/>
              </a:ext>
            </a:extLst>
          </p:cNvPr>
          <p:cNvSpPr txBox="1">
            <a:spLocks noChangeArrowheads="1"/>
          </p:cNvSpPr>
          <p:nvPr/>
        </p:nvSpPr>
        <p:spPr bwMode="auto">
          <a:xfrm>
            <a:off x="3028950" y="4476750"/>
            <a:ext cx="935038"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FULCRO:</a:t>
            </a:r>
          </a:p>
        </p:txBody>
      </p:sp>
      <p:sp>
        <p:nvSpPr>
          <p:cNvPr id="19459" name="AutoShape 2">
            <a:extLst>
              <a:ext uri="{FF2B5EF4-FFF2-40B4-BE49-F238E27FC236}">
                <a16:creationId xmlns:a16="http://schemas.microsoft.com/office/drawing/2014/main" id="{8E403A55-DC7E-441B-A0F9-D4DECCE1DCF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60" name="Text Box 3">
            <a:extLst>
              <a:ext uri="{FF2B5EF4-FFF2-40B4-BE49-F238E27FC236}">
                <a16:creationId xmlns:a16="http://schemas.microsoft.com/office/drawing/2014/main" id="{278F684D-4D35-4588-AAC7-E5768B8B4C02}"/>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Equilibrio</a:t>
            </a:r>
            <a:endParaRPr lang="en-US" altLang="en-US" sz="2800" dirty="0"/>
          </a:p>
        </p:txBody>
      </p:sp>
      <p:grpSp>
        <p:nvGrpSpPr>
          <p:cNvPr id="19461" name="Group 4">
            <a:extLst>
              <a:ext uri="{FF2B5EF4-FFF2-40B4-BE49-F238E27FC236}">
                <a16:creationId xmlns:a16="http://schemas.microsoft.com/office/drawing/2014/main" id="{4BACA3FF-6F15-4F1C-9D6E-EB574DA3D144}"/>
              </a:ext>
            </a:extLst>
          </p:cNvPr>
          <p:cNvGrpSpPr>
            <a:grpSpLocks/>
          </p:cNvGrpSpPr>
          <p:nvPr/>
        </p:nvGrpSpPr>
        <p:grpSpPr bwMode="auto">
          <a:xfrm>
            <a:off x="1219200" y="3213100"/>
            <a:ext cx="4508500" cy="1130300"/>
            <a:chOff x="768" y="2024"/>
            <a:chExt cx="2840" cy="712"/>
          </a:xfrm>
        </p:grpSpPr>
        <p:sp>
          <p:nvSpPr>
            <p:cNvPr id="19505" name="AutoShape 5">
              <a:extLst>
                <a:ext uri="{FF2B5EF4-FFF2-40B4-BE49-F238E27FC236}">
                  <a16:creationId xmlns:a16="http://schemas.microsoft.com/office/drawing/2014/main" id="{3593D6A8-F006-4B94-873F-3E095377FEA5}"/>
                </a:ext>
              </a:extLst>
            </p:cNvPr>
            <p:cNvSpPr>
              <a:spLocks noChangeArrowheads="1"/>
            </p:cNvSpPr>
            <p:nvPr/>
          </p:nvSpPr>
          <p:spPr bwMode="auto">
            <a:xfrm>
              <a:off x="2096" y="254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9506" name="Group 6">
              <a:extLst>
                <a:ext uri="{FF2B5EF4-FFF2-40B4-BE49-F238E27FC236}">
                  <a16:creationId xmlns:a16="http://schemas.microsoft.com/office/drawing/2014/main" id="{086E6F94-18AA-4F39-98AF-E14CA252E36C}"/>
                </a:ext>
              </a:extLst>
            </p:cNvPr>
            <p:cNvGrpSpPr>
              <a:grpSpLocks/>
            </p:cNvGrpSpPr>
            <p:nvPr/>
          </p:nvGrpSpPr>
          <p:grpSpPr bwMode="auto">
            <a:xfrm>
              <a:off x="768" y="2024"/>
              <a:ext cx="2840" cy="552"/>
              <a:chOff x="768" y="1920"/>
              <a:chExt cx="2840" cy="552"/>
            </a:xfrm>
          </p:grpSpPr>
          <p:sp>
            <p:nvSpPr>
              <p:cNvPr id="19507" name="AutoShape 7">
                <a:extLst>
                  <a:ext uri="{FF2B5EF4-FFF2-40B4-BE49-F238E27FC236}">
                    <a16:creationId xmlns:a16="http://schemas.microsoft.com/office/drawing/2014/main" id="{5D589C37-9407-4990-8537-E6AC50A5EDDC}"/>
                  </a:ext>
                </a:extLst>
              </p:cNvPr>
              <p:cNvSpPr>
                <a:spLocks noChangeArrowheads="1"/>
              </p:cNvSpPr>
              <p:nvPr/>
            </p:nvSpPr>
            <p:spPr bwMode="auto">
              <a:xfrm>
                <a:off x="768" y="2336"/>
                <a:ext cx="2840" cy="136"/>
              </a:xfrm>
              <a:prstGeom prst="cube">
                <a:avLst>
                  <a:gd name="adj" fmla="val 83190"/>
                </a:avLst>
              </a:prstGeom>
              <a:solidFill>
                <a:schemeClr val="bg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508" name="AutoShape 8">
                <a:extLst>
                  <a:ext uri="{FF2B5EF4-FFF2-40B4-BE49-F238E27FC236}">
                    <a16:creationId xmlns:a16="http://schemas.microsoft.com/office/drawing/2014/main" id="{B5FFC25D-5B37-4462-BA09-E1FDD5FD1C43}"/>
                  </a:ext>
                </a:extLst>
              </p:cNvPr>
              <p:cNvSpPr>
                <a:spLocks noChangeArrowheads="1"/>
              </p:cNvSpPr>
              <p:nvPr/>
            </p:nvSpPr>
            <p:spPr bwMode="auto">
              <a:xfrm>
                <a:off x="3088" y="1920"/>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509" name="AutoShape 9">
                <a:extLst>
                  <a:ext uri="{FF2B5EF4-FFF2-40B4-BE49-F238E27FC236}">
                    <a16:creationId xmlns:a16="http://schemas.microsoft.com/office/drawing/2014/main" id="{BB69F10F-7832-4589-9ED5-91B1F57031B2}"/>
                  </a:ext>
                </a:extLst>
              </p:cNvPr>
              <p:cNvSpPr>
                <a:spLocks noChangeArrowheads="1"/>
              </p:cNvSpPr>
              <p:nvPr/>
            </p:nvSpPr>
            <p:spPr bwMode="auto">
              <a:xfrm>
                <a:off x="992" y="1928"/>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19462" name="Rectangle 10">
            <a:extLst>
              <a:ext uri="{FF2B5EF4-FFF2-40B4-BE49-F238E27FC236}">
                <a16:creationId xmlns:a16="http://schemas.microsoft.com/office/drawing/2014/main" id="{88C0A718-AC21-4D75-ACBE-FE8FD732E2E2}"/>
              </a:ext>
            </a:extLst>
          </p:cNvPr>
          <p:cNvSpPr>
            <a:spLocks noChangeArrowheads="1"/>
          </p:cNvSpPr>
          <p:nvPr/>
        </p:nvSpPr>
        <p:spPr bwMode="auto">
          <a:xfrm>
            <a:off x="381000" y="1524000"/>
            <a:ext cx="6059488" cy="28336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63" name="Rectangle 11">
            <a:extLst>
              <a:ext uri="{FF2B5EF4-FFF2-40B4-BE49-F238E27FC236}">
                <a16:creationId xmlns:a16="http://schemas.microsoft.com/office/drawing/2014/main" id="{911D5E2D-F442-4D7A-8753-2D925267C673}"/>
              </a:ext>
            </a:extLst>
          </p:cNvPr>
          <p:cNvSpPr>
            <a:spLocks noChangeArrowheads="1"/>
          </p:cNvSpPr>
          <p:nvPr/>
        </p:nvSpPr>
        <p:spPr bwMode="auto">
          <a:xfrm>
            <a:off x="490538" y="5616575"/>
            <a:ext cx="6059487" cy="283368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9464" name="Group 12">
            <a:extLst>
              <a:ext uri="{FF2B5EF4-FFF2-40B4-BE49-F238E27FC236}">
                <a16:creationId xmlns:a16="http://schemas.microsoft.com/office/drawing/2014/main" id="{9C88ABB2-07EE-48E9-8292-843EBEAED55C}"/>
              </a:ext>
            </a:extLst>
          </p:cNvPr>
          <p:cNvGrpSpPr>
            <a:grpSpLocks/>
          </p:cNvGrpSpPr>
          <p:nvPr/>
        </p:nvGrpSpPr>
        <p:grpSpPr bwMode="auto">
          <a:xfrm>
            <a:off x="1309688" y="7177088"/>
            <a:ext cx="4508500" cy="1258887"/>
            <a:chOff x="825" y="4521"/>
            <a:chExt cx="2840" cy="793"/>
          </a:xfrm>
        </p:grpSpPr>
        <p:sp>
          <p:nvSpPr>
            <p:cNvPr id="19500" name="AutoShape 13">
              <a:extLst>
                <a:ext uri="{FF2B5EF4-FFF2-40B4-BE49-F238E27FC236}">
                  <a16:creationId xmlns:a16="http://schemas.microsoft.com/office/drawing/2014/main" id="{9E48E507-A981-434E-A2E5-B92AEB43CCBA}"/>
                </a:ext>
              </a:extLst>
            </p:cNvPr>
            <p:cNvSpPr>
              <a:spLocks noChangeArrowheads="1"/>
            </p:cNvSpPr>
            <p:nvPr/>
          </p:nvSpPr>
          <p:spPr bwMode="auto">
            <a:xfrm>
              <a:off x="2101" y="5122"/>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9501" name="Group 14">
              <a:extLst>
                <a:ext uri="{FF2B5EF4-FFF2-40B4-BE49-F238E27FC236}">
                  <a16:creationId xmlns:a16="http://schemas.microsoft.com/office/drawing/2014/main" id="{A2523147-57D9-45A2-B815-1DF5BFFD4EDF}"/>
                </a:ext>
              </a:extLst>
            </p:cNvPr>
            <p:cNvGrpSpPr>
              <a:grpSpLocks/>
            </p:cNvGrpSpPr>
            <p:nvPr/>
          </p:nvGrpSpPr>
          <p:grpSpPr bwMode="auto">
            <a:xfrm>
              <a:off x="825" y="4521"/>
              <a:ext cx="2840" cy="677"/>
              <a:chOff x="825" y="4521"/>
              <a:chExt cx="2840" cy="677"/>
            </a:xfrm>
          </p:grpSpPr>
          <p:sp>
            <p:nvSpPr>
              <p:cNvPr id="19502" name="AutoShape 15">
                <a:extLst>
                  <a:ext uri="{FF2B5EF4-FFF2-40B4-BE49-F238E27FC236}">
                    <a16:creationId xmlns:a16="http://schemas.microsoft.com/office/drawing/2014/main" id="{7A33B4F6-6751-426F-A090-C6AE16F49486}"/>
                  </a:ext>
                </a:extLst>
              </p:cNvPr>
              <p:cNvSpPr>
                <a:spLocks noChangeArrowheads="1"/>
              </p:cNvSpPr>
              <p:nvPr/>
            </p:nvSpPr>
            <p:spPr bwMode="auto">
              <a:xfrm rot="362715">
                <a:off x="825" y="5036"/>
                <a:ext cx="2840" cy="136"/>
              </a:xfrm>
              <a:prstGeom prst="cube">
                <a:avLst>
                  <a:gd name="adj" fmla="val 83190"/>
                </a:avLst>
              </a:prstGeom>
              <a:solidFill>
                <a:schemeClr val="bg2"/>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503" name="AutoShape 16">
                <a:extLst>
                  <a:ext uri="{FF2B5EF4-FFF2-40B4-BE49-F238E27FC236}">
                    <a16:creationId xmlns:a16="http://schemas.microsoft.com/office/drawing/2014/main" id="{7A379767-9470-4949-99AA-86F1E72814AE}"/>
                  </a:ext>
                </a:extLst>
              </p:cNvPr>
              <p:cNvSpPr>
                <a:spLocks noChangeArrowheads="1"/>
              </p:cNvSpPr>
              <p:nvPr/>
            </p:nvSpPr>
            <p:spPr bwMode="auto">
              <a:xfrm rot="362715">
                <a:off x="2869" y="4606"/>
                <a:ext cx="637" cy="592"/>
              </a:xfrm>
              <a:prstGeom prst="can">
                <a:avLst>
                  <a:gd name="adj" fmla="val 11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504" name="AutoShape 17">
                <a:extLst>
                  <a:ext uri="{FF2B5EF4-FFF2-40B4-BE49-F238E27FC236}">
                    <a16:creationId xmlns:a16="http://schemas.microsoft.com/office/drawing/2014/main" id="{AD6BCEB8-E9F9-469B-9183-6AA02A1B75E6}"/>
                  </a:ext>
                </a:extLst>
              </p:cNvPr>
              <p:cNvSpPr>
                <a:spLocks noChangeArrowheads="1"/>
              </p:cNvSpPr>
              <p:nvPr/>
            </p:nvSpPr>
            <p:spPr bwMode="auto">
              <a:xfrm rot="362715">
                <a:off x="1079" y="4521"/>
                <a:ext cx="336" cy="480"/>
              </a:xfrm>
              <a:prstGeom prst="can">
                <a:avLst>
                  <a:gd name="adj" fmla="val 16667"/>
                </a:avLst>
              </a:prstGeom>
              <a:solidFill>
                <a:schemeClr val="folHlink"/>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19465" name="Text Box 19">
            <a:extLst>
              <a:ext uri="{FF2B5EF4-FFF2-40B4-BE49-F238E27FC236}">
                <a16:creationId xmlns:a16="http://schemas.microsoft.com/office/drawing/2014/main" id="{5ED4D737-6DA9-4B03-A0EA-DD095BA096E2}"/>
              </a:ext>
            </a:extLst>
          </p:cNvPr>
          <p:cNvSpPr txBox="1">
            <a:spLocks noChangeArrowheads="1"/>
          </p:cNvSpPr>
          <p:nvPr/>
        </p:nvSpPr>
        <p:spPr bwMode="auto">
          <a:xfrm>
            <a:off x="3038475" y="8515350"/>
            <a:ext cx="885825"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FULCRO</a:t>
            </a:r>
          </a:p>
        </p:txBody>
      </p:sp>
      <p:grpSp>
        <p:nvGrpSpPr>
          <p:cNvPr id="19466" name="Group 20">
            <a:extLst>
              <a:ext uri="{FF2B5EF4-FFF2-40B4-BE49-F238E27FC236}">
                <a16:creationId xmlns:a16="http://schemas.microsoft.com/office/drawing/2014/main" id="{3915A2D7-AEAA-41C4-AABB-0DFFE6FC1357}"/>
              </a:ext>
            </a:extLst>
          </p:cNvPr>
          <p:cNvGrpSpPr>
            <a:grpSpLocks/>
          </p:cNvGrpSpPr>
          <p:nvPr/>
        </p:nvGrpSpPr>
        <p:grpSpPr bwMode="auto">
          <a:xfrm>
            <a:off x="2438400" y="1828800"/>
            <a:ext cx="2152650" cy="1090613"/>
            <a:chOff x="1536" y="1152"/>
            <a:chExt cx="1356" cy="687"/>
          </a:xfrm>
        </p:grpSpPr>
        <p:sp>
          <p:nvSpPr>
            <p:cNvPr id="19486" name="AutoShape 21">
              <a:extLst>
                <a:ext uri="{FF2B5EF4-FFF2-40B4-BE49-F238E27FC236}">
                  <a16:creationId xmlns:a16="http://schemas.microsoft.com/office/drawing/2014/main" id="{E7D3EAAC-579F-4B86-AD07-C6EB20DE7A19}"/>
                </a:ext>
              </a:extLst>
            </p:cNvPr>
            <p:cNvSpPr>
              <a:spLocks noChangeArrowheads="1"/>
            </p:cNvSpPr>
            <p:nvPr/>
          </p:nvSpPr>
          <p:spPr bwMode="auto">
            <a:xfrm>
              <a:off x="2102" y="1647"/>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19487" name="Group 22">
              <a:extLst>
                <a:ext uri="{FF2B5EF4-FFF2-40B4-BE49-F238E27FC236}">
                  <a16:creationId xmlns:a16="http://schemas.microsoft.com/office/drawing/2014/main" id="{ECEC78A1-B4AE-4460-B8DF-86D857FE68EF}"/>
                </a:ext>
              </a:extLst>
            </p:cNvPr>
            <p:cNvGrpSpPr>
              <a:grpSpLocks/>
            </p:cNvGrpSpPr>
            <p:nvPr/>
          </p:nvGrpSpPr>
          <p:grpSpPr bwMode="auto">
            <a:xfrm>
              <a:off x="1536" y="1152"/>
              <a:ext cx="1356" cy="485"/>
              <a:chOff x="1743" y="4929"/>
              <a:chExt cx="1356" cy="485"/>
            </a:xfrm>
          </p:grpSpPr>
          <p:sp>
            <p:nvSpPr>
              <p:cNvPr id="19488" name="Line 23">
                <a:extLst>
                  <a:ext uri="{FF2B5EF4-FFF2-40B4-BE49-F238E27FC236}">
                    <a16:creationId xmlns:a16="http://schemas.microsoft.com/office/drawing/2014/main" id="{9CAB955B-BA0E-40DE-AE43-BA5174F4234D}"/>
                  </a:ext>
                </a:extLst>
              </p:cNvPr>
              <p:cNvSpPr>
                <a:spLocks noChangeShapeType="1"/>
              </p:cNvSpPr>
              <p:nvPr/>
            </p:nvSpPr>
            <p:spPr bwMode="auto">
              <a:xfrm>
                <a:off x="1743" y="5414"/>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9489" name="Group 24">
                <a:extLst>
                  <a:ext uri="{FF2B5EF4-FFF2-40B4-BE49-F238E27FC236}">
                    <a16:creationId xmlns:a16="http://schemas.microsoft.com/office/drawing/2014/main" id="{8773B24D-5F41-42B7-BA47-39923574F9F5}"/>
                  </a:ext>
                </a:extLst>
              </p:cNvPr>
              <p:cNvGrpSpPr>
                <a:grpSpLocks/>
              </p:cNvGrpSpPr>
              <p:nvPr/>
            </p:nvGrpSpPr>
            <p:grpSpPr bwMode="auto">
              <a:xfrm rot="-36811">
                <a:off x="2025" y="4929"/>
                <a:ext cx="716" cy="469"/>
                <a:chOff x="1104" y="2556"/>
                <a:chExt cx="1772" cy="1162"/>
              </a:xfrm>
            </p:grpSpPr>
            <p:sp>
              <p:nvSpPr>
                <p:cNvPr id="19490" name="Rectangle 25">
                  <a:extLst>
                    <a:ext uri="{FF2B5EF4-FFF2-40B4-BE49-F238E27FC236}">
                      <a16:creationId xmlns:a16="http://schemas.microsoft.com/office/drawing/2014/main" id="{1028B61D-6A66-4AA1-A0EC-19A360DFD25A}"/>
                    </a:ext>
                  </a:extLst>
                </p:cNvPr>
                <p:cNvSpPr>
                  <a:spLocks noChangeArrowheads="1"/>
                </p:cNvSpPr>
                <p:nvPr/>
              </p:nvSpPr>
              <p:spPr bwMode="auto">
                <a:xfrm rot="-153622">
                  <a:off x="2236" y="2868"/>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91" name="Freeform 26">
                  <a:extLst>
                    <a:ext uri="{FF2B5EF4-FFF2-40B4-BE49-F238E27FC236}">
                      <a16:creationId xmlns:a16="http://schemas.microsoft.com/office/drawing/2014/main" id="{2BAF0815-00F6-4AD3-896D-F55D6674B5BB}"/>
                    </a:ext>
                  </a:extLst>
                </p:cNvPr>
                <p:cNvSpPr>
                  <a:spLocks/>
                </p:cNvSpPr>
                <p:nvPr/>
              </p:nvSpPr>
              <p:spPr bwMode="auto">
                <a:xfrm>
                  <a:off x="1104" y="3152"/>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2" name="Freeform 27">
                  <a:extLst>
                    <a:ext uri="{FF2B5EF4-FFF2-40B4-BE49-F238E27FC236}">
                      <a16:creationId xmlns:a16="http://schemas.microsoft.com/office/drawing/2014/main" id="{6E0D90F5-B376-4EED-8D90-83CF9E46EEF8}"/>
                    </a:ext>
                  </a:extLst>
                </p:cNvPr>
                <p:cNvSpPr>
                  <a:spLocks/>
                </p:cNvSpPr>
                <p:nvPr/>
              </p:nvSpPr>
              <p:spPr bwMode="auto">
                <a:xfrm>
                  <a:off x="1177" y="2665"/>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3" name="Oval 28">
                  <a:extLst>
                    <a:ext uri="{FF2B5EF4-FFF2-40B4-BE49-F238E27FC236}">
                      <a16:creationId xmlns:a16="http://schemas.microsoft.com/office/drawing/2014/main" id="{2A1DF645-3605-4541-A080-6EC50B208249}"/>
                    </a:ext>
                  </a:extLst>
                </p:cNvPr>
                <p:cNvSpPr>
                  <a:spLocks noChangeArrowheads="1"/>
                </p:cNvSpPr>
                <p:nvPr/>
              </p:nvSpPr>
              <p:spPr bwMode="auto">
                <a:xfrm>
                  <a:off x="1104" y="354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94" name="Line 29">
                  <a:extLst>
                    <a:ext uri="{FF2B5EF4-FFF2-40B4-BE49-F238E27FC236}">
                      <a16:creationId xmlns:a16="http://schemas.microsoft.com/office/drawing/2014/main" id="{841FE0F9-DEAD-4DC0-89E2-D24D3DCC822C}"/>
                    </a:ext>
                  </a:extLst>
                </p:cNvPr>
                <p:cNvSpPr>
                  <a:spLocks noChangeShapeType="1"/>
                </p:cNvSpPr>
                <p:nvPr/>
              </p:nvSpPr>
              <p:spPr bwMode="auto">
                <a:xfrm flipH="1" flipV="1">
                  <a:off x="1794" y="2999"/>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5" name="Line 30">
                  <a:extLst>
                    <a:ext uri="{FF2B5EF4-FFF2-40B4-BE49-F238E27FC236}">
                      <a16:creationId xmlns:a16="http://schemas.microsoft.com/office/drawing/2014/main" id="{6756E6CE-4E53-4956-9AD4-6A26044EE28B}"/>
                    </a:ext>
                  </a:extLst>
                </p:cNvPr>
                <p:cNvSpPr>
                  <a:spLocks noChangeShapeType="1"/>
                </p:cNvSpPr>
                <p:nvPr/>
              </p:nvSpPr>
              <p:spPr bwMode="auto">
                <a:xfrm flipV="1">
                  <a:off x="1733" y="2956"/>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6" name="Oval 31">
                  <a:extLst>
                    <a:ext uri="{FF2B5EF4-FFF2-40B4-BE49-F238E27FC236}">
                      <a16:creationId xmlns:a16="http://schemas.microsoft.com/office/drawing/2014/main" id="{2AA9364E-DE54-4F97-B288-C223F8AAF94E}"/>
                    </a:ext>
                  </a:extLst>
                </p:cNvPr>
                <p:cNvSpPr>
                  <a:spLocks noChangeArrowheads="1"/>
                </p:cNvSpPr>
                <p:nvPr/>
              </p:nvSpPr>
              <p:spPr bwMode="auto">
                <a:xfrm>
                  <a:off x="1950" y="354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97" name="AutoShape 32">
                  <a:extLst>
                    <a:ext uri="{FF2B5EF4-FFF2-40B4-BE49-F238E27FC236}">
                      <a16:creationId xmlns:a16="http://schemas.microsoft.com/office/drawing/2014/main" id="{20BC3570-4AEB-4996-8198-413F70599048}"/>
                    </a:ext>
                  </a:extLst>
                </p:cNvPr>
                <p:cNvSpPr>
                  <a:spLocks noChangeArrowheads="1"/>
                </p:cNvSpPr>
                <p:nvPr/>
              </p:nvSpPr>
              <p:spPr bwMode="auto">
                <a:xfrm rot="5404515">
                  <a:off x="2058" y="2558"/>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8" name="Rectangle 33">
                  <a:extLst>
                    <a:ext uri="{FF2B5EF4-FFF2-40B4-BE49-F238E27FC236}">
                      <a16:creationId xmlns:a16="http://schemas.microsoft.com/office/drawing/2014/main" id="{8C15DDEE-355C-42B4-91C5-7C898664471C}"/>
                    </a:ext>
                  </a:extLst>
                </p:cNvPr>
                <p:cNvSpPr>
                  <a:spLocks noChangeArrowheads="1"/>
                </p:cNvSpPr>
                <p:nvPr/>
              </p:nvSpPr>
              <p:spPr bwMode="auto">
                <a:xfrm rot="-153953">
                  <a:off x="2129" y="2556"/>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99" name="Rectangle 34">
                  <a:extLst>
                    <a:ext uri="{FF2B5EF4-FFF2-40B4-BE49-F238E27FC236}">
                      <a16:creationId xmlns:a16="http://schemas.microsoft.com/office/drawing/2014/main" id="{80D2F925-D954-442B-9509-97F252C5F757}"/>
                    </a:ext>
                  </a:extLst>
                </p:cNvPr>
                <p:cNvSpPr>
                  <a:spLocks noChangeArrowheads="1"/>
                </p:cNvSpPr>
                <p:nvPr/>
              </p:nvSpPr>
              <p:spPr bwMode="auto">
                <a:xfrm rot="-158469">
                  <a:off x="2189" y="3553"/>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19467" name="Group 35">
            <a:extLst>
              <a:ext uri="{FF2B5EF4-FFF2-40B4-BE49-F238E27FC236}">
                <a16:creationId xmlns:a16="http://schemas.microsoft.com/office/drawing/2014/main" id="{A292289C-C900-48B2-BFAF-7BB02CFF1712}"/>
              </a:ext>
            </a:extLst>
          </p:cNvPr>
          <p:cNvGrpSpPr>
            <a:grpSpLocks/>
          </p:cNvGrpSpPr>
          <p:nvPr/>
        </p:nvGrpSpPr>
        <p:grpSpPr bwMode="auto">
          <a:xfrm>
            <a:off x="2471738" y="5316538"/>
            <a:ext cx="2152650" cy="1693862"/>
            <a:chOff x="1557" y="3349"/>
            <a:chExt cx="1356" cy="1067"/>
          </a:xfrm>
        </p:grpSpPr>
        <p:sp>
          <p:nvSpPr>
            <p:cNvPr id="19470" name="AutoShape 36">
              <a:extLst>
                <a:ext uri="{FF2B5EF4-FFF2-40B4-BE49-F238E27FC236}">
                  <a16:creationId xmlns:a16="http://schemas.microsoft.com/office/drawing/2014/main" id="{7396788D-EE91-4BD6-BAFA-251A6CDA6D01}"/>
                </a:ext>
              </a:extLst>
            </p:cNvPr>
            <p:cNvSpPr>
              <a:spLocks noChangeArrowheads="1"/>
            </p:cNvSpPr>
            <p:nvPr/>
          </p:nvSpPr>
          <p:spPr bwMode="auto">
            <a:xfrm>
              <a:off x="2112" y="422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71" name="Line 37">
              <a:extLst>
                <a:ext uri="{FF2B5EF4-FFF2-40B4-BE49-F238E27FC236}">
                  <a16:creationId xmlns:a16="http://schemas.microsoft.com/office/drawing/2014/main" id="{69AD8062-AFFB-40A5-9633-B64FFF7BFEC0}"/>
                </a:ext>
              </a:extLst>
            </p:cNvPr>
            <p:cNvSpPr>
              <a:spLocks noChangeShapeType="1"/>
            </p:cNvSpPr>
            <p:nvPr/>
          </p:nvSpPr>
          <p:spPr bwMode="auto">
            <a:xfrm>
              <a:off x="1557" y="4218"/>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9472" name="Group 38">
              <a:extLst>
                <a:ext uri="{FF2B5EF4-FFF2-40B4-BE49-F238E27FC236}">
                  <a16:creationId xmlns:a16="http://schemas.microsoft.com/office/drawing/2014/main" id="{95BD63E3-1B3C-4117-A2F5-398D3B5FDD11}"/>
                </a:ext>
              </a:extLst>
            </p:cNvPr>
            <p:cNvGrpSpPr>
              <a:grpSpLocks/>
            </p:cNvGrpSpPr>
            <p:nvPr/>
          </p:nvGrpSpPr>
          <p:grpSpPr bwMode="auto">
            <a:xfrm rot="-161412">
              <a:off x="1803" y="3349"/>
              <a:ext cx="824" cy="840"/>
              <a:chOff x="1851" y="3355"/>
              <a:chExt cx="824" cy="840"/>
            </a:xfrm>
          </p:grpSpPr>
          <p:grpSp>
            <p:nvGrpSpPr>
              <p:cNvPr id="19473" name="Group 39">
                <a:extLst>
                  <a:ext uri="{FF2B5EF4-FFF2-40B4-BE49-F238E27FC236}">
                    <a16:creationId xmlns:a16="http://schemas.microsoft.com/office/drawing/2014/main" id="{9956802A-83C3-42C9-9CCD-AABD423B6D10}"/>
                  </a:ext>
                </a:extLst>
              </p:cNvPr>
              <p:cNvGrpSpPr>
                <a:grpSpLocks/>
              </p:cNvGrpSpPr>
              <p:nvPr/>
            </p:nvGrpSpPr>
            <p:grpSpPr bwMode="auto">
              <a:xfrm>
                <a:off x="1851" y="3739"/>
                <a:ext cx="740" cy="456"/>
                <a:chOff x="1851" y="3739"/>
                <a:chExt cx="740" cy="456"/>
              </a:xfrm>
            </p:grpSpPr>
            <p:sp>
              <p:nvSpPr>
                <p:cNvPr id="19476" name="Rectangle 40">
                  <a:extLst>
                    <a:ext uri="{FF2B5EF4-FFF2-40B4-BE49-F238E27FC236}">
                      <a16:creationId xmlns:a16="http://schemas.microsoft.com/office/drawing/2014/main" id="{FEC71B02-69FF-402F-9FC0-8B2C80537B4E}"/>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77" name="Freeform 41">
                  <a:extLst>
                    <a:ext uri="{FF2B5EF4-FFF2-40B4-BE49-F238E27FC236}">
                      <a16:creationId xmlns:a16="http://schemas.microsoft.com/office/drawing/2014/main" id="{37EF06CB-8520-4C39-A61C-E0F4A722EEA6}"/>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Freeform 42">
                  <a:extLst>
                    <a:ext uri="{FF2B5EF4-FFF2-40B4-BE49-F238E27FC236}">
                      <a16:creationId xmlns:a16="http://schemas.microsoft.com/office/drawing/2014/main" id="{42C6D3C3-6185-46D1-B0D4-A1071DEB70A1}"/>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9" name="Oval 43">
                  <a:extLst>
                    <a:ext uri="{FF2B5EF4-FFF2-40B4-BE49-F238E27FC236}">
                      <a16:creationId xmlns:a16="http://schemas.microsoft.com/office/drawing/2014/main" id="{7DD4442A-21FC-4F51-93EF-5F1A30FBFA65}"/>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80" name="Line 44">
                  <a:extLst>
                    <a:ext uri="{FF2B5EF4-FFF2-40B4-BE49-F238E27FC236}">
                      <a16:creationId xmlns:a16="http://schemas.microsoft.com/office/drawing/2014/main" id="{5DD706ED-57D0-4D33-96A5-C2516B91994F}"/>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1" name="Line 45">
                  <a:extLst>
                    <a:ext uri="{FF2B5EF4-FFF2-40B4-BE49-F238E27FC236}">
                      <a16:creationId xmlns:a16="http://schemas.microsoft.com/office/drawing/2014/main" id="{2477FF6E-5422-4DB3-A10F-3E49DADD4AA7}"/>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Oval 46">
                  <a:extLst>
                    <a:ext uri="{FF2B5EF4-FFF2-40B4-BE49-F238E27FC236}">
                      <a16:creationId xmlns:a16="http://schemas.microsoft.com/office/drawing/2014/main" id="{9E4998F0-A0E2-448F-8D9C-0130019636E9}"/>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83" name="AutoShape 47">
                  <a:extLst>
                    <a:ext uri="{FF2B5EF4-FFF2-40B4-BE49-F238E27FC236}">
                      <a16:creationId xmlns:a16="http://schemas.microsoft.com/office/drawing/2014/main" id="{A1793554-1586-4DED-BB9B-DB8EBB5D03AF}"/>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Rectangle 48">
                  <a:extLst>
                    <a:ext uri="{FF2B5EF4-FFF2-40B4-BE49-F238E27FC236}">
                      <a16:creationId xmlns:a16="http://schemas.microsoft.com/office/drawing/2014/main" id="{70E9D918-51C6-4570-97FB-C80BC5CEAF68}"/>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85" name="Rectangle 49">
                  <a:extLst>
                    <a:ext uri="{FF2B5EF4-FFF2-40B4-BE49-F238E27FC236}">
                      <a16:creationId xmlns:a16="http://schemas.microsoft.com/office/drawing/2014/main" id="{50D4D03D-4F5F-4806-8805-AB770CE0382B}"/>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19474" name="Rectangle 50">
                <a:extLst>
                  <a:ext uri="{FF2B5EF4-FFF2-40B4-BE49-F238E27FC236}">
                    <a16:creationId xmlns:a16="http://schemas.microsoft.com/office/drawing/2014/main" id="{1B8B1959-FCDB-49D5-8ADD-060D040AC07F}"/>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9475" name="Rectangle 51">
                <a:extLst>
                  <a:ext uri="{FF2B5EF4-FFF2-40B4-BE49-F238E27FC236}">
                    <a16:creationId xmlns:a16="http://schemas.microsoft.com/office/drawing/2014/main" id="{25E594EC-361D-4481-8578-986E0C3341B2}"/>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aphicFrame>
        <p:nvGraphicFramePr>
          <p:cNvPr id="19468" name="Object 53">
            <a:extLst>
              <a:ext uri="{FF2B5EF4-FFF2-40B4-BE49-F238E27FC236}">
                <a16:creationId xmlns:a16="http://schemas.microsoft.com/office/drawing/2014/main" id="{12B625A8-1E01-4C49-B781-915B3DED93AC}"/>
              </a:ext>
            </a:extLst>
          </p:cNvPr>
          <p:cNvGraphicFramePr>
            <a:graphicFrameLocks noChangeAspect="1"/>
          </p:cNvGraphicFramePr>
          <p:nvPr/>
        </p:nvGraphicFramePr>
        <p:xfrm>
          <a:off x="5410200" y="190500"/>
          <a:ext cx="1028700" cy="757238"/>
        </p:xfrm>
        <a:graphic>
          <a:graphicData uri="http://schemas.openxmlformats.org/presentationml/2006/ole">
            <mc:AlternateContent xmlns:mc="http://schemas.openxmlformats.org/markup-compatibility/2006">
              <mc:Choice xmlns:v="urn:schemas-microsoft-com:vml" Requires="v">
                <p:oleObj spid="_x0000_s19518" name="Clip" r:id="rId3" imgW="4762500" imgH="3505200" progId="MS_ClipArt_Gallery.2">
                  <p:embed/>
                </p:oleObj>
              </mc:Choice>
              <mc:Fallback>
                <p:oleObj name="Clip" r:id="rId3" imgW="4762500" imgH="3505200" progId="MS_ClipArt_Gallery.2">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0500"/>
                        <a:ext cx="1028700"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9" name="Text Box 55">
            <a:extLst>
              <a:ext uri="{FF2B5EF4-FFF2-40B4-BE49-F238E27FC236}">
                <a16:creationId xmlns:a16="http://schemas.microsoft.com/office/drawing/2014/main" id="{16DE18D2-89DA-4943-907C-E266B91606C0}"/>
              </a:ext>
            </a:extLst>
          </p:cNvPr>
          <p:cNvSpPr txBox="1">
            <a:spLocks noChangeArrowheads="1"/>
          </p:cNvSpPr>
          <p:nvPr/>
        </p:nvSpPr>
        <p:spPr bwMode="auto">
          <a:xfrm>
            <a:off x="485775" y="4819650"/>
            <a:ext cx="60198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b="0"/>
              <a:t>El punto de equilibrio de algo</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3">
            <a:extLst>
              <a:ext uri="{FF2B5EF4-FFF2-40B4-BE49-F238E27FC236}">
                <a16:creationId xmlns:a16="http://schemas.microsoft.com/office/drawing/2014/main" id="{6184926D-6BFE-4B27-998A-C2FE2AA4ECED}"/>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483" name="Text Box 4">
            <a:extLst>
              <a:ext uri="{FF2B5EF4-FFF2-40B4-BE49-F238E27FC236}">
                <a16:creationId xmlns:a16="http://schemas.microsoft.com/office/drawing/2014/main" id="{A9A6993D-A94E-4547-B802-9AEE3AB24F52}"/>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Balance</a:t>
            </a:r>
          </a:p>
        </p:txBody>
      </p:sp>
      <p:sp>
        <p:nvSpPr>
          <p:cNvPr id="20484" name="Text Box 106">
            <a:extLst>
              <a:ext uri="{FF2B5EF4-FFF2-40B4-BE49-F238E27FC236}">
                <a16:creationId xmlns:a16="http://schemas.microsoft.com/office/drawing/2014/main" id="{F359AB02-8AE9-4CAE-9133-6C09856D066C}"/>
              </a:ext>
            </a:extLst>
          </p:cNvPr>
          <p:cNvSpPr txBox="1">
            <a:spLocks noChangeArrowheads="1"/>
          </p:cNvSpPr>
          <p:nvPr/>
        </p:nvSpPr>
        <p:spPr bwMode="auto">
          <a:xfrm>
            <a:off x="381000" y="1752600"/>
            <a:ext cx="1885950" cy="22812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REMEMBER!</a:t>
            </a:r>
          </a:p>
          <a:p>
            <a:pPr algn="ctr"/>
            <a:endParaRPr lang="en-US" altLang="en-US"/>
          </a:p>
          <a:p>
            <a:pPr algn="ctr"/>
            <a:r>
              <a:rPr lang="en-US" altLang="en-US"/>
              <a:t>A</a:t>
            </a:r>
          </a:p>
          <a:p>
            <a:pPr algn="ctr"/>
            <a:r>
              <a:rPr lang="en-US" altLang="en-US"/>
              <a:t> FORKLIFT´S </a:t>
            </a:r>
          </a:p>
          <a:p>
            <a:pPr algn="ctr"/>
            <a:r>
              <a:rPr lang="en-US" altLang="en-US" sz="1800"/>
              <a:t>FULCRUM</a:t>
            </a:r>
            <a:r>
              <a:rPr lang="en-US" altLang="en-US"/>
              <a:t> </a:t>
            </a:r>
          </a:p>
          <a:p>
            <a:pPr algn="ctr"/>
            <a:r>
              <a:rPr lang="en-US" altLang="en-US"/>
              <a:t>IS</a:t>
            </a:r>
          </a:p>
          <a:p>
            <a:pPr algn="ctr"/>
            <a:r>
              <a:rPr lang="en-US" altLang="en-US"/>
              <a:t> THE</a:t>
            </a:r>
          </a:p>
          <a:p>
            <a:pPr algn="ctr"/>
            <a:r>
              <a:rPr lang="en-US" altLang="en-US"/>
              <a:t> FRONT</a:t>
            </a:r>
          </a:p>
          <a:p>
            <a:pPr algn="ctr"/>
            <a:r>
              <a:rPr lang="en-US" altLang="en-US"/>
              <a:t> WHEEL´S</a:t>
            </a:r>
          </a:p>
          <a:p>
            <a:pPr algn="ctr"/>
            <a:r>
              <a:rPr lang="en-US" altLang="en-US"/>
              <a:t> AXLE</a:t>
            </a:r>
          </a:p>
        </p:txBody>
      </p:sp>
      <p:sp>
        <p:nvSpPr>
          <p:cNvPr id="20485" name="Oval 107">
            <a:extLst>
              <a:ext uri="{FF2B5EF4-FFF2-40B4-BE49-F238E27FC236}">
                <a16:creationId xmlns:a16="http://schemas.microsoft.com/office/drawing/2014/main" id="{B2F22823-977E-4296-BB91-6B44E0630C5B}"/>
              </a:ext>
            </a:extLst>
          </p:cNvPr>
          <p:cNvSpPr>
            <a:spLocks noChangeArrowheads="1"/>
          </p:cNvSpPr>
          <p:nvPr/>
        </p:nvSpPr>
        <p:spPr bwMode="auto">
          <a:xfrm>
            <a:off x="228600" y="1295400"/>
            <a:ext cx="2209800" cy="3276600"/>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0486" name="Group 109">
            <a:extLst>
              <a:ext uri="{FF2B5EF4-FFF2-40B4-BE49-F238E27FC236}">
                <a16:creationId xmlns:a16="http://schemas.microsoft.com/office/drawing/2014/main" id="{43C7FA2A-C044-4379-A316-E2B5BDC65C23}"/>
              </a:ext>
            </a:extLst>
          </p:cNvPr>
          <p:cNvGrpSpPr>
            <a:grpSpLocks/>
          </p:cNvGrpSpPr>
          <p:nvPr/>
        </p:nvGrpSpPr>
        <p:grpSpPr bwMode="auto">
          <a:xfrm>
            <a:off x="350838" y="3835400"/>
            <a:ext cx="6324600" cy="4916488"/>
            <a:chOff x="221" y="2416"/>
            <a:chExt cx="3984" cy="3097"/>
          </a:xfrm>
        </p:grpSpPr>
        <p:sp>
          <p:nvSpPr>
            <p:cNvPr id="20487" name="AutoShape 110">
              <a:extLst>
                <a:ext uri="{FF2B5EF4-FFF2-40B4-BE49-F238E27FC236}">
                  <a16:creationId xmlns:a16="http://schemas.microsoft.com/office/drawing/2014/main" id="{B4F0EBE6-11D8-4FDF-90E8-D7E24DE50399}"/>
                </a:ext>
              </a:extLst>
            </p:cNvPr>
            <p:cNvSpPr>
              <a:spLocks noChangeArrowheads="1"/>
            </p:cNvSpPr>
            <p:nvPr/>
          </p:nvSpPr>
          <p:spPr bwMode="auto">
            <a:xfrm>
              <a:off x="1896" y="4943"/>
              <a:ext cx="564" cy="57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488" name="Line 111">
              <a:extLst>
                <a:ext uri="{FF2B5EF4-FFF2-40B4-BE49-F238E27FC236}">
                  <a16:creationId xmlns:a16="http://schemas.microsoft.com/office/drawing/2014/main" id="{C7678A4A-4F83-4E6D-9A58-AFCFD50734F4}"/>
                </a:ext>
              </a:extLst>
            </p:cNvPr>
            <p:cNvSpPr>
              <a:spLocks noChangeShapeType="1"/>
            </p:cNvSpPr>
            <p:nvPr/>
          </p:nvSpPr>
          <p:spPr bwMode="auto">
            <a:xfrm>
              <a:off x="221" y="4941"/>
              <a:ext cx="3984"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20489" name="Group 112">
              <a:extLst>
                <a:ext uri="{FF2B5EF4-FFF2-40B4-BE49-F238E27FC236}">
                  <a16:creationId xmlns:a16="http://schemas.microsoft.com/office/drawing/2014/main" id="{FB446497-839F-415B-AC0E-F84FDF5E0C7F}"/>
                </a:ext>
              </a:extLst>
            </p:cNvPr>
            <p:cNvGrpSpPr>
              <a:grpSpLocks/>
            </p:cNvGrpSpPr>
            <p:nvPr/>
          </p:nvGrpSpPr>
          <p:grpSpPr bwMode="auto">
            <a:xfrm>
              <a:off x="1081" y="2416"/>
              <a:ext cx="2413" cy="2493"/>
              <a:chOff x="1081" y="2416"/>
              <a:chExt cx="2413" cy="2493"/>
            </a:xfrm>
          </p:grpSpPr>
          <p:grpSp>
            <p:nvGrpSpPr>
              <p:cNvPr id="20490" name="Group 113">
                <a:extLst>
                  <a:ext uri="{FF2B5EF4-FFF2-40B4-BE49-F238E27FC236}">
                    <a16:creationId xmlns:a16="http://schemas.microsoft.com/office/drawing/2014/main" id="{10AF0D5B-D4C8-4E9B-BE48-D358020D1E4C}"/>
                  </a:ext>
                </a:extLst>
              </p:cNvPr>
              <p:cNvGrpSpPr>
                <a:grpSpLocks/>
              </p:cNvGrpSpPr>
              <p:nvPr/>
            </p:nvGrpSpPr>
            <p:grpSpPr bwMode="auto">
              <a:xfrm>
                <a:off x="1081" y="3555"/>
                <a:ext cx="2172" cy="1354"/>
                <a:chOff x="1081" y="3555"/>
                <a:chExt cx="2172" cy="1354"/>
              </a:xfrm>
            </p:grpSpPr>
            <p:sp>
              <p:nvSpPr>
                <p:cNvPr id="20494" name="Rectangle 114">
                  <a:extLst>
                    <a:ext uri="{FF2B5EF4-FFF2-40B4-BE49-F238E27FC236}">
                      <a16:creationId xmlns:a16="http://schemas.microsoft.com/office/drawing/2014/main" id="{DF2E0E6D-08CA-440C-94BE-5673D876BA50}"/>
                    </a:ext>
                  </a:extLst>
                </p:cNvPr>
                <p:cNvSpPr>
                  <a:spLocks noChangeArrowheads="1"/>
                </p:cNvSpPr>
                <p:nvPr/>
              </p:nvSpPr>
              <p:spPr bwMode="auto">
                <a:xfrm rot="506471">
                  <a:off x="2493" y="4016"/>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495" name="Freeform 115">
                  <a:extLst>
                    <a:ext uri="{FF2B5EF4-FFF2-40B4-BE49-F238E27FC236}">
                      <a16:creationId xmlns:a16="http://schemas.microsoft.com/office/drawing/2014/main" id="{0DB1E42E-3287-40A9-A976-0112674BEAF6}"/>
                    </a:ext>
                  </a:extLst>
                </p:cNvPr>
                <p:cNvSpPr>
                  <a:spLocks/>
                </p:cNvSpPr>
                <p:nvPr/>
              </p:nvSpPr>
              <p:spPr bwMode="auto">
                <a:xfrm rot="660092">
                  <a:off x="1125" y="4143"/>
                  <a:ext cx="1258" cy="590"/>
                </a:xfrm>
                <a:custGeom>
                  <a:avLst/>
                  <a:gdLst>
                    <a:gd name="T0" fmla="*/ 0 w 1392"/>
                    <a:gd name="T1" fmla="*/ 84 h 672"/>
                    <a:gd name="T2" fmla="*/ 0 w 1392"/>
                    <a:gd name="T3" fmla="*/ 0 h 672"/>
                    <a:gd name="T4" fmla="*/ 28 w 1392"/>
                    <a:gd name="T5" fmla="*/ 0 h 672"/>
                    <a:gd name="T6" fmla="*/ 38 w 1392"/>
                    <a:gd name="T7" fmla="*/ 6 h 672"/>
                    <a:gd name="T8" fmla="*/ 142 w 1392"/>
                    <a:gd name="T9" fmla="*/ 6 h 672"/>
                    <a:gd name="T10" fmla="*/ 162 w 1392"/>
                    <a:gd name="T11" fmla="*/ 36 h 672"/>
                    <a:gd name="T12" fmla="*/ 258 w 1392"/>
                    <a:gd name="T13" fmla="*/ 36 h 672"/>
                    <a:gd name="T14" fmla="*/ 276 w 1392"/>
                    <a:gd name="T15" fmla="*/ 84 h 672"/>
                    <a:gd name="T16" fmla="*/ 0 w 1392"/>
                    <a:gd name="T17" fmla="*/ 8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6" name="Freeform 116">
                  <a:extLst>
                    <a:ext uri="{FF2B5EF4-FFF2-40B4-BE49-F238E27FC236}">
                      <a16:creationId xmlns:a16="http://schemas.microsoft.com/office/drawing/2014/main" id="{6BC882A1-D90A-4701-BBF7-51BB26D22203}"/>
                    </a:ext>
                  </a:extLst>
                </p:cNvPr>
                <p:cNvSpPr>
                  <a:spLocks/>
                </p:cNvSpPr>
                <p:nvPr/>
              </p:nvSpPr>
              <p:spPr bwMode="auto">
                <a:xfrm rot="660092">
                  <a:off x="1299" y="3568"/>
                  <a:ext cx="1084" cy="841"/>
                </a:xfrm>
                <a:custGeom>
                  <a:avLst/>
                  <a:gdLst>
                    <a:gd name="T0" fmla="*/ 0 w 1200"/>
                    <a:gd name="T1" fmla="*/ 81 h 960"/>
                    <a:gd name="T2" fmla="*/ 19 w 1200"/>
                    <a:gd name="T3" fmla="*/ 0 h 960"/>
                    <a:gd name="T4" fmla="*/ 160 w 1200"/>
                    <a:gd name="T5" fmla="*/ 0 h 960"/>
                    <a:gd name="T6" fmla="*/ 237 w 1200"/>
                    <a:gd name="T7" fmla="*/ 117 h 960"/>
                    <a:gd name="T8" fmla="*/ 141 w 1200"/>
                    <a:gd name="T9" fmla="*/ 117 h 960"/>
                    <a:gd name="T10" fmla="*/ 123 w 1200"/>
                    <a:gd name="T11" fmla="*/ 87 h 960"/>
                    <a:gd name="T12" fmla="*/ 19 w 1200"/>
                    <a:gd name="T13" fmla="*/ 87 h 960"/>
                    <a:gd name="T14" fmla="*/ 10 w 1200"/>
                    <a:gd name="T15" fmla="*/ 81 h 960"/>
                    <a:gd name="T16" fmla="*/ 0 w 1200"/>
                    <a:gd name="T17" fmla="*/ 81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Oval 117">
                  <a:extLst>
                    <a:ext uri="{FF2B5EF4-FFF2-40B4-BE49-F238E27FC236}">
                      <a16:creationId xmlns:a16="http://schemas.microsoft.com/office/drawing/2014/main" id="{4098D380-22B3-4168-87BB-53FC4AFC777D}"/>
                    </a:ext>
                  </a:extLst>
                </p:cNvPr>
                <p:cNvSpPr>
                  <a:spLocks noChangeArrowheads="1"/>
                </p:cNvSpPr>
                <p:nvPr/>
              </p:nvSpPr>
              <p:spPr bwMode="auto">
                <a:xfrm rot="660092">
                  <a:off x="1081" y="4508"/>
                  <a:ext cx="217" cy="21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498" name="Line 118">
                  <a:extLst>
                    <a:ext uri="{FF2B5EF4-FFF2-40B4-BE49-F238E27FC236}">
                      <a16:creationId xmlns:a16="http://schemas.microsoft.com/office/drawing/2014/main" id="{2A028E4E-F4AF-4AB6-A520-6D6F75C598ED}"/>
                    </a:ext>
                  </a:extLst>
                </p:cNvPr>
                <p:cNvSpPr>
                  <a:spLocks noChangeShapeType="1"/>
                </p:cNvSpPr>
                <p:nvPr/>
              </p:nvSpPr>
              <p:spPr bwMode="auto">
                <a:xfrm rot="660092" flipH="1" flipV="1">
                  <a:off x="1986" y="4034"/>
                  <a:ext cx="343" cy="4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Line 119">
                  <a:extLst>
                    <a:ext uri="{FF2B5EF4-FFF2-40B4-BE49-F238E27FC236}">
                      <a16:creationId xmlns:a16="http://schemas.microsoft.com/office/drawing/2014/main" id="{3F58DD11-566C-4AC8-ABCE-BB5E81DEAD05}"/>
                    </a:ext>
                  </a:extLst>
                </p:cNvPr>
                <p:cNvSpPr>
                  <a:spLocks noChangeShapeType="1"/>
                </p:cNvSpPr>
                <p:nvPr/>
              </p:nvSpPr>
              <p:spPr bwMode="auto">
                <a:xfrm rot="660092" flipV="1">
                  <a:off x="1957" y="3955"/>
                  <a:ext cx="154" cy="1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0" name="Oval 120">
                  <a:extLst>
                    <a:ext uri="{FF2B5EF4-FFF2-40B4-BE49-F238E27FC236}">
                      <a16:creationId xmlns:a16="http://schemas.microsoft.com/office/drawing/2014/main" id="{3CA06C03-3A5A-42E2-8004-87744E59AE66}"/>
                    </a:ext>
                  </a:extLst>
                </p:cNvPr>
                <p:cNvSpPr>
                  <a:spLocks noChangeArrowheads="1"/>
                </p:cNvSpPr>
                <p:nvPr/>
              </p:nvSpPr>
              <p:spPr bwMode="auto">
                <a:xfrm rot="660092">
                  <a:off x="2067" y="4699"/>
                  <a:ext cx="217" cy="21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501" name="AutoShape 121">
                  <a:extLst>
                    <a:ext uri="{FF2B5EF4-FFF2-40B4-BE49-F238E27FC236}">
                      <a16:creationId xmlns:a16="http://schemas.microsoft.com/office/drawing/2014/main" id="{F4945845-741E-43CC-A3BB-5E30EF4AAA3D}"/>
                    </a:ext>
                  </a:extLst>
                </p:cNvPr>
                <p:cNvSpPr>
                  <a:spLocks noChangeArrowheads="1"/>
                </p:cNvSpPr>
                <p:nvPr/>
              </p:nvSpPr>
              <p:spPr bwMode="auto">
                <a:xfrm rot="6064608">
                  <a:off x="2430" y="3554"/>
                  <a:ext cx="84"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657 w 21600"/>
                    <a:gd name="T13" fmla="*/ 5845 h 21600"/>
                    <a:gd name="T14" fmla="*/ 15943 w 21600"/>
                    <a:gd name="T15" fmla="*/ 157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2" name="Rectangle 122">
                  <a:extLst>
                    <a:ext uri="{FF2B5EF4-FFF2-40B4-BE49-F238E27FC236}">
                      <a16:creationId xmlns:a16="http://schemas.microsoft.com/office/drawing/2014/main" id="{52E9F218-0FAD-472F-9908-DBAEF12C00A5}"/>
                    </a:ext>
                  </a:extLst>
                </p:cNvPr>
                <p:cNvSpPr>
                  <a:spLocks noChangeArrowheads="1"/>
                </p:cNvSpPr>
                <p:nvPr/>
              </p:nvSpPr>
              <p:spPr bwMode="auto">
                <a:xfrm rot="506139">
                  <a:off x="2398" y="3556"/>
                  <a:ext cx="87" cy="1298"/>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503" name="Rectangle 123">
                  <a:extLst>
                    <a:ext uri="{FF2B5EF4-FFF2-40B4-BE49-F238E27FC236}">
                      <a16:creationId xmlns:a16="http://schemas.microsoft.com/office/drawing/2014/main" id="{E593E303-2A2C-4AE4-AB7D-5CEC68B2F249}"/>
                    </a:ext>
                  </a:extLst>
                </p:cNvPr>
                <p:cNvSpPr>
                  <a:spLocks noChangeArrowheads="1"/>
                </p:cNvSpPr>
                <p:nvPr/>
              </p:nvSpPr>
              <p:spPr bwMode="auto">
                <a:xfrm rot="501624">
                  <a:off x="2353" y="4811"/>
                  <a:ext cx="683" cy="5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0491" name="Group 124">
                <a:extLst>
                  <a:ext uri="{FF2B5EF4-FFF2-40B4-BE49-F238E27FC236}">
                    <a16:creationId xmlns:a16="http://schemas.microsoft.com/office/drawing/2014/main" id="{F91070BB-6D2E-49D4-BF8F-5969B7246409}"/>
                  </a:ext>
                </a:extLst>
              </p:cNvPr>
              <p:cNvGrpSpPr>
                <a:grpSpLocks/>
              </p:cNvGrpSpPr>
              <p:nvPr/>
            </p:nvGrpSpPr>
            <p:grpSpPr bwMode="auto">
              <a:xfrm>
                <a:off x="2616" y="2416"/>
                <a:ext cx="878" cy="1594"/>
                <a:chOff x="2616" y="2403"/>
                <a:chExt cx="878" cy="1594"/>
              </a:xfrm>
            </p:grpSpPr>
            <p:sp>
              <p:nvSpPr>
                <p:cNvPr id="20492" name="Rectangle 125">
                  <a:extLst>
                    <a:ext uri="{FF2B5EF4-FFF2-40B4-BE49-F238E27FC236}">
                      <a16:creationId xmlns:a16="http://schemas.microsoft.com/office/drawing/2014/main" id="{9DCB7366-2845-42B1-A8DD-49432B633F88}"/>
                    </a:ext>
                  </a:extLst>
                </p:cNvPr>
                <p:cNvSpPr>
                  <a:spLocks noChangeArrowheads="1"/>
                </p:cNvSpPr>
                <p:nvPr/>
              </p:nvSpPr>
              <p:spPr bwMode="auto">
                <a:xfrm rot="506471">
                  <a:off x="2616" y="3203"/>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0493" name="Rectangle 126">
                  <a:extLst>
                    <a:ext uri="{FF2B5EF4-FFF2-40B4-BE49-F238E27FC236}">
                      <a16:creationId xmlns:a16="http://schemas.microsoft.com/office/drawing/2014/main" id="{9A46D816-A5B6-4717-A8DC-E4E5719BBC29}"/>
                    </a:ext>
                  </a:extLst>
                </p:cNvPr>
                <p:cNvSpPr>
                  <a:spLocks noChangeArrowheads="1"/>
                </p:cNvSpPr>
                <p:nvPr/>
              </p:nvSpPr>
              <p:spPr bwMode="auto">
                <a:xfrm rot="506471">
                  <a:off x="2734" y="2403"/>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9CDED0D9-6C6A-4E6F-BDA0-3386DD1D7A7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07" name="Text Box 3">
            <a:extLst>
              <a:ext uri="{FF2B5EF4-FFF2-40B4-BE49-F238E27FC236}">
                <a16:creationId xmlns:a16="http://schemas.microsoft.com/office/drawing/2014/main" id="{C4A6F13B-18E0-4E2E-B09E-AF8A9368EC5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Equilibrio</a:t>
            </a:r>
            <a:endParaRPr lang="en-US" altLang="en-US" sz="2800" dirty="0"/>
          </a:p>
        </p:txBody>
      </p:sp>
      <p:grpSp>
        <p:nvGrpSpPr>
          <p:cNvPr id="21508" name="Group 4">
            <a:extLst>
              <a:ext uri="{FF2B5EF4-FFF2-40B4-BE49-F238E27FC236}">
                <a16:creationId xmlns:a16="http://schemas.microsoft.com/office/drawing/2014/main" id="{A4453468-DE28-4A70-825D-C219CC2D665A}"/>
              </a:ext>
            </a:extLst>
          </p:cNvPr>
          <p:cNvGrpSpPr>
            <a:grpSpLocks/>
          </p:cNvGrpSpPr>
          <p:nvPr/>
        </p:nvGrpSpPr>
        <p:grpSpPr bwMode="auto">
          <a:xfrm>
            <a:off x="350838" y="3835400"/>
            <a:ext cx="6324600" cy="4916488"/>
            <a:chOff x="221" y="2416"/>
            <a:chExt cx="3984" cy="3097"/>
          </a:xfrm>
        </p:grpSpPr>
        <p:sp>
          <p:nvSpPr>
            <p:cNvPr id="21511" name="AutoShape 5">
              <a:extLst>
                <a:ext uri="{FF2B5EF4-FFF2-40B4-BE49-F238E27FC236}">
                  <a16:creationId xmlns:a16="http://schemas.microsoft.com/office/drawing/2014/main" id="{0FCAD562-BA02-421C-8FCA-6BA5C9A51D97}"/>
                </a:ext>
              </a:extLst>
            </p:cNvPr>
            <p:cNvSpPr>
              <a:spLocks noChangeArrowheads="1"/>
            </p:cNvSpPr>
            <p:nvPr/>
          </p:nvSpPr>
          <p:spPr bwMode="auto">
            <a:xfrm>
              <a:off x="1896" y="4943"/>
              <a:ext cx="564" cy="57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12" name="Line 6">
              <a:extLst>
                <a:ext uri="{FF2B5EF4-FFF2-40B4-BE49-F238E27FC236}">
                  <a16:creationId xmlns:a16="http://schemas.microsoft.com/office/drawing/2014/main" id="{E0183B68-FF71-4AC5-9FC2-B8A7E347D096}"/>
                </a:ext>
              </a:extLst>
            </p:cNvPr>
            <p:cNvSpPr>
              <a:spLocks noChangeShapeType="1"/>
            </p:cNvSpPr>
            <p:nvPr/>
          </p:nvSpPr>
          <p:spPr bwMode="auto">
            <a:xfrm>
              <a:off x="221" y="4941"/>
              <a:ext cx="3984"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21513" name="Group 7">
              <a:extLst>
                <a:ext uri="{FF2B5EF4-FFF2-40B4-BE49-F238E27FC236}">
                  <a16:creationId xmlns:a16="http://schemas.microsoft.com/office/drawing/2014/main" id="{E880C40A-DE6D-4828-A512-4AF7DAA45F64}"/>
                </a:ext>
              </a:extLst>
            </p:cNvPr>
            <p:cNvGrpSpPr>
              <a:grpSpLocks/>
            </p:cNvGrpSpPr>
            <p:nvPr/>
          </p:nvGrpSpPr>
          <p:grpSpPr bwMode="auto">
            <a:xfrm>
              <a:off x="1081" y="2416"/>
              <a:ext cx="2413" cy="2493"/>
              <a:chOff x="1081" y="2416"/>
              <a:chExt cx="2413" cy="2493"/>
            </a:xfrm>
          </p:grpSpPr>
          <p:grpSp>
            <p:nvGrpSpPr>
              <p:cNvPr id="21514" name="Group 8">
                <a:extLst>
                  <a:ext uri="{FF2B5EF4-FFF2-40B4-BE49-F238E27FC236}">
                    <a16:creationId xmlns:a16="http://schemas.microsoft.com/office/drawing/2014/main" id="{946A36F0-0187-441B-94E8-F8689FDB4C5F}"/>
                  </a:ext>
                </a:extLst>
              </p:cNvPr>
              <p:cNvGrpSpPr>
                <a:grpSpLocks/>
              </p:cNvGrpSpPr>
              <p:nvPr/>
            </p:nvGrpSpPr>
            <p:grpSpPr bwMode="auto">
              <a:xfrm>
                <a:off x="1081" y="3555"/>
                <a:ext cx="2172" cy="1354"/>
                <a:chOff x="1081" y="3555"/>
                <a:chExt cx="2172" cy="1354"/>
              </a:xfrm>
            </p:grpSpPr>
            <p:sp>
              <p:nvSpPr>
                <p:cNvPr id="21518" name="Rectangle 9">
                  <a:extLst>
                    <a:ext uri="{FF2B5EF4-FFF2-40B4-BE49-F238E27FC236}">
                      <a16:creationId xmlns:a16="http://schemas.microsoft.com/office/drawing/2014/main" id="{38CCC76B-780E-4BBF-AC3B-40767696E09B}"/>
                    </a:ext>
                  </a:extLst>
                </p:cNvPr>
                <p:cNvSpPr>
                  <a:spLocks noChangeArrowheads="1"/>
                </p:cNvSpPr>
                <p:nvPr/>
              </p:nvSpPr>
              <p:spPr bwMode="auto">
                <a:xfrm rot="506471">
                  <a:off x="2493" y="4016"/>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19" name="Freeform 10">
                  <a:extLst>
                    <a:ext uri="{FF2B5EF4-FFF2-40B4-BE49-F238E27FC236}">
                      <a16:creationId xmlns:a16="http://schemas.microsoft.com/office/drawing/2014/main" id="{070AF57D-FCA2-4F00-8D91-70DF36D0A898}"/>
                    </a:ext>
                  </a:extLst>
                </p:cNvPr>
                <p:cNvSpPr>
                  <a:spLocks/>
                </p:cNvSpPr>
                <p:nvPr/>
              </p:nvSpPr>
              <p:spPr bwMode="auto">
                <a:xfrm rot="660092">
                  <a:off x="1125" y="4143"/>
                  <a:ext cx="1258" cy="590"/>
                </a:xfrm>
                <a:custGeom>
                  <a:avLst/>
                  <a:gdLst>
                    <a:gd name="T0" fmla="*/ 0 w 1392"/>
                    <a:gd name="T1" fmla="*/ 84 h 672"/>
                    <a:gd name="T2" fmla="*/ 0 w 1392"/>
                    <a:gd name="T3" fmla="*/ 0 h 672"/>
                    <a:gd name="T4" fmla="*/ 28 w 1392"/>
                    <a:gd name="T5" fmla="*/ 0 h 672"/>
                    <a:gd name="T6" fmla="*/ 38 w 1392"/>
                    <a:gd name="T7" fmla="*/ 6 h 672"/>
                    <a:gd name="T8" fmla="*/ 142 w 1392"/>
                    <a:gd name="T9" fmla="*/ 6 h 672"/>
                    <a:gd name="T10" fmla="*/ 162 w 1392"/>
                    <a:gd name="T11" fmla="*/ 36 h 672"/>
                    <a:gd name="T12" fmla="*/ 258 w 1392"/>
                    <a:gd name="T13" fmla="*/ 36 h 672"/>
                    <a:gd name="T14" fmla="*/ 276 w 1392"/>
                    <a:gd name="T15" fmla="*/ 84 h 672"/>
                    <a:gd name="T16" fmla="*/ 0 w 1392"/>
                    <a:gd name="T17" fmla="*/ 8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Freeform 11">
                  <a:extLst>
                    <a:ext uri="{FF2B5EF4-FFF2-40B4-BE49-F238E27FC236}">
                      <a16:creationId xmlns:a16="http://schemas.microsoft.com/office/drawing/2014/main" id="{5091D339-978F-41BC-9A18-92A310C18E26}"/>
                    </a:ext>
                  </a:extLst>
                </p:cNvPr>
                <p:cNvSpPr>
                  <a:spLocks/>
                </p:cNvSpPr>
                <p:nvPr/>
              </p:nvSpPr>
              <p:spPr bwMode="auto">
                <a:xfrm rot="660092">
                  <a:off x="1299" y="3568"/>
                  <a:ext cx="1084" cy="841"/>
                </a:xfrm>
                <a:custGeom>
                  <a:avLst/>
                  <a:gdLst>
                    <a:gd name="T0" fmla="*/ 0 w 1200"/>
                    <a:gd name="T1" fmla="*/ 81 h 960"/>
                    <a:gd name="T2" fmla="*/ 19 w 1200"/>
                    <a:gd name="T3" fmla="*/ 0 h 960"/>
                    <a:gd name="T4" fmla="*/ 160 w 1200"/>
                    <a:gd name="T5" fmla="*/ 0 h 960"/>
                    <a:gd name="T6" fmla="*/ 237 w 1200"/>
                    <a:gd name="T7" fmla="*/ 117 h 960"/>
                    <a:gd name="T8" fmla="*/ 141 w 1200"/>
                    <a:gd name="T9" fmla="*/ 117 h 960"/>
                    <a:gd name="T10" fmla="*/ 123 w 1200"/>
                    <a:gd name="T11" fmla="*/ 87 h 960"/>
                    <a:gd name="T12" fmla="*/ 19 w 1200"/>
                    <a:gd name="T13" fmla="*/ 87 h 960"/>
                    <a:gd name="T14" fmla="*/ 10 w 1200"/>
                    <a:gd name="T15" fmla="*/ 81 h 960"/>
                    <a:gd name="T16" fmla="*/ 0 w 1200"/>
                    <a:gd name="T17" fmla="*/ 81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1" name="Oval 12">
                  <a:extLst>
                    <a:ext uri="{FF2B5EF4-FFF2-40B4-BE49-F238E27FC236}">
                      <a16:creationId xmlns:a16="http://schemas.microsoft.com/office/drawing/2014/main" id="{B18DBDB6-9228-4890-89B8-ABA83EA39C36}"/>
                    </a:ext>
                  </a:extLst>
                </p:cNvPr>
                <p:cNvSpPr>
                  <a:spLocks noChangeArrowheads="1"/>
                </p:cNvSpPr>
                <p:nvPr/>
              </p:nvSpPr>
              <p:spPr bwMode="auto">
                <a:xfrm rot="660092">
                  <a:off x="1081" y="4508"/>
                  <a:ext cx="217" cy="21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22" name="Line 13">
                  <a:extLst>
                    <a:ext uri="{FF2B5EF4-FFF2-40B4-BE49-F238E27FC236}">
                      <a16:creationId xmlns:a16="http://schemas.microsoft.com/office/drawing/2014/main" id="{5E531A83-114F-4E4A-BEE6-8B24C33D441C}"/>
                    </a:ext>
                  </a:extLst>
                </p:cNvPr>
                <p:cNvSpPr>
                  <a:spLocks noChangeShapeType="1"/>
                </p:cNvSpPr>
                <p:nvPr/>
              </p:nvSpPr>
              <p:spPr bwMode="auto">
                <a:xfrm rot="660092" flipH="1" flipV="1">
                  <a:off x="1986" y="4034"/>
                  <a:ext cx="343" cy="4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3" name="Line 14">
                  <a:extLst>
                    <a:ext uri="{FF2B5EF4-FFF2-40B4-BE49-F238E27FC236}">
                      <a16:creationId xmlns:a16="http://schemas.microsoft.com/office/drawing/2014/main" id="{B3E5F992-7448-4146-B5F1-D8D56EC669BF}"/>
                    </a:ext>
                  </a:extLst>
                </p:cNvPr>
                <p:cNvSpPr>
                  <a:spLocks noChangeShapeType="1"/>
                </p:cNvSpPr>
                <p:nvPr/>
              </p:nvSpPr>
              <p:spPr bwMode="auto">
                <a:xfrm rot="660092" flipV="1">
                  <a:off x="1957" y="3955"/>
                  <a:ext cx="154" cy="11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Oval 15">
                  <a:extLst>
                    <a:ext uri="{FF2B5EF4-FFF2-40B4-BE49-F238E27FC236}">
                      <a16:creationId xmlns:a16="http://schemas.microsoft.com/office/drawing/2014/main" id="{4A33CEF6-80E4-44B1-877F-2354CA2D393A}"/>
                    </a:ext>
                  </a:extLst>
                </p:cNvPr>
                <p:cNvSpPr>
                  <a:spLocks noChangeArrowheads="1"/>
                </p:cNvSpPr>
                <p:nvPr/>
              </p:nvSpPr>
              <p:spPr bwMode="auto">
                <a:xfrm rot="660092">
                  <a:off x="2067" y="4699"/>
                  <a:ext cx="217" cy="21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25" name="AutoShape 16">
                  <a:extLst>
                    <a:ext uri="{FF2B5EF4-FFF2-40B4-BE49-F238E27FC236}">
                      <a16:creationId xmlns:a16="http://schemas.microsoft.com/office/drawing/2014/main" id="{704B3A26-7AAE-4937-842D-D4DF155CD938}"/>
                    </a:ext>
                  </a:extLst>
                </p:cNvPr>
                <p:cNvSpPr>
                  <a:spLocks noChangeArrowheads="1"/>
                </p:cNvSpPr>
                <p:nvPr/>
              </p:nvSpPr>
              <p:spPr bwMode="auto">
                <a:xfrm rot="6064608">
                  <a:off x="2430" y="3554"/>
                  <a:ext cx="84" cy="8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657 w 21600"/>
                    <a:gd name="T13" fmla="*/ 5845 h 21600"/>
                    <a:gd name="T14" fmla="*/ 15943 w 21600"/>
                    <a:gd name="T15" fmla="*/ 157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6" name="Rectangle 17">
                  <a:extLst>
                    <a:ext uri="{FF2B5EF4-FFF2-40B4-BE49-F238E27FC236}">
                      <a16:creationId xmlns:a16="http://schemas.microsoft.com/office/drawing/2014/main" id="{A11037BA-859E-4254-AEFB-10A72A223BD9}"/>
                    </a:ext>
                  </a:extLst>
                </p:cNvPr>
                <p:cNvSpPr>
                  <a:spLocks noChangeArrowheads="1"/>
                </p:cNvSpPr>
                <p:nvPr/>
              </p:nvSpPr>
              <p:spPr bwMode="auto">
                <a:xfrm rot="506139">
                  <a:off x="2398" y="3556"/>
                  <a:ext cx="87" cy="1298"/>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27" name="Rectangle 18">
                  <a:extLst>
                    <a:ext uri="{FF2B5EF4-FFF2-40B4-BE49-F238E27FC236}">
                      <a16:creationId xmlns:a16="http://schemas.microsoft.com/office/drawing/2014/main" id="{BF11C093-6CBA-4FB6-9289-0DF9EDE7E81F}"/>
                    </a:ext>
                  </a:extLst>
                </p:cNvPr>
                <p:cNvSpPr>
                  <a:spLocks noChangeArrowheads="1"/>
                </p:cNvSpPr>
                <p:nvPr/>
              </p:nvSpPr>
              <p:spPr bwMode="auto">
                <a:xfrm rot="501624">
                  <a:off x="2353" y="4811"/>
                  <a:ext cx="683" cy="5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1515" name="Group 19">
                <a:extLst>
                  <a:ext uri="{FF2B5EF4-FFF2-40B4-BE49-F238E27FC236}">
                    <a16:creationId xmlns:a16="http://schemas.microsoft.com/office/drawing/2014/main" id="{2209DF55-E036-45C4-85C7-5BA09D8CA2F1}"/>
                  </a:ext>
                </a:extLst>
              </p:cNvPr>
              <p:cNvGrpSpPr>
                <a:grpSpLocks/>
              </p:cNvGrpSpPr>
              <p:nvPr/>
            </p:nvGrpSpPr>
            <p:grpSpPr bwMode="auto">
              <a:xfrm>
                <a:off x="2616" y="2416"/>
                <a:ext cx="878" cy="1594"/>
                <a:chOff x="2616" y="2403"/>
                <a:chExt cx="878" cy="1594"/>
              </a:xfrm>
            </p:grpSpPr>
            <p:sp>
              <p:nvSpPr>
                <p:cNvPr id="21516" name="Rectangle 20">
                  <a:extLst>
                    <a:ext uri="{FF2B5EF4-FFF2-40B4-BE49-F238E27FC236}">
                      <a16:creationId xmlns:a16="http://schemas.microsoft.com/office/drawing/2014/main" id="{22CAB52F-2488-4E64-AB45-A6426D557E80}"/>
                    </a:ext>
                  </a:extLst>
                </p:cNvPr>
                <p:cNvSpPr>
                  <a:spLocks noChangeArrowheads="1"/>
                </p:cNvSpPr>
                <p:nvPr/>
              </p:nvSpPr>
              <p:spPr bwMode="auto">
                <a:xfrm rot="506471">
                  <a:off x="2616" y="3203"/>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1517" name="Rectangle 21">
                  <a:extLst>
                    <a:ext uri="{FF2B5EF4-FFF2-40B4-BE49-F238E27FC236}">
                      <a16:creationId xmlns:a16="http://schemas.microsoft.com/office/drawing/2014/main" id="{427E9202-D94C-4937-9765-7611DDF20F23}"/>
                    </a:ext>
                  </a:extLst>
                </p:cNvPr>
                <p:cNvSpPr>
                  <a:spLocks noChangeArrowheads="1"/>
                </p:cNvSpPr>
                <p:nvPr/>
              </p:nvSpPr>
              <p:spPr bwMode="auto">
                <a:xfrm rot="506471">
                  <a:off x="2734" y="2403"/>
                  <a:ext cx="760" cy="794"/>
                </a:xfrm>
                <a:prstGeom prst="rect">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21509" name="Text Box 22">
            <a:extLst>
              <a:ext uri="{FF2B5EF4-FFF2-40B4-BE49-F238E27FC236}">
                <a16:creationId xmlns:a16="http://schemas.microsoft.com/office/drawing/2014/main" id="{AF0C13E8-8A54-4775-B797-05D5A8D65160}"/>
              </a:ext>
            </a:extLst>
          </p:cNvPr>
          <p:cNvSpPr txBox="1">
            <a:spLocks noChangeArrowheads="1"/>
          </p:cNvSpPr>
          <p:nvPr/>
        </p:nvSpPr>
        <p:spPr bwMode="auto">
          <a:xfrm>
            <a:off x="381000" y="1600200"/>
            <a:ext cx="1885950" cy="270668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¡RECUERDE! </a:t>
            </a:r>
          </a:p>
          <a:p>
            <a:pPr algn="ctr"/>
            <a:endParaRPr lang="en-US" altLang="en-US"/>
          </a:p>
          <a:p>
            <a:pPr algn="ctr"/>
            <a:r>
              <a:rPr lang="en-US" altLang="en-US"/>
              <a:t>El </a:t>
            </a:r>
          </a:p>
          <a:p>
            <a:pPr algn="ctr"/>
            <a:r>
              <a:rPr lang="en-US" altLang="en-US" sz="1800"/>
              <a:t>FULCRO</a:t>
            </a:r>
            <a:endParaRPr lang="en-US" altLang="en-US"/>
          </a:p>
          <a:p>
            <a:pPr algn="ctr"/>
            <a:r>
              <a:rPr lang="en-US" altLang="en-US"/>
              <a:t>DE UN MONTACARGAS</a:t>
            </a:r>
          </a:p>
          <a:p>
            <a:pPr algn="ctr"/>
            <a:r>
              <a:rPr lang="en-US" altLang="en-US"/>
              <a:t>ES </a:t>
            </a:r>
          </a:p>
          <a:p>
            <a:pPr algn="ctr"/>
            <a:r>
              <a:rPr lang="en-US" altLang="en-US"/>
              <a:t>EL EJE</a:t>
            </a:r>
          </a:p>
          <a:p>
            <a:pPr algn="ctr"/>
            <a:r>
              <a:rPr lang="en-US" altLang="en-US"/>
              <a:t>DE LAS</a:t>
            </a:r>
          </a:p>
          <a:p>
            <a:pPr algn="ctr"/>
            <a:r>
              <a:rPr lang="en-US" altLang="en-US"/>
              <a:t>LLANTAS </a:t>
            </a:r>
          </a:p>
          <a:p>
            <a:pPr algn="ctr"/>
            <a:r>
              <a:rPr lang="en-US" altLang="en-US"/>
              <a:t>DE</a:t>
            </a:r>
          </a:p>
          <a:p>
            <a:pPr algn="ctr"/>
            <a:r>
              <a:rPr lang="en-US" altLang="en-US"/>
              <a:t>ADELANTE</a:t>
            </a:r>
          </a:p>
        </p:txBody>
      </p:sp>
      <p:sp>
        <p:nvSpPr>
          <p:cNvPr id="21510" name="Oval 23">
            <a:extLst>
              <a:ext uri="{FF2B5EF4-FFF2-40B4-BE49-F238E27FC236}">
                <a16:creationId xmlns:a16="http://schemas.microsoft.com/office/drawing/2014/main" id="{6D74D2DC-C740-4BD2-8DE4-84CF18663DC2}"/>
              </a:ext>
            </a:extLst>
          </p:cNvPr>
          <p:cNvSpPr>
            <a:spLocks noChangeArrowheads="1"/>
          </p:cNvSpPr>
          <p:nvPr/>
        </p:nvSpPr>
        <p:spPr bwMode="auto">
          <a:xfrm>
            <a:off x="228600" y="1295400"/>
            <a:ext cx="2209800" cy="3276600"/>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3">
            <a:extLst>
              <a:ext uri="{FF2B5EF4-FFF2-40B4-BE49-F238E27FC236}">
                <a16:creationId xmlns:a16="http://schemas.microsoft.com/office/drawing/2014/main" id="{2E2580B0-4868-4E75-9C73-3CB4FBEA746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2531" name="Text Box 4">
            <a:extLst>
              <a:ext uri="{FF2B5EF4-FFF2-40B4-BE49-F238E27FC236}">
                <a16:creationId xmlns:a16="http://schemas.microsoft.com/office/drawing/2014/main" id="{AAAEA06A-B1A8-4F08-B8CA-6F21EF01013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Balance</a:t>
            </a:r>
          </a:p>
        </p:txBody>
      </p:sp>
      <p:sp>
        <p:nvSpPr>
          <p:cNvPr id="22532" name="Text Box 5">
            <a:extLst>
              <a:ext uri="{FF2B5EF4-FFF2-40B4-BE49-F238E27FC236}">
                <a16:creationId xmlns:a16="http://schemas.microsoft.com/office/drawing/2014/main" id="{94751050-97F5-40E1-BD38-09A70EEAF4F6}"/>
              </a:ext>
            </a:extLst>
          </p:cNvPr>
          <p:cNvSpPr txBox="1">
            <a:spLocks noChangeArrowheads="1"/>
          </p:cNvSpPr>
          <p:nvPr/>
        </p:nvSpPr>
        <p:spPr bwMode="auto">
          <a:xfrm>
            <a:off x="914400" y="1752600"/>
            <a:ext cx="5181600" cy="7016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000"/>
              <a:t>How important do you think balance is when moving materials?</a:t>
            </a:r>
            <a:endParaRPr lang="en-US" altLang="en-US"/>
          </a:p>
        </p:txBody>
      </p:sp>
      <p:pic>
        <p:nvPicPr>
          <p:cNvPr id="22533" name="Picture 6" descr="C:\My Documents\Ass%20in4.jpg">
            <a:extLst>
              <a:ext uri="{FF2B5EF4-FFF2-40B4-BE49-F238E27FC236}">
                <a16:creationId xmlns:a16="http://schemas.microsoft.com/office/drawing/2014/main" id="{3BB2AA25-ED48-4981-AB30-AAC9ED646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879850"/>
            <a:ext cx="5942013" cy="44656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My Documents\Ass%20in4.jpg">
            <a:extLst>
              <a:ext uri="{FF2B5EF4-FFF2-40B4-BE49-F238E27FC236}">
                <a16:creationId xmlns:a16="http://schemas.microsoft.com/office/drawing/2014/main" id="{F1F7468A-E6BD-41B7-9AB4-87436F091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879850"/>
            <a:ext cx="5942013" cy="44656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5" name="AutoShape 3">
            <a:extLst>
              <a:ext uri="{FF2B5EF4-FFF2-40B4-BE49-F238E27FC236}">
                <a16:creationId xmlns:a16="http://schemas.microsoft.com/office/drawing/2014/main" id="{3FE87B98-79FE-4D6C-82CD-30C4685C4045}"/>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3556" name="Text Box 4">
            <a:extLst>
              <a:ext uri="{FF2B5EF4-FFF2-40B4-BE49-F238E27FC236}">
                <a16:creationId xmlns:a16="http://schemas.microsoft.com/office/drawing/2014/main" id="{59AD38D6-96C5-46F2-9D29-320B4946EE59}"/>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Equilibrio</a:t>
            </a:r>
            <a:endParaRPr lang="en-US" altLang="en-US" sz="2800" dirty="0"/>
          </a:p>
        </p:txBody>
      </p:sp>
      <p:sp>
        <p:nvSpPr>
          <p:cNvPr id="23557" name="Text Box 5">
            <a:extLst>
              <a:ext uri="{FF2B5EF4-FFF2-40B4-BE49-F238E27FC236}">
                <a16:creationId xmlns:a16="http://schemas.microsoft.com/office/drawing/2014/main" id="{AFCDEAE0-BE6B-4CDD-9913-2D4E27884302}"/>
              </a:ext>
            </a:extLst>
          </p:cNvPr>
          <p:cNvSpPr txBox="1">
            <a:spLocks noChangeArrowheads="1"/>
          </p:cNvSpPr>
          <p:nvPr/>
        </p:nvSpPr>
        <p:spPr bwMode="auto">
          <a:xfrm>
            <a:off x="914400" y="1722438"/>
            <a:ext cx="5181600" cy="1006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000"/>
              <a:t>¿Que tan importante cree usted que es el equilibrio cuando se esta transportando materiales?</a:t>
            </a:r>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84">
            <a:extLst>
              <a:ext uri="{FF2B5EF4-FFF2-40B4-BE49-F238E27FC236}">
                <a16:creationId xmlns:a16="http://schemas.microsoft.com/office/drawing/2014/main" id="{22876CB2-1BE0-4FD8-BB29-5A69B28C4EBA}"/>
              </a:ext>
            </a:extLst>
          </p:cNvPr>
          <p:cNvSpPr txBox="1">
            <a:spLocks noChangeAspect="1" noChangeArrowheads="1"/>
          </p:cNvSpPr>
          <p:nvPr/>
        </p:nvSpPr>
        <p:spPr bwMode="auto">
          <a:xfrm>
            <a:off x="1241425" y="1409700"/>
            <a:ext cx="184150"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endParaRPr lang="en-US" altLang="en-US" b="0"/>
          </a:p>
        </p:txBody>
      </p:sp>
      <p:sp>
        <p:nvSpPr>
          <p:cNvPr id="24579" name="Text Box 688">
            <a:extLst>
              <a:ext uri="{FF2B5EF4-FFF2-40B4-BE49-F238E27FC236}">
                <a16:creationId xmlns:a16="http://schemas.microsoft.com/office/drawing/2014/main" id="{6ED03472-FEA0-46D7-9C6E-6EF6A42E133F}"/>
              </a:ext>
            </a:extLst>
          </p:cNvPr>
          <p:cNvSpPr txBox="1">
            <a:spLocks noChangeAspect="1" noChangeArrowheads="1"/>
          </p:cNvSpPr>
          <p:nvPr/>
        </p:nvSpPr>
        <p:spPr bwMode="auto">
          <a:xfrm>
            <a:off x="1671638" y="3957638"/>
            <a:ext cx="184150"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endParaRPr lang="en-US" altLang="en-US" b="0"/>
          </a:p>
        </p:txBody>
      </p:sp>
      <p:sp>
        <p:nvSpPr>
          <p:cNvPr id="24580" name="Text Box 737">
            <a:extLst>
              <a:ext uri="{FF2B5EF4-FFF2-40B4-BE49-F238E27FC236}">
                <a16:creationId xmlns:a16="http://schemas.microsoft.com/office/drawing/2014/main" id="{03BC7B0F-C78C-473D-BB37-A6FBACBD6353}"/>
              </a:ext>
            </a:extLst>
          </p:cNvPr>
          <p:cNvSpPr txBox="1">
            <a:spLocks noChangeArrowheads="1"/>
          </p:cNvSpPr>
          <p:nvPr/>
        </p:nvSpPr>
        <p:spPr bwMode="auto">
          <a:xfrm>
            <a:off x="838200" y="6662738"/>
            <a:ext cx="4954588" cy="7048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000"/>
              <a:t>Center of gravity is the point where an object is balanced in all directions.</a:t>
            </a:r>
            <a:endParaRPr lang="en-US" altLang="en-US"/>
          </a:p>
        </p:txBody>
      </p:sp>
      <p:grpSp>
        <p:nvGrpSpPr>
          <p:cNvPr id="24581" name="Group 792">
            <a:extLst>
              <a:ext uri="{FF2B5EF4-FFF2-40B4-BE49-F238E27FC236}">
                <a16:creationId xmlns:a16="http://schemas.microsoft.com/office/drawing/2014/main" id="{2164C4EC-056F-40BD-963A-43239B74533D}"/>
              </a:ext>
            </a:extLst>
          </p:cNvPr>
          <p:cNvGrpSpPr>
            <a:grpSpLocks/>
          </p:cNvGrpSpPr>
          <p:nvPr/>
        </p:nvGrpSpPr>
        <p:grpSpPr bwMode="auto">
          <a:xfrm>
            <a:off x="4056063" y="976313"/>
            <a:ext cx="2571750" cy="4953000"/>
            <a:chOff x="656" y="1048"/>
            <a:chExt cx="1624" cy="3126"/>
          </a:xfrm>
        </p:grpSpPr>
        <p:graphicFrame>
          <p:nvGraphicFramePr>
            <p:cNvPr id="24594" name="Object 764">
              <a:extLst>
                <a:ext uri="{FF2B5EF4-FFF2-40B4-BE49-F238E27FC236}">
                  <a16:creationId xmlns:a16="http://schemas.microsoft.com/office/drawing/2014/main" id="{9D3D10CF-E861-428E-9CB8-D8B13682C67E}"/>
                </a:ext>
              </a:extLst>
            </p:cNvPr>
            <p:cNvGraphicFramePr>
              <a:graphicFrameLocks noChangeAspect="1"/>
            </p:cNvGraphicFramePr>
            <p:nvPr/>
          </p:nvGraphicFramePr>
          <p:xfrm>
            <a:off x="656" y="2478"/>
            <a:ext cx="1624" cy="1696"/>
          </p:xfrm>
          <a:graphic>
            <a:graphicData uri="http://schemas.openxmlformats.org/presentationml/2006/ole">
              <mc:AlternateContent xmlns:mc="http://schemas.openxmlformats.org/markup-compatibility/2006">
                <mc:Choice xmlns:v="urn:schemas-microsoft-com:vml" Requires="v">
                  <p:oleObj spid="_x0000_s24616" name="Bitmap Image" r:id="rId3" imgW="4734586" imgH="5315692" progId="Paint.Picture">
                    <p:embed/>
                  </p:oleObj>
                </mc:Choice>
                <mc:Fallback>
                  <p:oleObj name="Bitmap Image" r:id="rId3" imgW="4734586" imgH="5315692" progId="Paint.Picture">
                    <p:embed/>
                    <p:pic>
                      <p:nvPicPr>
                        <p:cNvPr id="0" name="Object 7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 y="2478"/>
                          <a:ext cx="1624" cy="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595" name="Group 791">
              <a:extLst>
                <a:ext uri="{FF2B5EF4-FFF2-40B4-BE49-F238E27FC236}">
                  <a16:creationId xmlns:a16="http://schemas.microsoft.com/office/drawing/2014/main" id="{3D51CCFA-59CB-4BC5-982D-79D4D3846F05}"/>
                </a:ext>
              </a:extLst>
            </p:cNvPr>
            <p:cNvGrpSpPr>
              <a:grpSpLocks/>
            </p:cNvGrpSpPr>
            <p:nvPr/>
          </p:nvGrpSpPr>
          <p:grpSpPr bwMode="auto">
            <a:xfrm>
              <a:off x="1373" y="1048"/>
              <a:ext cx="155" cy="2361"/>
              <a:chOff x="1373" y="1048"/>
              <a:chExt cx="155" cy="2361"/>
            </a:xfrm>
          </p:grpSpPr>
          <p:sp>
            <p:nvSpPr>
              <p:cNvPr id="24596" name="Line 765">
                <a:extLst>
                  <a:ext uri="{FF2B5EF4-FFF2-40B4-BE49-F238E27FC236}">
                    <a16:creationId xmlns:a16="http://schemas.microsoft.com/office/drawing/2014/main" id="{8D184B1C-F94D-4DE2-BB77-B329548AC3F8}"/>
                  </a:ext>
                </a:extLst>
              </p:cNvPr>
              <p:cNvSpPr>
                <a:spLocks noChangeShapeType="1"/>
              </p:cNvSpPr>
              <p:nvPr/>
            </p:nvSpPr>
            <p:spPr bwMode="auto">
              <a:xfrm flipV="1">
                <a:off x="1454" y="1048"/>
                <a:ext cx="0" cy="22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97" name="Group 766">
                <a:extLst>
                  <a:ext uri="{FF2B5EF4-FFF2-40B4-BE49-F238E27FC236}">
                    <a16:creationId xmlns:a16="http://schemas.microsoft.com/office/drawing/2014/main" id="{21D4D813-25EC-4B81-8331-7AC380049D88}"/>
                  </a:ext>
                </a:extLst>
              </p:cNvPr>
              <p:cNvGrpSpPr>
                <a:grpSpLocks/>
              </p:cNvGrpSpPr>
              <p:nvPr/>
            </p:nvGrpSpPr>
            <p:grpSpPr bwMode="auto">
              <a:xfrm>
                <a:off x="1373" y="3255"/>
                <a:ext cx="155" cy="154"/>
                <a:chOff x="1201" y="4375"/>
                <a:chExt cx="155" cy="154"/>
              </a:xfrm>
            </p:grpSpPr>
            <p:sp>
              <p:nvSpPr>
                <p:cNvPr id="24598" name="Oval 767">
                  <a:extLst>
                    <a:ext uri="{FF2B5EF4-FFF2-40B4-BE49-F238E27FC236}">
                      <a16:creationId xmlns:a16="http://schemas.microsoft.com/office/drawing/2014/main" id="{09166BA7-1794-4920-BA62-04B6438DA76A}"/>
                    </a:ext>
                  </a:extLst>
                </p:cNvPr>
                <p:cNvSpPr>
                  <a:spLocks noChangeArrowheads="1"/>
                </p:cNvSpPr>
                <p:nvPr/>
              </p:nvSpPr>
              <p:spPr bwMode="auto">
                <a:xfrm>
                  <a:off x="1211" y="4377"/>
                  <a:ext cx="139" cy="139"/>
                </a:xfrm>
                <a:prstGeom prst="ellipse">
                  <a:avLst/>
                </a:prstGeom>
                <a:solidFill>
                  <a:schemeClr val="bg1"/>
                </a:solidFill>
                <a:ln>
                  <a:noFill/>
                </a:ln>
                <a:effectLst/>
                <a:extLst>
                  <a:ext uri="{91240B29-F687-4F45-9708-019B960494DF}">
                    <a14:hiddenLine xmlns:a14="http://schemas.microsoft.com/office/drawing/2010/main" w="412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4599" name="Group 768">
                  <a:extLst>
                    <a:ext uri="{FF2B5EF4-FFF2-40B4-BE49-F238E27FC236}">
                      <a16:creationId xmlns:a16="http://schemas.microsoft.com/office/drawing/2014/main" id="{73A66B91-4BC3-458D-BB6E-075F10EAECBE}"/>
                    </a:ext>
                  </a:extLst>
                </p:cNvPr>
                <p:cNvGrpSpPr>
                  <a:grpSpLocks/>
                </p:cNvGrpSpPr>
                <p:nvPr/>
              </p:nvGrpSpPr>
              <p:grpSpPr bwMode="auto">
                <a:xfrm rot="2113433">
                  <a:off x="1201" y="4375"/>
                  <a:ext cx="155" cy="154"/>
                  <a:chOff x="353" y="3768"/>
                  <a:chExt cx="155" cy="154"/>
                </a:xfrm>
              </p:grpSpPr>
              <p:grpSp>
                <p:nvGrpSpPr>
                  <p:cNvPr id="24600" name="Group 769">
                    <a:extLst>
                      <a:ext uri="{FF2B5EF4-FFF2-40B4-BE49-F238E27FC236}">
                        <a16:creationId xmlns:a16="http://schemas.microsoft.com/office/drawing/2014/main" id="{DC59381C-7C9A-4E52-96AB-F85F9079EC20}"/>
                      </a:ext>
                    </a:extLst>
                  </p:cNvPr>
                  <p:cNvGrpSpPr>
                    <a:grpSpLocks/>
                  </p:cNvGrpSpPr>
                  <p:nvPr/>
                </p:nvGrpSpPr>
                <p:grpSpPr bwMode="auto">
                  <a:xfrm>
                    <a:off x="384" y="3775"/>
                    <a:ext cx="94" cy="145"/>
                    <a:chOff x="384" y="3775"/>
                    <a:chExt cx="94" cy="145"/>
                  </a:xfrm>
                </p:grpSpPr>
                <p:grpSp>
                  <p:nvGrpSpPr>
                    <p:cNvPr id="24602" name="Group 770">
                      <a:extLst>
                        <a:ext uri="{FF2B5EF4-FFF2-40B4-BE49-F238E27FC236}">
                          <a16:creationId xmlns:a16="http://schemas.microsoft.com/office/drawing/2014/main" id="{46632E17-1994-4B99-928D-7DDFB6578C5B}"/>
                        </a:ext>
                      </a:extLst>
                    </p:cNvPr>
                    <p:cNvGrpSpPr>
                      <a:grpSpLocks/>
                    </p:cNvGrpSpPr>
                    <p:nvPr/>
                  </p:nvGrpSpPr>
                  <p:grpSpPr bwMode="auto">
                    <a:xfrm>
                      <a:off x="384" y="3842"/>
                      <a:ext cx="91" cy="78"/>
                      <a:chOff x="440" y="3815"/>
                      <a:chExt cx="91" cy="106"/>
                    </a:xfrm>
                  </p:grpSpPr>
                  <p:sp>
                    <p:nvSpPr>
                      <p:cNvPr id="24606" name="AutoShape 771">
                        <a:extLst>
                          <a:ext uri="{FF2B5EF4-FFF2-40B4-BE49-F238E27FC236}">
                            <a16:creationId xmlns:a16="http://schemas.microsoft.com/office/drawing/2014/main" id="{6BB8AEC5-D407-4FBC-9811-15E7F05EC151}"/>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4607" name="AutoShape 772">
                        <a:extLst>
                          <a:ext uri="{FF2B5EF4-FFF2-40B4-BE49-F238E27FC236}">
                            <a16:creationId xmlns:a16="http://schemas.microsoft.com/office/drawing/2014/main" id="{A421C6B7-1C2D-4FDB-A7F5-3C057FFC20BE}"/>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4603" name="Group 773">
                      <a:extLst>
                        <a:ext uri="{FF2B5EF4-FFF2-40B4-BE49-F238E27FC236}">
                          <a16:creationId xmlns:a16="http://schemas.microsoft.com/office/drawing/2014/main" id="{DAD9B65B-E86E-4FAB-9D57-CEBB32A8ADB7}"/>
                        </a:ext>
                      </a:extLst>
                    </p:cNvPr>
                    <p:cNvGrpSpPr>
                      <a:grpSpLocks/>
                    </p:cNvGrpSpPr>
                    <p:nvPr/>
                  </p:nvGrpSpPr>
                  <p:grpSpPr bwMode="auto">
                    <a:xfrm rot="10800000">
                      <a:off x="387" y="3775"/>
                      <a:ext cx="91" cy="78"/>
                      <a:chOff x="440" y="3815"/>
                      <a:chExt cx="91" cy="106"/>
                    </a:xfrm>
                  </p:grpSpPr>
                  <p:sp>
                    <p:nvSpPr>
                      <p:cNvPr id="24604" name="AutoShape 774">
                        <a:extLst>
                          <a:ext uri="{FF2B5EF4-FFF2-40B4-BE49-F238E27FC236}">
                            <a16:creationId xmlns:a16="http://schemas.microsoft.com/office/drawing/2014/main" id="{EA71DA9E-226D-4DC4-A724-166DA04E3F58}"/>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4605" name="AutoShape 775">
                        <a:extLst>
                          <a:ext uri="{FF2B5EF4-FFF2-40B4-BE49-F238E27FC236}">
                            <a16:creationId xmlns:a16="http://schemas.microsoft.com/office/drawing/2014/main" id="{29C833B2-CB13-4C61-9726-D67772734829}"/>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24601" name="Oval 776">
                    <a:extLst>
                      <a:ext uri="{FF2B5EF4-FFF2-40B4-BE49-F238E27FC236}">
                        <a16:creationId xmlns:a16="http://schemas.microsoft.com/office/drawing/2014/main" id="{AD0C7C49-888E-428E-9D35-51986C57C57A}"/>
                      </a:ext>
                    </a:extLst>
                  </p:cNvPr>
                  <p:cNvSpPr>
                    <a:spLocks noChangeArrowheads="1"/>
                  </p:cNvSpPr>
                  <p:nvPr/>
                </p:nvSpPr>
                <p:spPr bwMode="auto">
                  <a:xfrm>
                    <a:off x="353" y="3768"/>
                    <a:ext cx="155" cy="154"/>
                  </a:xfrm>
                  <a:prstGeom prst="ellipse">
                    <a:avLst/>
                  </a:prstGeom>
                  <a:noFill/>
                  <a:ln w="38100">
                    <a:solidFill>
                      <a:srgbClr val="990099"/>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24582" name="Group 803">
            <a:extLst>
              <a:ext uri="{FF2B5EF4-FFF2-40B4-BE49-F238E27FC236}">
                <a16:creationId xmlns:a16="http://schemas.microsoft.com/office/drawing/2014/main" id="{CE2F746C-1C3B-41EB-B64C-2482CBD02A30}"/>
              </a:ext>
            </a:extLst>
          </p:cNvPr>
          <p:cNvGrpSpPr>
            <a:grpSpLocks/>
          </p:cNvGrpSpPr>
          <p:nvPr/>
        </p:nvGrpSpPr>
        <p:grpSpPr bwMode="auto">
          <a:xfrm>
            <a:off x="457200" y="2514600"/>
            <a:ext cx="2228850" cy="2160588"/>
            <a:chOff x="2232" y="1800"/>
            <a:chExt cx="1812" cy="1757"/>
          </a:xfrm>
        </p:grpSpPr>
        <p:grpSp>
          <p:nvGrpSpPr>
            <p:cNvPr id="24587" name="Group 796">
              <a:extLst>
                <a:ext uri="{FF2B5EF4-FFF2-40B4-BE49-F238E27FC236}">
                  <a16:creationId xmlns:a16="http://schemas.microsoft.com/office/drawing/2014/main" id="{136C21C2-9A70-4E85-9D6F-15616068A037}"/>
                </a:ext>
              </a:extLst>
            </p:cNvPr>
            <p:cNvGrpSpPr>
              <a:grpSpLocks/>
            </p:cNvGrpSpPr>
            <p:nvPr/>
          </p:nvGrpSpPr>
          <p:grpSpPr bwMode="auto">
            <a:xfrm rot="2113433">
              <a:off x="2427" y="2554"/>
              <a:ext cx="1030" cy="882"/>
              <a:chOff x="440" y="3815"/>
              <a:chExt cx="91" cy="106"/>
            </a:xfrm>
          </p:grpSpPr>
          <p:sp>
            <p:nvSpPr>
              <p:cNvPr id="24592" name="AutoShape 797">
                <a:extLst>
                  <a:ext uri="{FF2B5EF4-FFF2-40B4-BE49-F238E27FC236}">
                    <a16:creationId xmlns:a16="http://schemas.microsoft.com/office/drawing/2014/main" id="{4961705C-4F75-4666-9B7D-005AD0B09806}"/>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4593" name="AutoShape 798">
                <a:extLst>
                  <a:ext uri="{FF2B5EF4-FFF2-40B4-BE49-F238E27FC236}">
                    <a16:creationId xmlns:a16="http://schemas.microsoft.com/office/drawing/2014/main" id="{513E3D12-2552-4A7B-B5EC-42A3B88D86C2}"/>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4588" name="Group 799">
              <a:extLst>
                <a:ext uri="{FF2B5EF4-FFF2-40B4-BE49-F238E27FC236}">
                  <a16:creationId xmlns:a16="http://schemas.microsoft.com/office/drawing/2014/main" id="{937AC2CB-BBE2-41A0-AE44-DB04909E25BD}"/>
                </a:ext>
              </a:extLst>
            </p:cNvPr>
            <p:cNvGrpSpPr>
              <a:grpSpLocks/>
            </p:cNvGrpSpPr>
            <p:nvPr/>
          </p:nvGrpSpPr>
          <p:grpSpPr bwMode="auto">
            <a:xfrm rot="-8686567">
              <a:off x="2891" y="1956"/>
              <a:ext cx="1030" cy="882"/>
              <a:chOff x="440" y="3815"/>
              <a:chExt cx="91" cy="106"/>
            </a:xfrm>
          </p:grpSpPr>
          <p:sp>
            <p:nvSpPr>
              <p:cNvPr id="24590" name="AutoShape 800">
                <a:extLst>
                  <a:ext uri="{FF2B5EF4-FFF2-40B4-BE49-F238E27FC236}">
                    <a16:creationId xmlns:a16="http://schemas.microsoft.com/office/drawing/2014/main" id="{E624F49A-78D9-459D-A125-B93EC6805112}"/>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4591" name="AutoShape 801">
                <a:extLst>
                  <a:ext uri="{FF2B5EF4-FFF2-40B4-BE49-F238E27FC236}">
                    <a16:creationId xmlns:a16="http://schemas.microsoft.com/office/drawing/2014/main" id="{25A7D22E-F5DC-4F6B-94AE-2E2928CEEB83}"/>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4589" name="Oval 802">
              <a:extLst>
                <a:ext uri="{FF2B5EF4-FFF2-40B4-BE49-F238E27FC236}">
                  <a16:creationId xmlns:a16="http://schemas.microsoft.com/office/drawing/2014/main" id="{EC9B96A1-1B4C-4852-9EA5-48330A723A77}"/>
                </a:ext>
              </a:extLst>
            </p:cNvPr>
            <p:cNvSpPr>
              <a:spLocks noChangeArrowheads="1"/>
            </p:cNvSpPr>
            <p:nvPr/>
          </p:nvSpPr>
          <p:spPr bwMode="auto">
            <a:xfrm rot="2113433">
              <a:off x="2232" y="1800"/>
              <a:ext cx="1812" cy="1757"/>
            </a:xfrm>
            <a:prstGeom prst="ellipse">
              <a:avLst/>
            </a:prstGeom>
            <a:noFill/>
            <a:ln w="292100">
              <a:solidFill>
                <a:srgbClr val="990099"/>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4583" name="Text Box 804">
            <a:extLst>
              <a:ext uri="{FF2B5EF4-FFF2-40B4-BE49-F238E27FC236}">
                <a16:creationId xmlns:a16="http://schemas.microsoft.com/office/drawing/2014/main" id="{21D327E7-83BF-45EC-AFC2-A14099BF4BD3}"/>
              </a:ext>
            </a:extLst>
          </p:cNvPr>
          <p:cNvSpPr txBox="1">
            <a:spLocks noChangeArrowheads="1"/>
          </p:cNvSpPr>
          <p:nvPr/>
        </p:nvSpPr>
        <p:spPr bwMode="auto">
          <a:xfrm>
            <a:off x="2043113" y="1169988"/>
            <a:ext cx="3048000" cy="520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This circle shows the center of gravity of an object.</a:t>
            </a:r>
            <a:endParaRPr lang="en-US" altLang="en-US" b="0"/>
          </a:p>
        </p:txBody>
      </p:sp>
      <p:sp>
        <p:nvSpPr>
          <p:cNvPr id="24584" name="Text Box 806">
            <a:extLst>
              <a:ext uri="{FF2B5EF4-FFF2-40B4-BE49-F238E27FC236}">
                <a16:creationId xmlns:a16="http://schemas.microsoft.com/office/drawing/2014/main" id="{EB39D96C-A325-40B5-910F-3C7150CD67E5}"/>
              </a:ext>
            </a:extLst>
          </p:cNvPr>
          <p:cNvSpPr txBox="1">
            <a:spLocks noChangeArrowheads="1"/>
          </p:cNvSpPr>
          <p:nvPr/>
        </p:nvSpPr>
        <p:spPr bwMode="auto">
          <a:xfrm>
            <a:off x="344488" y="8288338"/>
            <a:ext cx="6032500" cy="520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Everything has a center of gravity - including a chair, an apple, a broom, a sack of sugar, or a passenger bus!</a:t>
            </a:r>
          </a:p>
        </p:txBody>
      </p:sp>
      <p:sp>
        <p:nvSpPr>
          <p:cNvPr id="24585" name="AutoShape 398">
            <a:extLst>
              <a:ext uri="{FF2B5EF4-FFF2-40B4-BE49-F238E27FC236}">
                <a16:creationId xmlns:a16="http://schemas.microsoft.com/office/drawing/2014/main" id="{6205F255-5059-4983-89F9-96854879374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4586" name="Text Box 399">
            <a:extLst>
              <a:ext uri="{FF2B5EF4-FFF2-40B4-BE49-F238E27FC236}">
                <a16:creationId xmlns:a16="http://schemas.microsoft.com/office/drawing/2014/main" id="{15C51C84-A41A-479A-83FB-B2C37C4ADFBB}"/>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Center of gravity</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DFCFFC1E-9B41-4F81-9428-3B87D6497A81}"/>
              </a:ext>
            </a:extLst>
          </p:cNvPr>
          <p:cNvSpPr txBox="1">
            <a:spLocks noChangeAspect="1" noChangeArrowheads="1"/>
          </p:cNvSpPr>
          <p:nvPr/>
        </p:nvSpPr>
        <p:spPr bwMode="auto">
          <a:xfrm>
            <a:off x="1241425" y="1409700"/>
            <a:ext cx="184150" cy="3048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endParaRPr lang="en-US" altLang="en-US" b="0"/>
          </a:p>
        </p:txBody>
      </p:sp>
      <p:sp>
        <p:nvSpPr>
          <p:cNvPr id="25603" name="Text Box 3">
            <a:extLst>
              <a:ext uri="{FF2B5EF4-FFF2-40B4-BE49-F238E27FC236}">
                <a16:creationId xmlns:a16="http://schemas.microsoft.com/office/drawing/2014/main" id="{E92706A1-7847-4C35-BECD-7D591ECEE283}"/>
              </a:ext>
            </a:extLst>
          </p:cNvPr>
          <p:cNvSpPr txBox="1">
            <a:spLocks noChangeAspect="1" noChangeArrowheads="1"/>
          </p:cNvSpPr>
          <p:nvPr/>
        </p:nvSpPr>
        <p:spPr bwMode="auto">
          <a:xfrm>
            <a:off x="1671638" y="3957638"/>
            <a:ext cx="184150" cy="304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endParaRPr lang="en-US" altLang="en-US" b="0"/>
          </a:p>
        </p:txBody>
      </p:sp>
      <p:sp>
        <p:nvSpPr>
          <p:cNvPr id="25604" name="Text Box 4">
            <a:extLst>
              <a:ext uri="{FF2B5EF4-FFF2-40B4-BE49-F238E27FC236}">
                <a16:creationId xmlns:a16="http://schemas.microsoft.com/office/drawing/2014/main" id="{9383FC39-D9DB-4E2F-8134-478C4BFF6917}"/>
              </a:ext>
            </a:extLst>
          </p:cNvPr>
          <p:cNvSpPr txBox="1">
            <a:spLocks noChangeArrowheads="1"/>
          </p:cNvSpPr>
          <p:nvPr/>
        </p:nvSpPr>
        <p:spPr bwMode="auto">
          <a:xfrm>
            <a:off x="838200" y="6357938"/>
            <a:ext cx="4954588" cy="13144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000"/>
              <a:t>El centro de gravedad</a:t>
            </a:r>
          </a:p>
          <a:p>
            <a:pPr algn="ctr"/>
            <a:r>
              <a:rPr lang="en-US" altLang="en-US" sz="2000"/>
              <a:t>es el punto donde un objeto esta equilibrado</a:t>
            </a:r>
          </a:p>
          <a:p>
            <a:pPr algn="ctr"/>
            <a:r>
              <a:rPr lang="en-US" altLang="en-US" sz="2000"/>
              <a:t>en todas las direcciones.</a:t>
            </a:r>
            <a:endParaRPr lang="en-US" altLang="en-US"/>
          </a:p>
        </p:txBody>
      </p:sp>
      <p:grpSp>
        <p:nvGrpSpPr>
          <p:cNvPr id="25605" name="Group 5">
            <a:extLst>
              <a:ext uri="{FF2B5EF4-FFF2-40B4-BE49-F238E27FC236}">
                <a16:creationId xmlns:a16="http://schemas.microsoft.com/office/drawing/2014/main" id="{7D0206EB-8A5E-4B3C-937F-D5502A146A2D}"/>
              </a:ext>
            </a:extLst>
          </p:cNvPr>
          <p:cNvGrpSpPr>
            <a:grpSpLocks/>
          </p:cNvGrpSpPr>
          <p:nvPr/>
        </p:nvGrpSpPr>
        <p:grpSpPr bwMode="auto">
          <a:xfrm>
            <a:off x="4056063" y="976313"/>
            <a:ext cx="2571750" cy="4953000"/>
            <a:chOff x="656" y="1048"/>
            <a:chExt cx="1624" cy="3126"/>
          </a:xfrm>
        </p:grpSpPr>
        <p:graphicFrame>
          <p:nvGraphicFramePr>
            <p:cNvPr id="25618" name="Object 6">
              <a:extLst>
                <a:ext uri="{FF2B5EF4-FFF2-40B4-BE49-F238E27FC236}">
                  <a16:creationId xmlns:a16="http://schemas.microsoft.com/office/drawing/2014/main" id="{7408DCAA-81E1-44D9-8D6B-8C60B6E6A3D8}"/>
                </a:ext>
              </a:extLst>
            </p:cNvPr>
            <p:cNvGraphicFramePr>
              <a:graphicFrameLocks noChangeAspect="1"/>
            </p:cNvGraphicFramePr>
            <p:nvPr/>
          </p:nvGraphicFramePr>
          <p:xfrm>
            <a:off x="656" y="2478"/>
            <a:ext cx="1624" cy="1696"/>
          </p:xfrm>
          <a:graphic>
            <a:graphicData uri="http://schemas.openxmlformats.org/presentationml/2006/ole">
              <mc:AlternateContent xmlns:mc="http://schemas.openxmlformats.org/markup-compatibility/2006">
                <mc:Choice xmlns:v="urn:schemas-microsoft-com:vml" Requires="v">
                  <p:oleObj spid="_x0000_s25640" name="Bitmap Image" r:id="rId3" imgW="4734586" imgH="5315692" progId="Paint.Picture">
                    <p:embed/>
                  </p:oleObj>
                </mc:Choice>
                <mc:Fallback>
                  <p:oleObj name="Bitmap Image" r:id="rId3" imgW="4734586" imgH="5315692"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 y="2478"/>
                          <a:ext cx="1624" cy="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619" name="Group 7">
              <a:extLst>
                <a:ext uri="{FF2B5EF4-FFF2-40B4-BE49-F238E27FC236}">
                  <a16:creationId xmlns:a16="http://schemas.microsoft.com/office/drawing/2014/main" id="{A7234BA8-99DB-448D-AF75-2862DD294FDE}"/>
                </a:ext>
              </a:extLst>
            </p:cNvPr>
            <p:cNvGrpSpPr>
              <a:grpSpLocks/>
            </p:cNvGrpSpPr>
            <p:nvPr/>
          </p:nvGrpSpPr>
          <p:grpSpPr bwMode="auto">
            <a:xfrm>
              <a:off x="1373" y="1048"/>
              <a:ext cx="155" cy="2361"/>
              <a:chOff x="1373" y="1048"/>
              <a:chExt cx="155" cy="2361"/>
            </a:xfrm>
          </p:grpSpPr>
          <p:sp>
            <p:nvSpPr>
              <p:cNvPr id="25620" name="Line 8">
                <a:extLst>
                  <a:ext uri="{FF2B5EF4-FFF2-40B4-BE49-F238E27FC236}">
                    <a16:creationId xmlns:a16="http://schemas.microsoft.com/office/drawing/2014/main" id="{5EC363D2-6A80-4212-A551-35978E0F147B}"/>
                  </a:ext>
                </a:extLst>
              </p:cNvPr>
              <p:cNvSpPr>
                <a:spLocks noChangeShapeType="1"/>
              </p:cNvSpPr>
              <p:nvPr/>
            </p:nvSpPr>
            <p:spPr bwMode="auto">
              <a:xfrm flipV="1">
                <a:off x="1454" y="1048"/>
                <a:ext cx="0" cy="22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21" name="Group 9">
                <a:extLst>
                  <a:ext uri="{FF2B5EF4-FFF2-40B4-BE49-F238E27FC236}">
                    <a16:creationId xmlns:a16="http://schemas.microsoft.com/office/drawing/2014/main" id="{C311804A-CCC6-44AC-8201-E858FBD65502}"/>
                  </a:ext>
                </a:extLst>
              </p:cNvPr>
              <p:cNvGrpSpPr>
                <a:grpSpLocks/>
              </p:cNvGrpSpPr>
              <p:nvPr/>
            </p:nvGrpSpPr>
            <p:grpSpPr bwMode="auto">
              <a:xfrm>
                <a:off x="1373" y="3255"/>
                <a:ext cx="155" cy="154"/>
                <a:chOff x="1201" y="4375"/>
                <a:chExt cx="155" cy="154"/>
              </a:xfrm>
            </p:grpSpPr>
            <p:sp>
              <p:nvSpPr>
                <p:cNvPr id="25622" name="Oval 10">
                  <a:extLst>
                    <a:ext uri="{FF2B5EF4-FFF2-40B4-BE49-F238E27FC236}">
                      <a16:creationId xmlns:a16="http://schemas.microsoft.com/office/drawing/2014/main" id="{0638CA87-73BB-40D5-8159-898EA08F552A}"/>
                    </a:ext>
                  </a:extLst>
                </p:cNvPr>
                <p:cNvSpPr>
                  <a:spLocks noChangeArrowheads="1"/>
                </p:cNvSpPr>
                <p:nvPr/>
              </p:nvSpPr>
              <p:spPr bwMode="auto">
                <a:xfrm>
                  <a:off x="1211" y="4377"/>
                  <a:ext cx="139" cy="139"/>
                </a:xfrm>
                <a:prstGeom prst="ellipse">
                  <a:avLst/>
                </a:prstGeom>
                <a:solidFill>
                  <a:schemeClr val="bg1"/>
                </a:solidFill>
                <a:ln>
                  <a:noFill/>
                </a:ln>
                <a:effectLst/>
                <a:extLst>
                  <a:ext uri="{91240B29-F687-4F45-9708-019B960494DF}">
                    <a14:hiddenLine xmlns:a14="http://schemas.microsoft.com/office/drawing/2010/main" w="412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5623" name="Group 11">
                  <a:extLst>
                    <a:ext uri="{FF2B5EF4-FFF2-40B4-BE49-F238E27FC236}">
                      <a16:creationId xmlns:a16="http://schemas.microsoft.com/office/drawing/2014/main" id="{E563F016-29FC-48DE-B023-0C1908B7760C}"/>
                    </a:ext>
                  </a:extLst>
                </p:cNvPr>
                <p:cNvGrpSpPr>
                  <a:grpSpLocks/>
                </p:cNvGrpSpPr>
                <p:nvPr/>
              </p:nvGrpSpPr>
              <p:grpSpPr bwMode="auto">
                <a:xfrm rot="2113433">
                  <a:off x="1201" y="4375"/>
                  <a:ext cx="155" cy="154"/>
                  <a:chOff x="353" y="3768"/>
                  <a:chExt cx="155" cy="154"/>
                </a:xfrm>
              </p:grpSpPr>
              <p:grpSp>
                <p:nvGrpSpPr>
                  <p:cNvPr id="25624" name="Group 12">
                    <a:extLst>
                      <a:ext uri="{FF2B5EF4-FFF2-40B4-BE49-F238E27FC236}">
                        <a16:creationId xmlns:a16="http://schemas.microsoft.com/office/drawing/2014/main" id="{85FC1617-97AB-4EBE-AB85-331D1119A9A6}"/>
                      </a:ext>
                    </a:extLst>
                  </p:cNvPr>
                  <p:cNvGrpSpPr>
                    <a:grpSpLocks/>
                  </p:cNvGrpSpPr>
                  <p:nvPr/>
                </p:nvGrpSpPr>
                <p:grpSpPr bwMode="auto">
                  <a:xfrm>
                    <a:off x="384" y="3775"/>
                    <a:ext cx="94" cy="145"/>
                    <a:chOff x="384" y="3775"/>
                    <a:chExt cx="94" cy="145"/>
                  </a:xfrm>
                </p:grpSpPr>
                <p:grpSp>
                  <p:nvGrpSpPr>
                    <p:cNvPr id="25626" name="Group 13">
                      <a:extLst>
                        <a:ext uri="{FF2B5EF4-FFF2-40B4-BE49-F238E27FC236}">
                          <a16:creationId xmlns:a16="http://schemas.microsoft.com/office/drawing/2014/main" id="{D886549D-A1A2-4DD5-ADD7-76A395355633}"/>
                        </a:ext>
                      </a:extLst>
                    </p:cNvPr>
                    <p:cNvGrpSpPr>
                      <a:grpSpLocks/>
                    </p:cNvGrpSpPr>
                    <p:nvPr/>
                  </p:nvGrpSpPr>
                  <p:grpSpPr bwMode="auto">
                    <a:xfrm>
                      <a:off x="384" y="3842"/>
                      <a:ext cx="91" cy="78"/>
                      <a:chOff x="440" y="3815"/>
                      <a:chExt cx="91" cy="106"/>
                    </a:xfrm>
                  </p:grpSpPr>
                  <p:sp>
                    <p:nvSpPr>
                      <p:cNvPr id="25630" name="AutoShape 14">
                        <a:extLst>
                          <a:ext uri="{FF2B5EF4-FFF2-40B4-BE49-F238E27FC236}">
                            <a16:creationId xmlns:a16="http://schemas.microsoft.com/office/drawing/2014/main" id="{9A879356-EAFB-424F-8BEE-E8624BEC5D61}"/>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31" name="AutoShape 15">
                        <a:extLst>
                          <a:ext uri="{FF2B5EF4-FFF2-40B4-BE49-F238E27FC236}">
                            <a16:creationId xmlns:a16="http://schemas.microsoft.com/office/drawing/2014/main" id="{C5E71453-BD5B-44CD-AE54-AFF3CA1C2A74}"/>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5627" name="Group 16">
                      <a:extLst>
                        <a:ext uri="{FF2B5EF4-FFF2-40B4-BE49-F238E27FC236}">
                          <a16:creationId xmlns:a16="http://schemas.microsoft.com/office/drawing/2014/main" id="{3E0F5429-ABF7-4DF9-B149-1B9EA27DF51D}"/>
                        </a:ext>
                      </a:extLst>
                    </p:cNvPr>
                    <p:cNvGrpSpPr>
                      <a:grpSpLocks/>
                    </p:cNvGrpSpPr>
                    <p:nvPr/>
                  </p:nvGrpSpPr>
                  <p:grpSpPr bwMode="auto">
                    <a:xfrm rot="10800000">
                      <a:off x="387" y="3775"/>
                      <a:ext cx="91" cy="78"/>
                      <a:chOff x="440" y="3815"/>
                      <a:chExt cx="91" cy="106"/>
                    </a:xfrm>
                  </p:grpSpPr>
                  <p:sp>
                    <p:nvSpPr>
                      <p:cNvPr id="25628" name="AutoShape 17">
                        <a:extLst>
                          <a:ext uri="{FF2B5EF4-FFF2-40B4-BE49-F238E27FC236}">
                            <a16:creationId xmlns:a16="http://schemas.microsoft.com/office/drawing/2014/main" id="{1F200605-DF73-46FB-8607-0574A2821564}"/>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29" name="AutoShape 18">
                        <a:extLst>
                          <a:ext uri="{FF2B5EF4-FFF2-40B4-BE49-F238E27FC236}">
                            <a16:creationId xmlns:a16="http://schemas.microsoft.com/office/drawing/2014/main" id="{774F0104-D74D-41B8-857E-3FEDCAF6109C}"/>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25625" name="Oval 19">
                    <a:extLst>
                      <a:ext uri="{FF2B5EF4-FFF2-40B4-BE49-F238E27FC236}">
                        <a16:creationId xmlns:a16="http://schemas.microsoft.com/office/drawing/2014/main" id="{737ECE53-FC31-48D8-A630-751508C87EEE}"/>
                      </a:ext>
                    </a:extLst>
                  </p:cNvPr>
                  <p:cNvSpPr>
                    <a:spLocks noChangeArrowheads="1"/>
                  </p:cNvSpPr>
                  <p:nvPr/>
                </p:nvSpPr>
                <p:spPr bwMode="auto">
                  <a:xfrm>
                    <a:off x="353" y="3768"/>
                    <a:ext cx="155" cy="154"/>
                  </a:xfrm>
                  <a:prstGeom prst="ellipse">
                    <a:avLst/>
                  </a:prstGeom>
                  <a:noFill/>
                  <a:ln w="38100">
                    <a:solidFill>
                      <a:srgbClr val="990099"/>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25606" name="Group 20">
            <a:extLst>
              <a:ext uri="{FF2B5EF4-FFF2-40B4-BE49-F238E27FC236}">
                <a16:creationId xmlns:a16="http://schemas.microsoft.com/office/drawing/2014/main" id="{266C6B9D-5E63-4AB1-96FC-13F938CDD7AF}"/>
              </a:ext>
            </a:extLst>
          </p:cNvPr>
          <p:cNvGrpSpPr>
            <a:grpSpLocks/>
          </p:cNvGrpSpPr>
          <p:nvPr/>
        </p:nvGrpSpPr>
        <p:grpSpPr bwMode="auto">
          <a:xfrm>
            <a:off x="457200" y="2514600"/>
            <a:ext cx="2228850" cy="2160588"/>
            <a:chOff x="2232" y="1800"/>
            <a:chExt cx="1812" cy="1757"/>
          </a:xfrm>
        </p:grpSpPr>
        <p:grpSp>
          <p:nvGrpSpPr>
            <p:cNvPr id="25611" name="Group 21">
              <a:extLst>
                <a:ext uri="{FF2B5EF4-FFF2-40B4-BE49-F238E27FC236}">
                  <a16:creationId xmlns:a16="http://schemas.microsoft.com/office/drawing/2014/main" id="{093FD02F-A9FA-4284-8CD0-A563E57912F4}"/>
                </a:ext>
              </a:extLst>
            </p:cNvPr>
            <p:cNvGrpSpPr>
              <a:grpSpLocks/>
            </p:cNvGrpSpPr>
            <p:nvPr/>
          </p:nvGrpSpPr>
          <p:grpSpPr bwMode="auto">
            <a:xfrm rot="2113433">
              <a:off x="2427" y="2554"/>
              <a:ext cx="1030" cy="882"/>
              <a:chOff x="440" y="3815"/>
              <a:chExt cx="91" cy="106"/>
            </a:xfrm>
          </p:grpSpPr>
          <p:sp>
            <p:nvSpPr>
              <p:cNvPr id="25616" name="AutoShape 22">
                <a:extLst>
                  <a:ext uri="{FF2B5EF4-FFF2-40B4-BE49-F238E27FC236}">
                    <a16:creationId xmlns:a16="http://schemas.microsoft.com/office/drawing/2014/main" id="{EC6F67CD-9DEB-49D0-B43E-3359E047FBD9}"/>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17" name="AutoShape 23">
                <a:extLst>
                  <a:ext uri="{FF2B5EF4-FFF2-40B4-BE49-F238E27FC236}">
                    <a16:creationId xmlns:a16="http://schemas.microsoft.com/office/drawing/2014/main" id="{E7B7DA96-A986-4A2E-A8D2-59B8E2C98719}"/>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5612" name="Group 24">
              <a:extLst>
                <a:ext uri="{FF2B5EF4-FFF2-40B4-BE49-F238E27FC236}">
                  <a16:creationId xmlns:a16="http://schemas.microsoft.com/office/drawing/2014/main" id="{5F19436E-AA2F-4A54-ACF3-E09E356E3350}"/>
                </a:ext>
              </a:extLst>
            </p:cNvPr>
            <p:cNvGrpSpPr>
              <a:grpSpLocks/>
            </p:cNvGrpSpPr>
            <p:nvPr/>
          </p:nvGrpSpPr>
          <p:grpSpPr bwMode="auto">
            <a:xfrm rot="-8686567">
              <a:off x="2891" y="1956"/>
              <a:ext cx="1030" cy="882"/>
              <a:chOff x="440" y="3815"/>
              <a:chExt cx="91" cy="106"/>
            </a:xfrm>
          </p:grpSpPr>
          <p:sp>
            <p:nvSpPr>
              <p:cNvPr id="25614" name="AutoShape 25">
                <a:extLst>
                  <a:ext uri="{FF2B5EF4-FFF2-40B4-BE49-F238E27FC236}">
                    <a16:creationId xmlns:a16="http://schemas.microsoft.com/office/drawing/2014/main" id="{5D4C1840-094D-48DE-8540-52FAD90F4AE8}"/>
                  </a:ext>
                </a:extLst>
              </p:cNvPr>
              <p:cNvSpPr>
                <a:spLocks noChangeArrowheads="1"/>
              </p:cNvSpPr>
              <p:nvPr/>
            </p:nvSpPr>
            <p:spPr bwMode="auto">
              <a:xfrm>
                <a:off x="452" y="3815"/>
                <a:ext cx="70" cy="96"/>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15" name="AutoShape 26">
                <a:extLst>
                  <a:ext uri="{FF2B5EF4-FFF2-40B4-BE49-F238E27FC236}">
                    <a16:creationId xmlns:a16="http://schemas.microsoft.com/office/drawing/2014/main" id="{3F3B00FE-1BA1-42BC-B6AC-28E4F6CE8D0B}"/>
                  </a:ext>
                </a:extLst>
              </p:cNvPr>
              <p:cNvSpPr>
                <a:spLocks noChangeArrowheads="1"/>
              </p:cNvSpPr>
              <p:nvPr/>
            </p:nvSpPr>
            <p:spPr bwMode="auto">
              <a:xfrm>
                <a:off x="440" y="3874"/>
                <a:ext cx="91" cy="47"/>
              </a:xfrm>
              <a:prstGeom prst="triangle">
                <a:avLst>
                  <a:gd name="adj" fmla="val 50000"/>
                </a:avLst>
              </a:prstGeom>
              <a:solidFill>
                <a:srgbClr val="9900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5613" name="Oval 27">
              <a:extLst>
                <a:ext uri="{FF2B5EF4-FFF2-40B4-BE49-F238E27FC236}">
                  <a16:creationId xmlns:a16="http://schemas.microsoft.com/office/drawing/2014/main" id="{E6310383-07F5-4CAE-98A7-45115CEEE4A8}"/>
                </a:ext>
              </a:extLst>
            </p:cNvPr>
            <p:cNvSpPr>
              <a:spLocks noChangeArrowheads="1"/>
            </p:cNvSpPr>
            <p:nvPr/>
          </p:nvSpPr>
          <p:spPr bwMode="auto">
            <a:xfrm rot="2113433">
              <a:off x="2232" y="1800"/>
              <a:ext cx="1812" cy="1757"/>
            </a:xfrm>
            <a:prstGeom prst="ellipse">
              <a:avLst/>
            </a:prstGeom>
            <a:noFill/>
            <a:ln w="292100">
              <a:solidFill>
                <a:srgbClr val="990099"/>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5607" name="Text Box 28">
            <a:extLst>
              <a:ext uri="{FF2B5EF4-FFF2-40B4-BE49-F238E27FC236}">
                <a16:creationId xmlns:a16="http://schemas.microsoft.com/office/drawing/2014/main" id="{C45795B3-1455-4536-B0A8-BDCF820169A3}"/>
              </a:ext>
            </a:extLst>
          </p:cNvPr>
          <p:cNvSpPr txBox="1">
            <a:spLocks noChangeArrowheads="1"/>
          </p:cNvSpPr>
          <p:nvPr/>
        </p:nvSpPr>
        <p:spPr bwMode="auto">
          <a:xfrm>
            <a:off x="2043113" y="1169988"/>
            <a:ext cx="3048000" cy="520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Esta rueda señala el centro de gravedad de un objeto.</a:t>
            </a:r>
            <a:endParaRPr lang="en-US" altLang="en-US" b="0"/>
          </a:p>
        </p:txBody>
      </p:sp>
      <p:sp>
        <p:nvSpPr>
          <p:cNvPr id="25608" name="Text Box 29">
            <a:extLst>
              <a:ext uri="{FF2B5EF4-FFF2-40B4-BE49-F238E27FC236}">
                <a16:creationId xmlns:a16="http://schemas.microsoft.com/office/drawing/2014/main" id="{47F2FC43-C00F-421A-B93D-F73CCCCAD17E}"/>
              </a:ext>
            </a:extLst>
          </p:cNvPr>
          <p:cNvSpPr txBox="1">
            <a:spLocks noChangeArrowheads="1"/>
          </p:cNvSpPr>
          <p:nvPr/>
        </p:nvSpPr>
        <p:spPr bwMode="auto">
          <a:xfrm>
            <a:off x="344488" y="8288338"/>
            <a:ext cx="6032500" cy="5207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¡Todo tiene un centro de gravedad - inclusive una silla, una manzana, una escoba, un costal de azucar o un camión de pasajeros!</a:t>
            </a:r>
          </a:p>
        </p:txBody>
      </p:sp>
      <p:sp>
        <p:nvSpPr>
          <p:cNvPr id="25609" name="AutoShape 30">
            <a:extLst>
              <a:ext uri="{FF2B5EF4-FFF2-40B4-BE49-F238E27FC236}">
                <a16:creationId xmlns:a16="http://schemas.microsoft.com/office/drawing/2014/main" id="{CC130621-A2C7-413B-A329-2B25B17254F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5610" name="Text Box 31">
            <a:extLst>
              <a:ext uri="{FF2B5EF4-FFF2-40B4-BE49-F238E27FC236}">
                <a16:creationId xmlns:a16="http://schemas.microsoft.com/office/drawing/2014/main" id="{84DCF069-01E8-4251-991B-C76C183E1E69}"/>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Centro de </a:t>
            </a:r>
            <a:r>
              <a:rPr lang="en-US" altLang="en-US" sz="2800" dirty="0" err="1"/>
              <a:t>gravedad</a:t>
            </a:r>
            <a:endParaRPr lang="en-US" altLang="en-US" sz="28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1149F3A2-8D23-418E-841D-E74EC83FECF3}"/>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TO USE THIS TRAINING MODULE:</a:t>
            </a:r>
          </a:p>
          <a:p>
            <a:pPr>
              <a:buFont typeface="Wingdings" panose="05000000000000000000" pitchFamily="2" charset="2"/>
              <a:buNone/>
            </a:pPr>
            <a:endParaRPr lang="en-US" altLang="en-US"/>
          </a:p>
          <a:p>
            <a:pPr>
              <a:buFont typeface="Wingdings" panose="05000000000000000000" pitchFamily="2" charset="2"/>
              <a:buNone/>
            </a:pPr>
            <a:r>
              <a:rPr lang="en-US" altLang="en-US" sz="1200"/>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F67B91EC-BFEB-4323-BDD7-CA170F6818DD}"/>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STEP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4</a:t>
            </a:r>
          </a:p>
        </p:txBody>
      </p:sp>
      <p:graphicFrame>
        <p:nvGraphicFramePr>
          <p:cNvPr id="6148" name="Object 1028">
            <a:extLst>
              <a:ext uri="{FF2B5EF4-FFF2-40B4-BE49-F238E27FC236}">
                <a16:creationId xmlns:a16="http://schemas.microsoft.com/office/drawing/2014/main" id="{78E83F78-B09F-41BA-877B-E3DA7E9C618B}"/>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60"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727DB458-BA68-4536-B39B-0E16A2AD2A9F}"/>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7613B2EE-650D-4ED5-8AAA-5DF3566BC894}"/>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E8E1873C-8807-4E13-BA3C-81EA3ECC675D}"/>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A23E6486-800C-4C30-AC03-7F5C5D0ACFB2}"/>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A8EF9ED9-5A3B-4F04-8C8B-FEC3885919E3}"/>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ACC5F31D-9270-418A-AE27-9925C1F08FED}"/>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5D6D059B-8E30-454C-9E07-D63CBCD60F17}"/>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50014403-1687-4786-B6CA-CB9B94B9AFEC}"/>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1C935633-948A-43FD-B006-81C82426E3B7}"/>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712B88E2-B930-438F-BDBC-C9E066831CB5}"/>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D1A0E63D-459B-4350-A4CD-37D92F403D95}"/>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827623EA-6052-48C0-BE58-ECCA7E1603D2}"/>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1EB9B996-DF89-412C-8207-8E46F23A1AAB}"/>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B35D23F6-7B22-4F46-AA36-D02267FB16BB}"/>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D9DDF0D3-BD08-4521-8801-DD671743B22D}"/>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1A8496CF-EE07-4AE0-9AAC-8807FBDE442A}"/>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4FC87897-E539-4C2D-A290-A7CA883A109E}"/>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7A927D0F-D3AE-4239-967D-4EEF1A43D4D8}"/>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F03C546A-9E2F-4CAD-9140-46F16EE91C41}"/>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BC7BBD98-5E34-4A86-ADDC-74DCCE49E3D6}"/>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2FA41CAA-B9EE-46F2-8415-A2303D92C391}"/>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7F07F4AF-E346-4FA1-BACF-6DDF1709DBB6}"/>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2319C5F1-1C96-4D3E-AF18-4A4B608C07A1}"/>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DA44698C-7B63-41DE-BA1B-BA6CD421F363}"/>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13394A19-85ED-4659-B7C5-EA6D5F8B019C}"/>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ABC1E8AD-8A41-49EB-9E6A-C01CFD4F6F9D}"/>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5EFD1E81-E4E5-4CD9-BFD3-97637F3BC7F9}"/>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F722E603-31CC-4A68-95EF-EE91A99BF73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2D8C4036-C3CD-4DEA-9A1E-23710DB57E2C}"/>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7B762384-5BE1-4995-9166-A9ACF2EA617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788EFC40-FD3E-46F8-B53D-05386FF1EEB1}"/>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E9A610BF-0076-410D-B7AF-67888CA5DC38}"/>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5615057C-7556-45EE-9C70-952366DBF154}"/>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403F0867-D3CE-4654-86FE-6484C7453A1E}"/>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53F478F6-7573-46CF-87A2-F138248758E1}"/>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3DB02DEB-A78E-4258-B03F-EC70C17424F3}"/>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D170021D-99B4-49D0-AF40-2068EEDD7448}"/>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E3DC5DDA-4BEB-4215-8975-4D1DFEA0BB89}"/>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79D34142-CD48-45CC-8E9A-D09AE1EBA2B3}"/>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889DF7B6-A372-4F5E-B2EF-3E032E45FD09}"/>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7AB8E868-B439-4537-B998-4A6D6148E839}"/>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2452200B-90D3-44D7-A814-F6EB9E2E0918}"/>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58F6F082-7773-4981-9BAE-7F6E5002405C}"/>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68734A20-A63F-4453-BB7E-4523D8D6D09D}"/>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44A9BE81-DE31-460F-8D88-8D82185F2897}"/>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9E518C37-859A-4736-B311-F8101FF06CA6}"/>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582B7626-4D1E-44A7-A34B-D33972B1E289}"/>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95F6D3CC-7127-4575-BAB1-B34CBD310EB5}"/>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F4D8D607-CE0D-49ED-BAA6-C21B16CF908C}"/>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97A34D1E-CC0F-4D0B-9D6F-6F7E78E4DE05}"/>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B3FFFE6E-CD39-4D8C-BA6A-12DC9D40A24A}"/>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E21E484B-E7CA-448A-85DA-4C835999C186}"/>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B8DA5171-6375-44C5-A07E-5F47B93F6CCB}"/>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6DA37AB0-EA46-4BBD-816A-166CAE73C03B}"/>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D5485F32-9C13-434F-95DD-D07F5CBE602A}"/>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634FE584-C7D7-4DFA-94E3-902EBFE3F7C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535497EC-CCDC-4686-909B-8FCCCC89E6C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585B2501-D1B7-4C5F-8A01-D6F759B4E19B}"/>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4A5FD677-15F1-49D8-AB30-82CA91AF9961}"/>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783F2934-D048-4D93-961F-BF8D615C8917}"/>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B645A794-0224-4DAE-8DAA-D31004FBA467}"/>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D1C76849-2920-4D81-81E0-16B930BFF4EF}"/>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5239D98C-5765-4B2B-9A37-F78E3D553564}"/>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CA5A45B5-A015-412B-9B05-B2871A2D6F80}"/>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223F5BA1-5D4C-4729-996A-724C3E771378}"/>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64F8D0E0-E610-4DA4-8026-8E1DDF1CD832}"/>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989DEFC2-86DD-40AA-AC01-A59EF63646EB}"/>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54F043F0-37BD-475E-A179-10B3D20D6DE8}"/>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C8AB59FD-EFE7-4841-83DB-EE3280B83559}"/>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F519005B-F00D-4C5B-8498-B41EB6B8E0D5}"/>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3CC0E8BC-3A1B-4368-921E-C8DAEA2C0E1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D783D5B2-D83A-4E33-BB7D-5CE5CFF93405}"/>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2609FA24-250C-45E9-B093-563937F758B2}"/>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D1263986-174C-4290-BD27-E9B2F7153CF3}"/>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D2B9CFD1-5CB0-4D1D-BA86-5C37C87587C9}"/>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624AC6C7-1288-4B0B-9B50-17E2D1B156B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6A159EEC-A45B-4BC9-9D8A-AFA29FBCFDF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7E2968D0-63CC-4395-AA2B-6A1497A34C35}"/>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899F186C-CC9D-4C5A-9D2B-E4F11086D986}"/>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C34A6CE8-5291-4EF8-B302-30CE5CDA5833}"/>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9435F700-B742-461E-AD21-38CE04E64230}"/>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C917E47B-1D37-434A-A50A-EFF54BE11E57}"/>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9FE145E8-E9B0-4519-A193-0C3DB52B7541}"/>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24290B5E-3AC6-44B5-9FA9-167BAB86358C}"/>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064D9E9E-DC27-4E77-A5FD-5C06ABDC77A7}"/>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0836EBA0-7C87-46C7-8DD8-050B5B62F32C}"/>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B10BC15A-3C85-4178-8C2A-1A860AAADBC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720665F7-6700-45CD-B7E1-80A5C569175C}"/>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E8E59646-BAAC-4A01-B743-7F18EF8BC78E}"/>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D736C2DB-D670-44F1-B62C-8E1EE3F008D4}"/>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2F400942-F7BE-4CB1-9906-8756AAE82368}"/>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C3D848D2-1A99-4DFC-B8CC-0782CE97A3F4}"/>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914613EA-F647-4385-8687-9BBBE4C49AF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B40B2670-47DE-46D4-8AAB-A1E8585DA585}"/>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8465F9FE-D401-4320-8440-55EC43D602F6}"/>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5E2C31F0-DC21-4604-B217-5C230B7E14C2}"/>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9CE4C1DE-9790-41CA-899B-4FFD869BB147}"/>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BD96E119-7F1E-4A29-BA45-B075E9A541D2}"/>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DBE024F8-539C-4F7D-A8CC-AEB710D968C8}"/>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A99266A8-22FF-49CB-A9D4-3C78B326266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05662CFB-0D7B-405B-BAC8-3F258B1587F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D3A64D87-0795-46C8-8F46-02BA23CFF5F0}"/>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8366B25D-F931-49E3-AF59-95B179E1FD60}"/>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48E0698E-D198-4981-BA78-50706189769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24A2866F-AD95-4584-8078-63BC123409DB}"/>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2999CB51-0C4B-4522-ADA0-31DD5D406111}"/>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CF8B2946-1687-4453-A7D9-DFBB4A599357}"/>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CD5091EF-6220-4198-B7F2-F440C5957181}"/>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86991354-C716-4DCF-A97F-32C95C3D9CED}"/>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0E4D7AFD-8663-413C-8524-970528C0A7C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BECB8545-2DE7-4B71-8A82-0073F5B1FA9D}"/>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BB144B8B-9A7D-4EC5-80AC-55ED5231FA1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36D74A05-707F-44D3-85ED-E119074966FB}"/>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CAA8180C-240B-43C2-9847-F5CF0EF0FFA9}"/>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0189D790-F645-4E4A-9E28-A3ED5B77F5F8}"/>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E9CBF656-2BEB-4686-AE74-4053A3DB243A}"/>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036987CA-F572-453B-AC6E-2C9105F673E6}"/>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6D003432-9706-4927-AD82-D68068333078}"/>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A54B8B7B-76A1-4C55-BE10-06ED83D605C1}"/>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339CD176-E629-4E98-8C1F-F10154DF424D}"/>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E978AB57-6165-4FB6-AD04-63F01F1CBB2A}"/>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6BCF095B-BE7B-444A-95BD-D8E04FEDBEFC}"/>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3158F27A-E810-4273-8464-38CAC0871B5F}"/>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CB33B1E7-BD9A-485F-93A7-5978598FF2A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BE2A1A9E-7C27-4239-AAE5-7B96483EA2F8}"/>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C8453B34-466E-4BBD-A821-C61F9FF70D6E}"/>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6D01D1AB-01FE-478E-9F69-522A07C38974}"/>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7E5FCAE6-2C19-466A-9261-B24F3FD7D39E}"/>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E107EF3D-8622-4734-A518-F97A575C7A08}"/>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190B2DB2-1CFE-4A35-9BF5-58BEF954A2D6}"/>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FFDCEE06-DD67-4CF3-93DC-81B7B06FB58E}"/>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E878C049-0877-4F28-BF37-83A411B663DC}"/>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18A28F23-4067-4F80-AB3A-F5B0987089A4}"/>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8EDBADFE-A8E8-4078-9D56-4070038BE205}"/>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BD7F5FB9-A4D8-4B29-ACB1-F3E758C0C313}"/>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006C932B-FBCE-4F25-975A-AEBC46F7FAE4}"/>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DE82229E-B940-4A8B-B734-20185F1CD023}"/>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3C878675-9518-4FAC-AB19-FFDFD752B4B3}"/>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D498B4B3-424E-4F58-83C2-3EFC8985E6CC}"/>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B7DEBAB1-1073-435E-A730-6A42A3E77FBB}"/>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48E92B66-E993-47AA-9855-AE28ED4854A7}"/>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48405F17-58D3-4C4D-9EDA-CBCFCB2FC51C}"/>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7C352423-5ABD-4525-82AE-D413894D1EF6}"/>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4FE77851-62B1-4910-B64F-A30AFCB25A1A}"/>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76F3DF12-C97E-498B-A141-CD7E8C3DC70E}"/>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62CB7650-A2B5-4471-84FD-A60A9300BA71}"/>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1DA0FC30-95F0-4B98-A482-FD40E037330D}"/>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4A93A99D-CB97-4243-A936-4BA10D5B54F7}"/>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D2A2EA9D-2A1B-45F5-9B61-F2E2FE287FBB}"/>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C8D0F65D-6FBC-4211-BA92-80333CB592DD}"/>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FAC6EA48-70F7-44AC-963F-BEAB40C46461}"/>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01CF8820-11FD-408C-8C1C-9A93743E3562}"/>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16592E6C-AEB0-41C2-8951-CCBC274C80CB}"/>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2B14CE73-EF9D-447A-AE98-B78BF87BBA2B}"/>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CDB56BA1-A13C-4A9D-BB06-3384EB51EAFA}"/>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1D449C75-01BA-4A0A-93E9-ABCD1761D8FA}"/>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6152" name="Line 1185">
            <a:extLst>
              <a:ext uri="{FF2B5EF4-FFF2-40B4-BE49-F238E27FC236}">
                <a16:creationId xmlns:a16="http://schemas.microsoft.com/office/drawing/2014/main" id="{4124354B-F193-47DA-A1EE-615BB241EDC6}"/>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D56F8648-A702-4D46-B7D9-AC8AED521899}"/>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AEA4B311-7EA4-40FD-ABFC-30FD40C1BC1E}"/>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38F75536-C8D1-4FD5-8D9E-246D1301C3D6}"/>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Provide the training.  </a:t>
            </a:r>
          </a:p>
        </p:txBody>
      </p:sp>
      <p:sp>
        <p:nvSpPr>
          <p:cNvPr id="6156" name="Line 1189">
            <a:extLst>
              <a:ext uri="{FF2B5EF4-FFF2-40B4-BE49-F238E27FC236}">
                <a16:creationId xmlns:a16="http://schemas.microsoft.com/office/drawing/2014/main" id="{954A168D-8107-4717-942A-28CEFD1B4948}"/>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CC69D1EB-F56E-4A6E-82F7-427D0C8A0C9C}"/>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5B59E803-B9A0-4520-A3AA-A616D938DD5D}"/>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4D0D3F60-7676-4358-8D5A-198A0C76E824}"/>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226D582B-4B11-42C5-9683-EF8ADFB77C2B}"/>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64EC799D-4105-4186-8353-FCE69124EEDC}"/>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D77D8AEB-FD66-40F2-B13B-58088E1C3255}"/>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73EDAF95-9583-4721-AF45-F1FA181AE480}"/>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1090DC53-142D-4AFF-922A-29338F7F584A}"/>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52B8E952-64E5-4345-AE1A-1ADD1266101B}"/>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16685859-505A-4001-A123-242C48A30628}"/>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F82F709C-7CA9-46E6-97BC-9C9D7997FBDF}"/>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8ED7DA0E-F8F6-418A-A21C-63909CC08582}"/>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5D3A5462-D08C-4460-9F94-1C00364CCCDF}"/>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5ED974BB-FAD1-415C-9EF7-00F93C5A26AC}"/>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3113575C-E737-446F-BCCF-382D1A6268BE}"/>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010797B3-25E3-4954-95DA-3CA5219300CE}"/>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AB63A46D-633C-49E0-A5E5-E0773771FBEA}"/>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5522A394-D753-47D7-8707-6AA56E3F5527}"/>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1FC4E232-89CC-4ECC-87CF-5443C1DFFF21}"/>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B80CA26C-D1A3-4320-9C77-3C40F11B37A7}"/>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19F6E5BD-7D7B-4B41-9338-281281BBB53F}"/>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2855969B-985A-4061-A41C-B6672C6C50E0}"/>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4C427D40-B411-47BF-8562-80D7A2835DA1}"/>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English</a:t>
              </a:r>
              <a:endParaRPr lang="en-US" altLang="en-US">
                <a:latin typeface="Tahoma" panose="020B0604030504040204" pitchFamily="34" charset="0"/>
              </a:endParaRPr>
            </a:p>
          </p:txBody>
        </p:sp>
        <p:sp>
          <p:nvSpPr>
            <p:cNvPr id="6168" name="Text Box 1213">
              <a:extLst>
                <a:ext uri="{FF2B5EF4-FFF2-40B4-BE49-F238E27FC236}">
                  <a16:creationId xmlns:a16="http://schemas.microsoft.com/office/drawing/2014/main" id="{9E8C3404-FCA9-43DF-9CEA-6D36668E14D2}"/>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1974484E-AEEA-4E51-90E2-C747DF457A9A}"/>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61"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FB5A5462-6CC6-44FD-9F40-1F11F06EA406}"/>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62"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45">
            <a:extLst>
              <a:ext uri="{FF2B5EF4-FFF2-40B4-BE49-F238E27FC236}">
                <a16:creationId xmlns:a16="http://schemas.microsoft.com/office/drawing/2014/main" id="{46C1F660-22DC-48F3-AF55-FC51688E7F1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27" name="Text Box 46">
            <a:extLst>
              <a:ext uri="{FF2B5EF4-FFF2-40B4-BE49-F238E27FC236}">
                <a16:creationId xmlns:a16="http://schemas.microsoft.com/office/drawing/2014/main" id="{882F278E-FA16-4783-A52B-12FF2D9F0EC2}"/>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Center of gravity</a:t>
            </a:r>
          </a:p>
        </p:txBody>
      </p:sp>
      <p:grpSp>
        <p:nvGrpSpPr>
          <p:cNvPr id="26628" name="Group 679">
            <a:extLst>
              <a:ext uri="{FF2B5EF4-FFF2-40B4-BE49-F238E27FC236}">
                <a16:creationId xmlns:a16="http://schemas.microsoft.com/office/drawing/2014/main" id="{3957A2FC-266A-40EA-B13C-695604F6D470}"/>
              </a:ext>
            </a:extLst>
          </p:cNvPr>
          <p:cNvGrpSpPr>
            <a:grpSpLocks/>
          </p:cNvGrpSpPr>
          <p:nvPr/>
        </p:nvGrpSpPr>
        <p:grpSpPr bwMode="auto">
          <a:xfrm>
            <a:off x="457200" y="5410200"/>
            <a:ext cx="6172200" cy="3009900"/>
            <a:chOff x="288" y="3408"/>
            <a:chExt cx="3888" cy="1896"/>
          </a:xfrm>
        </p:grpSpPr>
        <p:sp>
          <p:nvSpPr>
            <p:cNvPr id="26681" name="Text Box 456">
              <a:extLst>
                <a:ext uri="{FF2B5EF4-FFF2-40B4-BE49-F238E27FC236}">
                  <a16:creationId xmlns:a16="http://schemas.microsoft.com/office/drawing/2014/main" id="{9F82EEBF-5CC0-468D-8B29-AFCE0696A8D4}"/>
                </a:ext>
              </a:extLst>
            </p:cNvPr>
            <p:cNvSpPr txBox="1">
              <a:spLocks noChangeArrowheads="1"/>
            </p:cNvSpPr>
            <p:nvPr/>
          </p:nvSpPr>
          <p:spPr bwMode="auto">
            <a:xfrm>
              <a:off x="336" y="5016"/>
              <a:ext cx="3830"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One Center of Gravity</a:t>
              </a:r>
            </a:p>
          </p:txBody>
        </p:sp>
        <p:sp>
          <p:nvSpPr>
            <p:cNvPr id="26682" name="Text Box 580">
              <a:extLst>
                <a:ext uri="{FF2B5EF4-FFF2-40B4-BE49-F238E27FC236}">
                  <a16:creationId xmlns:a16="http://schemas.microsoft.com/office/drawing/2014/main" id="{1E101C44-A6D4-43F3-8ABC-5A9567ACDE4B}"/>
                </a:ext>
              </a:extLst>
            </p:cNvPr>
            <p:cNvSpPr txBox="1">
              <a:spLocks noChangeArrowheads="1"/>
            </p:cNvSpPr>
            <p:nvPr/>
          </p:nvSpPr>
          <p:spPr bwMode="auto">
            <a:xfrm>
              <a:off x="1194" y="3528"/>
              <a:ext cx="2016" cy="1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AFTER LOADING</a:t>
              </a:r>
              <a:endParaRPr lang="en-US" altLang="en-US" b="0"/>
            </a:p>
          </p:txBody>
        </p:sp>
        <p:sp>
          <p:nvSpPr>
            <p:cNvPr id="26683" name="Rectangle 604">
              <a:extLst>
                <a:ext uri="{FF2B5EF4-FFF2-40B4-BE49-F238E27FC236}">
                  <a16:creationId xmlns:a16="http://schemas.microsoft.com/office/drawing/2014/main" id="{7985EB73-A221-4412-9FAC-CE9A9F0515AE}"/>
                </a:ext>
              </a:extLst>
            </p:cNvPr>
            <p:cNvSpPr>
              <a:spLocks noChangeArrowheads="1"/>
            </p:cNvSpPr>
            <p:nvPr/>
          </p:nvSpPr>
          <p:spPr bwMode="auto">
            <a:xfrm>
              <a:off x="288" y="3408"/>
              <a:ext cx="3888" cy="189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6629" name="Group 656">
            <a:extLst>
              <a:ext uri="{FF2B5EF4-FFF2-40B4-BE49-F238E27FC236}">
                <a16:creationId xmlns:a16="http://schemas.microsoft.com/office/drawing/2014/main" id="{C10F177D-8373-4B15-A5A5-79D04C8D26E2}"/>
              </a:ext>
            </a:extLst>
          </p:cNvPr>
          <p:cNvGrpSpPr>
            <a:grpSpLocks/>
          </p:cNvGrpSpPr>
          <p:nvPr/>
        </p:nvGrpSpPr>
        <p:grpSpPr bwMode="auto">
          <a:xfrm>
            <a:off x="381000" y="1600200"/>
            <a:ext cx="6172200" cy="3009900"/>
            <a:chOff x="228" y="792"/>
            <a:chExt cx="3888" cy="1896"/>
          </a:xfrm>
        </p:grpSpPr>
        <p:sp>
          <p:nvSpPr>
            <p:cNvPr id="26651" name="Text Box 290">
              <a:extLst>
                <a:ext uri="{FF2B5EF4-FFF2-40B4-BE49-F238E27FC236}">
                  <a16:creationId xmlns:a16="http://schemas.microsoft.com/office/drawing/2014/main" id="{2CA29127-689F-42D6-81C6-0B83445672CA}"/>
                </a:ext>
              </a:extLst>
            </p:cNvPr>
            <p:cNvSpPr txBox="1">
              <a:spLocks noChangeArrowheads="1"/>
            </p:cNvSpPr>
            <p:nvPr/>
          </p:nvSpPr>
          <p:spPr bwMode="auto">
            <a:xfrm>
              <a:off x="1146" y="900"/>
              <a:ext cx="2016" cy="1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BEFORE LOADING</a:t>
              </a:r>
              <a:endParaRPr lang="en-US" altLang="en-US" b="0"/>
            </a:p>
          </p:txBody>
        </p:sp>
        <p:sp>
          <p:nvSpPr>
            <p:cNvPr id="26652" name="Text Box 455">
              <a:extLst>
                <a:ext uri="{FF2B5EF4-FFF2-40B4-BE49-F238E27FC236}">
                  <a16:creationId xmlns:a16="http://schemas.microsoft.com/office/drawing/2014/main" id="{A620E853-145B-41D7-AA3C-8F3A62BD6A00}"/>
                </a:ext>
              </a:extLst>
            </p:cNvPr>
            <p:cNvSpPr txBox="1">
              <a:spLocks noChangeArrowheads="1"/>
            </p:cNvSpPr>
            <p:nvPr/>
          </p:nvSpPr>
          <p:spPr bwMode="auto">
            <a:xfrm>
              <a:off x="247" y="2321"/>
              <a:ext cx="3857"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  Two Centers of Gravity</a:t>
              </a:r>
            </a:p>
          </p:txBody>
        </p:sp>
        <p:grpSp>
          <p:nvGrpSpPr>
            <p:cNvPr id="26653" name="Group 607">
              <a:extLst>
                <a:ext uri="{FF2B5EF4-FFF2-40B4-BE49-F238E27FC236}">
                  <a16:creationId xmlns:a16="http://schemas.microsoft.com/office/drawing/2014/main" id="{B3898D3E-D3E1-4CD4-AD37-BB2211AF13E0}"/>
                </a:ext>
              </a:extLst>
            </p:cNvPr>
            <p:cNvGrpSpPr>
              <a:grpSpLocks/>
            </p:cNvGrpSpPr>
            <p:nvPr/>
          </p:nvGrpSpPr>
          <p:grpSpPr bwMode="auto">
            <a:xfrm>
              <a:off x="1008" y="1312"/>
              <a:ext cx="2409" cy="744"/>
              <a:chOff x="1008" y="1312"/>
              <a:chExt cx="2409" cy="744"/>
            </a:xfrm>
          </p:grpSpPr>
          <p:sp>
            <p:nvSpPr>
              <p:cNvPr id="26655" name="Line 608">
                <a:extLst>
                  <a:ext uri="{FF2B5EF4-FFF2-40B4-BE49-F238E27FC236}">
                    <a16:creationId xmlns:a16="http://schemas.microsoft.com/office/drawing/2014/main" id="{E31F33EE-8051-4FBB-8972-579C6158249B}"/>
                  </a:ext>
                </a:extLst>
              </p:cNvPr>
              <p:cNvSpPr>
                <a:spLocks noChangeShapeType="1"/>
              </p:cNvSpPr>
              <p:nvPr/>
            </p:nvSpPr>
            <p:spPr bwMode="auto">
              <a:xfrm flipV="1">
                <a:off x="1008" y="2056"/>
                <a:ext cx="240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56" name="Group 609">
                <a:extLst>
                  <a:ext uri="{FF2B5EF4-FFF2-40B4-BE49-F238E27FC236}">
                    <a16:creationId xmlns:a16="http://schemas.microsoft.com/office/drawing/2014/main" id="{817FE288-D178-4A3E-A399-B869772AFCA0}"/>
                  </a:ext>
                </a:extLst>
              </p:cNvPr>
              <p:cNvGrpSpPr>
                <a:grpSpLocks/>
              </p:cNvGrpSpPr>
              <p:nvPr/>
            </p:nvGrpSpPr>
            <p:grpSpPr bwMode="auto">
              <a:xfrm>
                <a:off x="1156" y="1312"/>
                <a:ext cx="1016" cy="719"/>
                <a:chOff x="468" y="1404"/>
                <a:chExt cx="1640" cy="1159"/>
              </a:xfrm>
            </p:grpSpPr>
            <p:grpSp>
              <p:nvGrpSpPr>
                <p:cNvPr id="26665" name="Group 610">
                  <a:extLst>
                    <a:ext uri="{FF2B5EF4-FFF2-40B4-BE49-F238E27FC236}">
                      <a16:creationId xmlns:a16="http://schemas.microsoft.com/office/drawing/2014/main" id="{74FD8289-7C2C-4102-B85C-DD78CC3188DC}"/>
                    </a:ext>
                  </a:extLst>
                </p:cNvPr>
                <p:cNvGrpSpPr>
                  <a:grpSpLocks/>
                </p:cNvGrpSpPr>
                <p:nvPr/>
              </p:nvGrpSpPr>
              <p:grpSpPr bwMode="auto">
                <a:xfrm>
                  <a:off x="468" y="1404"/>
                  <a:ext cx="1640" cy="1159"/>
                  <a:chOff x="468" y="1404"/>
                  <a:chExt cx="1640" cy="1159"/>
                </a:xfrm>
              </p:grpSpPr>
              <p:sp>
                <p:nvSpPr>
                  <p:cNvPr id="26670" name="Freeform 611">
                    <a:extLst>
                      <a:ext uri="{FF2B5EF4-FFF2-40B4-BE49-F238E27FC236}">
                        <a16:creationId xmlns:a16="http://schemas.microsoft.com/office/drawing/2014/main" id="{1D43B950-5DBC-4DCD-8DE3-9BE666091F13}"/>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1" name="Freeform 612">
                    <a:extLst>
                      <a:ext uri="{FF2B5EF4-FFF2-40B4-BE49-F238E27FC236}">
                        <a16:creationId xmlns:a16="http://schemas.microsoft.com/office/drawing/2014/main" id="{DCC599C3-784D-440B-99E8-B0CC0D83AD9E}"/>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2" name="Oval 613">
                    <a:extLst>
                      <a:ext uri="{FF2B5EF4-FFF2-40B4-BE49-F238E27FC236}">
                        <a16:creationId xmlns:a16="http://schemas.microsoft.com/office/drawing/2014/main" id="{4449D422-0B5D-484A-B579-8A49C3DA24CF}"/>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6673" name="Group 614">
                    <a:extLst>
                      <a:ext uri="{FF2B5EF4-FFF2-40B4-BE49-F238E27FC236}">
                        <a16:creationId xmlns:a16="http://schemas.microsoft.com/office/drawing/2014/main" id="{1AB4F8E5-48FE-4A52-864B-A7A7A126E635}"/>
                      </a:ext>
                    </a:extLst>
                  </p:cNvPr>
                  <p:cNvGrpSpPr>
                    <a:grpSpLocks/>
                  </p:cNvGrpSpPr>
                  <p:nvPr/>
                </p:nvGrpSpPr>
                <p:grpSpPr bwMode="auto">
                  <a:xfrm>
                    <a:off x="1097" y="1801"/>
                    <a:ext cx="350" cy="410"/>
                    <a:chOff x="1286" y="3350"/>
                    <a:chExt cx="332" cy="384"/>
                  </a:xfrm>
                </p:grpSpPr>
                <p:sp>
                  <p:nvSpPr>
                    <p:cNvPr id="26679" name="Line 615">
                      <a:extLst>
                        <a:ext uri="{FF2B5EF4-FFF2-40B4-BE49-F238E27FC236}">
                          <a16:creationId xmlns:a16="http://schemas.microsoft.com/office/drawing/2014/main" id="{0B08BDE5-D873-470A-A16E-EE57478E4626}"/>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0" name="Line 616">
                      <a:extLst>
                        <a:ext uri="{FF2B5EF4-FFF2-40B4-BE49-F238E27FC236}">
                          <a16:creationId xmlns:a16="http://schemas.microsoft.com/office/drawing/2014/main" id="{552B1980-3AA8-498C-89D5-2A36992533EE}"/>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674" name="Oval 617">
                    <a:extLst>
                      <a:ext uri="{FF2B5EF4-FFF2-40B4-BE49-F238E27FC236}">
                        <a16:creationId xmlns:a16="http://schemas.microsoft.com/office/drawing/2014/main" id="{54CBA1BA-436B-4872-8099-F88CAA519F54}"/>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6675" name="Group 618">
                    <a:extLst>
                      <a:ext uri="{FF2B5EF4-FFF2-40B4-BE49-F238E27FC236}">
                        <a16:creationId xmlns:a16="http://schemas.microsoft.com/office/drawing/2014/main" id="{FFDA4F6F-8AA5-4E7B-A374-7398BE59B5E3}"/>
                      </a:ext>
                    </a:extLst>
                  </p:cNvPr>
                  <p:cNvGrpSpPr>
                    <a:grpSpLocks/>
                  </p:cNvGrpSpPr>
                  <p:nvPr/>
                </p:nvGrpSpPr>
                <p:grpSpPr bwMode="auto">
                  <a:xfrm>
                    <a:off x="1421" y="1404"/>
                    <a:ext cx="147" cy="1084"/>
                    <a:chOff x="1588" y="2639"/>
                    <a:chExt cx="193" cy="1483"/>
                  </a:xfrm>
                </p:grpSpPr>
                <p:sp>
                  <p:nvSpPr>
                    <p:cNvPr id="26677" name="AutoShape 619">
                      <a:extLst>
                        <a:ext uri="{FF2B5EF4-FFF2-40B4-BE49-F238E27FC236}">
                          <a16:creationId xmlns:a16="http://schemas.microsoft.com/office/drawing/2014/main" id="{0C15982F-C789-4863-BD8D-F94A5E11B532}"/>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8" name="Rectangle 620">
                      <a:extLst>
                        <a:ext uri="{FF2B5EF4-FFF2-40B4-BE49-F238E27FC236}">
                          <a16:creationId xmlns:a16="http://schemas.microsoft.com/office/drawing/2014/main" id="{104461A1-B0F3-41B4-948D-04E0B9E0567A}"/>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6676" name="Rectangle 621">
                    <a:extLst>
                      <a:ext uri="{FF2B5EF4-FFF2-40B4-BE49-F238E27FC236}">
                        <a16:creationId xmlns:a16="http://schemas.microsoft.com/office/drawing/2014/main" id="{4C6806DA-838F-4527-9294-68195815A7F7}"/>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6666" name="Group 622">
                  <a:extLst>
                    <a:ext uri="{FF2B5EF4-FFF2-40B4-BE49-F238E27FC236}">
                      <a16:creationId xmlns:a16="http://schemas.microsoft.com/office/drawing/2014/main" id="{502D8EE6-78DE-4F10-A9C5-E3CC2012A510}"/>
                    </a:ext>
                  </a:extLst>
                </p:cNvPr>
                <p:cNvGrpSpPr>
                  <a:grpSpLocks/>
                </p:cNvGrpSpPr>
                <p:nvPr/>
              </p:nvGrpSpPr>
              <p:grpSpPr bwMode="auto">
                <a:xfrm>
                  <a:off x="672" y="2208"/>
                  <a:ext cx="113" cy="116"/>
                  <a:chOff x="833" y="1087"/>
                  <a:chExt cx="263" cy="254"/>
                </a:xfrm>
              </p:grpSpPr>
              <p:sp>
                <p:nvSpPr>
                  <p:cNvPr id="26667" name="AutoShape 623">
                    <a:extLst>
                      <a:ext uri="{FF2B5EF4-FFF2-40B4-BE49-F238E27FC236}">
                        <a16:creationId xmlns:a16="http://schemas.microsoft.com/office/drawing/2014/main" id="{0D323728-58CC-4172-9F3D-9D276E2C2CC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68" name="AutoShape 624">
                    <a:extLst>
                      <a:ext uri="{FF2B5EF4-FFF2-40B4-BE49-F238E27FC236}">
                        <a16:creationId xmlns:a16="http://schemas.microsoft.com/office/drawing/2014/main" id="{8655C989-572F-4065-8920-7AFCA4C2E48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69" name="Oval 625">
                    <a:extLst>
                      <a:ext uri="{FF2B5EF4-FFF2-40B4-BE49-F238E27FC236}">
                        <a16:creationId xmlns:a16="http://schemas.microsoft.com/office/drawing/2014/main" id="{5BF3EC50-83D1-414A-9926-E94E043461B5}"/>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6657" name="Group 626">
                <a:extLst>
                  <a:ext uri="{FF2B5EF4-FFF2-40B4-BE49-F238E27FC236}">
                    <a16:creationId xmlns:a16="http://schemas.microsoft.com/office/drawing/2014/main" id="{F82E3D1A-4E73-4CD2-9FB4-F1A6181344A3}"/>
                  </a:ext>
                </a:extLst>
              </p:cNvPr>
              <p:cNvGrpSpPr>
                <a:grpSpLocks/>
              </p:cNvGrpSpPr>
              <p:nvPr/>
            </p:nvGrpSpPr>
            <p:grpSpPr bwMode="auto">
              <a:xfrm>
                <a:off x="2674" y="1594"/>
                <a:ext cx="456" cy="455"/>
                <a:chOff x="1810" y="1570"/>
                <a:chExt cx="456" cy="455"/>
              </a:xfrm>
            </p:grpSpPr>
            <p:grpSp>
              <p:nvGrpSpPr>
                <p:cNvPr id="26658" name="Group 627">
                  <a:extLst>
                    <a:ext uri="{FF2B5EF4-FFF2-40B4-BE49-F238E27FC236}">
                      <a16:creationId xmlns:a16="http://schemas.microsoft.com/office/drawing/2014/main" id="{4405566F-D5D3-4C26-AA5F-3FD827E41020}"/>
                    </a:ext>
                  </a:extLst>
                </p:cNvPr>
                <p:cNvGrpSpPr>
                  <a:grpSpLocks/>
                </p:cNvGrpSpPr>
                <p:nvPr/>
              </p:nvGrpSpPr>
              <p:grpSpPr bwMode="auto">
                <a:xfrm>
                  <a:off x="1842" y="1570"/>
                  <a:ext cx="396" cy="410"/>
                  <a:chOff x="259" y="1167"/>
                  <a:chExt cx="384" cy="384"/>
                </a:xfrm>
              </p:grpSpPr>
              <p:sp>
                <p:nvSpPr>
                  <p:cNvPr id="26660" name="Rectangle 628">
                    <a:extLst>
                      <a:ext uri="{FF2B5EF4-FFF2-40B4-BE49-F238E27FC236}">
                        <a16:creationId xmlns:a16="http://schemas.microsoft.com/office/drawing/2014/main" id="{A123E1AF-4E63-4B9B-9254-20AE2ECFEF18}"/>
                      </a:ext>
                    </a:extLst>
                  </p:cNvPr>
                  <p:cNvSpPr>
                    <a:spLocks noChangeArrowheads="1"/>
                  </p:cNvSpPr>
                  <p:nvPr/>
                </p:nvSpPr>
                <p:spPr bwMode="auto">
                  <a:xfrm>
                    <a:off x="259" y="1167"/>
                    <a:ext cx="384" cy="384"/>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6661" name="Group 629">
                    <a:extLst>
                      <a:ext uri="{FF2B5EF4-FFF2-40B4-BE49-F238E27FC236}">
                        <a16:creationId xmlns:a16="http://schemas.microsoft.com/office/drawing/2014/main" id="{C9DC3F37-274E-4A46-AFEC-FCB5314A41E5}"/>
                      </a:ext>
                    </a:extLst>
                  </p:cNvPr>
                  <p:cNvGrpSpPr>
                    <a:grpSpLocks/>
                  </p:cNvGrpSpPr>
                  <p:nvPr/>
                </p:nvGrpSpPr>
                <p:grpSpPr bwMode="auto">
                  <a:xfrm>
                    <a:off x="407" y="1333"/>
                    <a:ext cx="68" cy="67"/>
                    <a:chOff x="833" y="1087"/>
                    <a:chExt cx="263" cy="254"/>
                  </a:xfrm>
                </p:grpSpPr>
                <p:sp>
                  <p:nvSpPr>
                    <p:cNvPr id="26662" name="AutoShape 630">
                      <a:extLst>
                        <a:ext uri="{FF2B5EF4-FFF2-40B4-BE49-F238E27FC236}">
                          <a16:creationId xmlns:a16="http://schemas.microsoft.com/office/drawing/2014/main" id="{0672C761-F97B-4465-97A5-1E5D9424AA83}"/>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63" name="AutoShape 631">
                      <a:extLst>
                        <a:ext uri="{FF2B5EF4-FFF2-40B4-BE49-F238E27FC236}">
                          <a16:creationId xmlns:a16="http://schemas.microsoft.com/office/drawing/2014/main" id="{1C1BB913-9A89-44C4-9FEE-48FA6DD71202}"/>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64" name="Oval 632">
                      <a:extLst>
                        <a:ext uri="{FF2B5EF4-FFF2-40B4-BE49-F238E27FC236}">
                          <a16:creationId xmlns:a16="http://schemas.microsoft.com/office/drawing/2014/main" id="{AA6295A5-F8BE-41B5-88BD-227B6C9BD784}"/>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26659" name="Freeform 633" descr="Oak">
                  <a:extLst>
                    <a:ext uri="{FF2B5EF4-FFF2-40B4-BE49-F238E27FC236}">
                      <a16:creationId xmlns:a16="http://schemas.microsoft.com/office/drawing/2014/main" id="{6124047C-6305-47FA-9DAE-BFF8F7969041}"/>
                    </a:ext>
                  </a:extLst>
                </p:cNvPr>
                <p:cNvSpPr>
                  <a:spLocks/>
                </p:cNvSpPr>
                <p:nvPr/>
              </p:nvSpPr>
              <p:spPr bwMode="auto">
                <a:xfrm>
                  <a:off x="1810" y="1978"/>
                  <a:ext cx="456" cy="47"/>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26654" name="Rectangle 655">
              <a:extLst>
                <a:ext uri="{FF2B5EF4-FFF2-40B4-BE49-F238E27FC236}">
                  <a16:creationId xmlns:a16="http://schemas.microsoft.com/office/drawing/2014/main" id="{E61A86FE-B59F-4B68-8A51-ED2167B8ECC5}"/>
                </a:ext>
              </a:extLst>
            </p:cNvPr>
            <p:cNvSpPr>
              <a:spLocks noChangeArrowheads="1"/>
            </p:cNvSpPr>
            <p:nvPr/>
          </p:nvSpPr>
          <p:spPr bwMode="auto">
            <a:xfrm>
              <a:off x="228" y="792"/>
              <a:ext cx="3888" cy="189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6630" name="Group 658">
            <a:extLst>
              <a:ext uri="{FF2B5EF4-FFF2-40B4-BE49-F238E27FC236}">
                <a16:creationId xmlns:a16="http://schemas.microsoft.com/office/drawing/2014/main" id="{8D2D2CCE-31E2-4151-9BE8-DDD4FA4B1C2A}"/>
              </a:ext>
            </a:extLst>
          </p:cNvPr>
          <p:cNvGrpSpPr>
            <a:grpSpLocks/>
          </p:cNvGrpSpPr>
          <p:nvPr/>
        </p:nvGrpSpPr>
        <p:grpSpPr bwMode="auto">
          <a:xfrm>
            <a:off x="1701800" y="6210300"/>
            <a:ext cx="4195763" cy="1314450"/>
            <a:chOff x="1024" y="3312"/>
            <a:chExt cx="2643" cy="828"/>
          </a:xfrm>
        </p:grpSpPr>
        <p:sp>
          <p:nvSpPr>
            <p:cNvPr id="26631" name="Line 659">
              <a:extLst>
                <a:ext uri="{FF2B5EF4-FFF2-40B4-BE49-F238E27FC236}">
                  <a16:creationId xmlns:a16="http://schemas.microsoft.com/office/drawing/2014/main" id="{FB8FE2C5-3B9B-4874-BE10-76647A5CA41F}"/>
                </a:ext>
              </a:extLst>
            </p:cNvPr>
            <p:cNvSpPr>
              <a:spLocks noChangeShapeType="1"/>
            </p:cNvSpPr>
            <p:nvPr/>
          </p:nvSpPr>
          <p:spPr bwMode="auto">
            <a:xfrm flipV="1">
              <a:off x="1024" y="4140"/>
              <a:ext cx="264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32" name="Group 660">
              <a:extLst>
                <a:ext uri="{FF2B5EF4-FFF2-40B4-BE49-F238E27FC236}">
                  <a16:creationId xmlns:a16="http://schemas.microsoft.com/office/drawing/2014/main" id="{AE654C6E-CFF1-4609-AE34-DD35D5928C46}"/>
                </a:ext>
              </a:extLst>
            </p:cNvPr>
            <p:cNvGrpSpPr>
              <a:grpSpLocks/>
            </p:cNvGrpSpPr>
            <p:nvPr/>
          </p:nvGrpSpPr>
          <p:grpSpPr bwMode="auto">
            <a:xfrm>
              <a:off x="1458" y="3312"/>
              <a:ext cx="1197" cy="799"/>
              <a:chOff x="978" y="3035"/>
              <a:chExt cx="1197" cy="799"/>
            </a:xfrm>
          </p:grpSpPr>
          <p:grpSp>
            <p:nvGrpSpPr>
              <p:cNvPr id="26633" name="Group 661">
                <a:extLst>
                  <a:ext uri="{FF2B5EF4-FFF2-40B4-BE49-F238E27FC236}">
                    <a16:creationId xmlns:a16="http://schemas.microsoft.com/office/drawing/2014/main" id="{C5AD4B86-0C93-451C-B904-4CACF1ED57C6}"/>
                  </a:ext>
                </a:extLst>
              </p:cNvPr>
              <p:cNvGrpSpPr>
                <a:grpSpLocks/>
              </p:cNvGrpSpPr>
              <p:nvPr/>
            </p:nvGrpSpPr>
            <p:grpSpPr bwMode="auto">
              <a:xfrm>
                <a:off x="978" y="3035"/>
                <a:ext cx="1115" cy="799"/>
                <a:chOff x="1296" y="4101"/>
                <a:chExt cx="1640" cy="1174"/>
              </a:xfrm>
            </p:grpSpPr>
            <p:sp>
              <p:nvSpPr>
                <p:cNvPr id="26641" name="Freeform 662">
                  <a:extLst>
                    <a:ext uri="{FF2B5EF4-FFF2-40B4-BE49-F238E27FC236}">
                      <a16:creationId xmlns:a16="http://schemas.microsoft.com/office/drawing/2014/main" id="{C31C48E5-1F7C-4E4C-AD45-5F19D4F420A2}"/>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2" name="Freeform 663">
                  <a:extLst>
                    <a:ext uri="{FF2B5EF4-FFF2-40B4-BE49-F238E27FC236}">
                      <a16:creationId xmlns:a16="http://schemas.microsoft.com/office/drawing/2014/main" id="{4DB8C7E9-4952-4375-B498-CF1DF53891A1}"/>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3" name="Oval 664">
                  <a:extLst>
                    <a:ext uri="{FF2B5EF4-FFF2-40B4-BE49-F238E27FC236}">
                      <a16:creationId xmlns:a16="http://schemas.microsoft.com/office/drawing/2014/main" id="{CF2AED67-5743-4EA9-905F-C06BBA56F964}"/>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44" name="Line 665">
                  <a:extLst>
                    <a:ext uri="{FF2B5EF4-FFF2-40B4-BE49-F238E27FC236}">
                      <a16:creationId xmlns:a16="http://schemas.microsoft.com/office/drawing/2014/main" id="{FD651B1E-08B6-4B28-8F7B-05E34AD673FA}"/>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5" name="Line 666">
                  <a:extLst>
                    <a:ext uri="{FF2B5EF4-FFF2-40B4-BE49-F238E27FC236}">
                      <a16:creationId xmlns:a16="http://schemas.microsoft.com/office/drawing/2014/main" id="{F1F32081-F8E8-49EA-BC5A-F6BC952661DE}"/>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Oval 667">
                  <a:extLst>
                    <a:ext uri="{FF2B5EF4-FFF2-40B4-BE49-F238E27FC236}">
                      <a16:creationId xmlns:a16="http://schemas.microsoft.com/office/drawing/2014/main" id="{9ED14338-09D7-4B1B-9166-EB875F49C95A}"/>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47" name="AutoShape 668">
                  <a:extLst>
                    <a:ext uri="{FF2B5EF4-FFF2-40B4-BE49-F238E27FC236}">
                      <a16:creationId xmlns:a16="http://schemas.microsoft.com/office/drawing/2014/main" id="{BE223E1F-A71A-4C99-94C0-9C71B52B51A2}"/>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48" name="Group 669">
                  <a:extLst>
                    <a:ext uri="{FF2B5EF4-FFF2-40B4-BE49-F238E27FC236}">
                      <a16:creationId xmlns:a16="http://schemas.microsoft.com/office/drawing/2014/main" id="{7ABF5B9E-5F5D-4640-9ABE-82D2B88FA4E4}"/>
                    </a:ext>
                  </a:extLst>
                </p:cNvPr>
                <p:cNvGrpSpPr>
                  <a:grpSpLocks/>
                </p:cNvGrpSpPr>
                <p:nvPr/>
              </p:nvGrpSpPr>
              <p:grpSpPr bwMode="auto">
                <a:xfrm rot="-158469">
                  <a:off x="2323" y="4101"/>
                  <a:ext cx="613" cy="1151"/>
                  <a:chOff x="1495" y="1405"/>
                  <a:chExt cx="613" cy="1151"/>
                </a:xfrm>
              </p:grpSpPr>
              <p:sp>
                <p:nvSpPr>
                  <p:cNvPr id="26649" name="Rectangle 670">
                    <a:extLst>
                      <a:ext uri="{FF2B5EF4-FFF2-40B4-BE49-F238E27FC236}">
                        <a16:creationId xmlns:a16="http://schemas.microsoft.com/office/drawing/2014/main" id="{B540BE5A-FEE9-46B4-B5A8-6B476CD9B3EC}"/>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50" name="Rectangle 671">
                    <a:extLst>
                      <a:ext uri="{FF2B5EF4-FFF2-40B4-BE49-F238E27FC236}">
                        <a16:creationId xmlns:a16="http://schemas.microsoft.com/office/drawing/2014/main" id="{1E896BE3-8F35-4C74-8906-793290B6E65D}"/>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6634" name="Group 672">
                <a:extLst>
                  <a:ext uri="{FF2B5EF4-FFF2-40B4-BE49-F238E27FC236}">
                    <a16:creationId xmlns:a16="http://schemas.microsoft.com/office/drawing/2014/main" id="{09F4D8E8-A435-40A2-B713-5C8CCDF044FA}"/>
                  </a:ext>
                </a:extLst>
              </p:cNvPr>
              <p:cNvGrpSpPr>
                <a:grpSpLocks/>
              </p:cNvGrpSpPr>
              <p:nvPr/>
            </p:nvGrpSpPr>
            <p:grpSpPr bwMode="auto">
              <a:xfrm>
                <a:off x="1451" y="3642"/>
                <a:ext cx="77" cy="79"/>
                <a:chOff x="833" y="1087"/>
                <a:chExt cx="263" cy="254"/>
              </a:xfrm>
            </p:grpSpPr>
            <p:sp>
              <p:nvSpPr>
                <p:cNvPr id="26638" name="AutoShape 673">
                  <a:extLst>
                    <a:ext uri="{FF2B5EF4-FFF2-40B4-BE49-F238E27FC236}">
                      <a16:creationId xmlns:a16="http://schemas.microsoft.com/office/drawing/2014/main" id="{D50D0409-D501-48D4-886A-74665FEA45BF}"/>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39" name="AutoShape 674">
                  <a:extLst>
                    <a:ext uri="{FF2B5EF4-FFF2-40B4-BE49-F238E27FC236}">
                      <a16:creationId xmlns:a16="http://schemas.microsoft.com/office/drawing/2014/main" id="{7A18BA80-E71E-4773-9E27-58EA2AD01128}"/>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40" name="Oval 675">
                  <a:extLst>
                    <a:ext uri="{FF2B5EF4-FFF2-40B4-BE49-F238E27FC236}">
                      <a16:creationId xmlns:a16="http://schemas.microsoft.com/office/drawing/2014/main" id="{82ABAD8A-7DA8-4AA3-B843-1B446B5E8709}"/>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6635" name="Group 676">
                <a:extLst>
                  <a:ext uri="{FF2B5EF4-FFF2-40B4-BE49-F238E27FC236}">
                    <a16:creationId xmlns:a16="http://schemas.microsoft.com/office/drawing/2014/main" id="{E7B8CCA2-BA92-4B73-B746-94744792FE89}"/>
                  </a:ext>
                </a:extLst>
              </p:cNvPr>
              <p:cNvGrpSpPr>
                <a:grpSpLocks/>
              </p:cNvGrpSpPr>
              <p:nvPr/>
            </p:nvGrpSpPr>
            <p:grpSpPr bwMode="auto">
              <a:xfrm rot="-159116">
                <a:off x="1719" y="3363"/>
                <a:ext cx="456" cy="455"/>
                <a:chOff x="1920" y="2160"/>
                <a:chExt cx="456" cy="455"/>
              </a:xfrm>
            </p:grpSpPr>
            <p:sp>
              <p:nvSpPr>
                <p:cNvPr id="26636" name="Rectangle 677">
                  <a:extLst>
                    <a:ext uri="{FF2B5EF4-FFF2-40B4-BE49-F238E27FC236}">
                      <a16:creationId xmlns:a16="http://schemas.microsoft.com/office/drawing/2014/main" id="{2089DA4C-6C98-4993-A1AA-D52C5C605227}"/>
                    </a:ext>
                  </a:extLst>
                </p:cNvPr>
                <p:cNvSpPr>
                  <a:spLocks noChangeArrowheads="1"/>
                </p:cNvSpPr>
                <p:nvPr/>
              </p:nvSpPr>
              <p:spPr bwMode="auto">
                <a:xfrm>
                  <a:off x="1952" y="2160"/>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6637" name="Freeform 678" descr="Oak">
                  <a:extLst>
                    <a:ext uri="{FF2B5EF4-FFF2-40B4-BE49-F238E27FC236}">
                      <a16:creationId xmlns:a16="http://schemas.microsoft.com/office/drawing/2014/main" id="{9D8813F4-47B0-414B-A700-300075BE8D48}"/>
                    </a:ext>
                  </a:extLst>
                </p:cNvPr>
                <p:cNvSpPr>
                  <a:spLocks/>
                </p:cNvSpPr>
                <p:nvPr/>
              </p:nvSpPr>
              <p:spPr bwMode="auto">
                <a:xfrm>
                  <a:off x="1920" y="2568"/>
                  <a:ext cx="456" cy="47"/>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78D67F2C-5A01-44A5-9EE4-FF3A19FDFF9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51" name="Text Box 3">
            <a:extLst>
              <a:ext uri="{FF2B5EF4-FFF2-40B4-BE49-F238E27FC236}">
                <a16:creationId xmlns:a16="http://schemas.microsoft.com/office/drawing/2014/main" id="{6FA7DE97-92CC-4F30-9707-A988217155D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Centro de </a:t>
            </a:r>
            <a:r>
              <a:rPr lang="en-US" altLang="en-US" sz="2800" dirty="0" err="1"/>
              <a:t>gravedad</a:t>
            </a:r>
            <a:endParaRPr lang="en-US" altLang="en-US" sz="2800" dirty="0"/>
          </a:p>
        </p:txBody>
      </p:sp>
      <p:grpSp>
        <p:nvGrpSpPr>
          <p:cNvPr id="27652" name="Group 4">
            <a:extLst>
              <a:ext uri="{FF2B5EF4-FFF2-40B4-BE49-F238E27FC236}">
                <a16:creationId xmlns:a16="http://schemas.microsoft.com/office/drawing/2014/main" id="{E23CE668-A68D-435F-BD29-3639CC989E1E}"/>
              </a:ext>
            </a:extLst>
          </p:cNvPr>
          <p:cNvGrpSpPr>
            <a:grpSpLocks/>
          </p:cNvGrpSpPr>
          <p:nvPr/>
        </p:nvGrpSpPr>
        <p:grpSpPr bwMode="auto">
          <a:xfrm>
            <a:off x="457200" y="5410200"/>
            <a:ext cx="6172200" cy="3009900"/>
            <a:chOff x="288" y="3408"/>
            <a:chExt cx="3888" cy="1896"/>
          </a:xfrm>
        </p:grpSpPr>
        <p:sp>
          <p:nvSpPr>
            <p:cNvPr id="27705" name="Text Box 5">
              <a:extLst>
                <a:ext uri="{FF2B5EF4-FFF2-40B4-BE49-F238E27FC236}">
                  <a16:creationId xmlns:a16="http://schemas.microsoft.com/office/drawing/2014/main" id="{26B70CC1-BEA1-496D-A1FB-5AF198EDB6D6}"/>
                </a:ext>
              </a:extLst>
            </p:cNvPr>
            <p:cNvSpPr txBox="1">
              <a:spLocks noChangeArrowheads="1"/>
            </p:cNvSpPr>
            <p:nvPr/>
          </p:nvSpPr>
          <p:spPr bwMode="auto">
            <a:xfrm>
              <a:off x="336" y="5016"/>
              <a:ext cx="3830"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Un Centro de Gravedad</a:t>
              </a:r>
            </a:p>
          </p:txBody>
        </p:sp>
        <p:sp>
          <p:nvSpPr>
            <p:cNvPr id="27706" name="Text Box 6">
              <a:extLst>
                <a:ext uri="{FF2B5EF4-FFF2-40B4-BE49-F238E27FC236}">
                  <a16:creationId xmlns:a16="http://schemas.microsoft.com/office/drawing/2014/main" id="{135D8FB3-6FB8-4831-996A-73F6F0E5C417}"/>
                </a:ext>
              </a:extLst>
            </p:cNvPr>
            <p:cNvSpPr txBox="1">
              <a:spLocks noChangeArrowheads="1"/>
            </p:cNvSpPr>
            <p:nvPr/>
          </p:nvSpPr>
          <p:spPr bwMode="auto">
            <a:xfrm>
              <a:off x="1194" y="3528"/>
              <a:ext cx="2016" cy="1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DESPUES DE CARGAR</a:t>
              </a:r>
              <a:endParaRPr lang="en-US" altLang="en-US" b="0"/>
            </a:p>
          </p:txBody>
        </p:sp>
        <p:sp>
          <p:nvSpPr>
            <p:cNvPr id="27707" name="Rectangle 7">
              <a:extLst>
                <a:ext uri="{FF2B5EF4-FFF2-40B4-BE49-F238E27FC236}">
                  <a16:creationId xmlns:a16="http://schemas.microsoft.com/office/drawing/2014/main" id="{7C2906C9-2159-40E7-AD2C-823D516D38C1}"/>
                </a:ext>
              </a:extLst>
            </p:cNvPr>
            <p:cNvSpPr>
              <a:spLocks noChangeArrowheads="1"/>
            </p:cNvSpPr>
            <p:nvPr/>
          </p:nvSpPr>
          <p:spPr bwMode="auto">
            <a:xfrm>
              <a:off x="288" y="3408"/>
              <a:ext cx="3888" cy="189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7653" name="Group 8">
            <a:extLst>
              <a:ext uri="{FF2B5EF4-FFF2-40B4-BE49-F238E27FC236}">
                <a16:creationId xmlns:a16="http://schemas.microsoft.com/office/drawing/2014/main" id="{083FBBFE-0189-45F3-B5BF-A339BAE25895}"/>
              </a:ext>
            </a:extLst>
          </p:cNvPr>
          <p:cNvGrpSpPr>
            <a:grpSpLocks/>
          </p:cNvGrpSpPr>
          <p:nvPr/>
        </p:nvGrpSpPr>
        <p:grpSpPr bwMode="auto">
          <a:xfrm>
            <a:off x="381000" y="1600200"/>
            <a:ext cx="6172200" cy="3009900"/>
            <a:chOff x="228" y="792"/>
            <a:chExt cx="3888" cy="1896"/>
          </a:xfrm>
        </p:grpSpPr>
        <p:sp>
          <p:nvSpPr>
            <p:cNvPr id="27675" name="Text Box 9">
              <a:extLst>
                <a:ext uri="{FF2B5EF4-FFF2-40B4-BE49-F238E27FC236}">
                  <a16:creationId xmlns:a16="http://schemas.microsoft.com/office/drawing/2014/main" id="{849E6236-753A-4730-97CE-FAA87D9AC0AA}"/>
                </a:ext>
              </a:extLst>
            </p:cNvPr>
            <p:cNvSpPr txBox="1">
              <a:spLocks noChangeArrowheads="1"/>
            </p:cNvSpPr>
            <p:nvPr/>
          </p:nvSpPr>
          <p:spPr bwMode="auto">
            <a:xfrm>
              <a:off x="1146" y="900"/>
              <a:ext cx="2016" cy="19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ANTES DE CARGAR</a:t>
              </a:r>
              <a:endParaRPr lang="en-US" altLang="en-US" b="0"/>
            </a:p>
          </p:txBody>
        </p:sp>
        <p:sp>
          <p:nvSpPr>
            <p:cNvPr id="27676" name="Text Box 10">
              <a:extLst>
                <a:ext uri="{FF2B5EF4-FFF2-40B4-BE49-F238E27FC236}">
                  <a16:creationId xmlns:a16="http://schemas.microsoft.com/office/drawing/2014/main" id="{DDE45A9F-FCD5-43A4-A2CF-0E1B55D9CF93}"/>
                </a:ext>
              </a:extLst>
            </p:cNvPr>
            <p:cNvSpPr txBox="1">
              <a:spLocks noChangeArrowheads="1"/>
            </p:cNvSpPr>
            <p:nvPr/>
          </p:nvSpPr>
          <p:spPr bwMode="auto">
            <a:xfrm>
              <a:off x="247" y="2321"/>
              <a:ext cx="3857"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  Dos Centros de Gravedad</a:t>
              </a:r>
            </a:p>
          </p:txBody>
        </p:sp>
        <p:grpSp>
          <p:nvGrpSpPr>
            <p:cNvPr id="27677" name="Group 11">
              <a:extLst>
                <a:ext uri="{FF2B5EF4-FFF2-40B4-BE49-F238E27FC236}">
                  <a16:creationId xmlns:a16="http://schemas.microsoft.com/office/drawing/2014/main" id="{D9864688-D930-426B-9466-2C361133FC8C}"/>
                </a:ext>
              </a:extLst>
            </p:cNvPr>
            <p:cNvGrpSpPr>
              <a:grpSpLocks/>
            </p:cNvGrpSpPr>
            <p:nvPr/>
          </p:nvGrpSpPr>
          <p:grpSpPr bwMode="auto">
            <a:xfrm>
              <a:off x="1008" y="1312"/>
              <a:ext cx="2409" cy="744"/>
              <a:chOff x="1008" y="1312"/>
              <a:chExt cx="2409" cy="744"/>
            </a:xfrm>
          </p:grpSpPr>
          <p:sp>
            <p:nvSpPr>
              <p:cNvPr id="27679" name="Line 12">
                <a:extLst>
                  <a:ext uri="{FF2B5EF4-FFF2-40B4-BE49-F238E27FC236}">
                    <a16:creationId xmlns:a16="http://schemas.microsoft.com/office/drawing/2014/main" id="{CDC3770D-BB3E-4FD8-B607-11895AE1B55F}"/>
                  </a:ext>
                </a:extLst>
              </p:cNvPr>
              <p:cNvSpPr>
                <a:spLocks noChangeShapeType="1"/>
              </p:cNvSpPr>
              <p:nvPr/>
            </p:nvSpPr>
            <p:spPr bwMode="auto">
              <a:xfrm flipV="1">
                <a:off x="1008" y="2056"/>
                <a:ext cx="240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80" name="Group 13">
                <a:extLst>
                  <a:ext uri="{FF2B5EF4-FFF2-40B4-BE49-F238E27FC236}">
                    <a16:creationId xmlns:a16="http://schemas.microsoft.com/office/drawing/2014/main" id="{EF372702-E88A-42CF-9D28-6854AC20A64F}"/>
                  </a:ext>
                </a:extLst>
              </p:cNvPr>
              <p:cNvGrpSpPr>
                <a:grpSpLocks/>
              </p:cNvGrpSpPr>
              <p:nvPr/>
            </p:nvGrpSpPr>
            <p:grpSpPr bwMode="auto">
              <a:xfrm>
                <a:off x="1156" y="1312"/>
                <a:ext cx="1016" cy="719"/>
                <a:chOff x="468" y="1404"/>
                <a:chExt cx="1640" cy="1159"/>
              </a:xfrm>
            </p:grpSpPr>
            <p:grpSp>
              <p:nvGrpSpPr>
                <p:cNvPr id="27689" name="Group 14">
                  <a:extLst>
                    <a:ext uri="{FF2B5EF4-FFF2-40B4-BE49-F238E27FC236}">
                      <a16:creationId xmlns:a16="http://schemas.microsoft.com/office/drawing/2014/main" id="{74EFA3C8-70B8-4B3D-A5C8-93514C6681A5}"/>
                    </a:ext>
                  </a:extLst>
                </p:cNvPr>
                <p:cNvGrpSpPr>
                  <a:grpSpLocks/>
                </p:cNvGrpSpPr>
                <p:nvPr/>
              </p:nvGrpSpPr>
              <p:grpSpPr bwMode="auto">
                <a:xfrm>
                  <a:off x="468" y="1404"/>
                  <a:ext cx="1640" cy="1159"/>
                  <a:chOff x="468" y="1404"/>
                  <a:chExt cx="1640" cy="1159"/>
                </a:xfrm>
              </p:grpSpPr>
              <p:sp>
                <p:nvSpPr>
                  <p:cNvPr id="27694" name="Freeform 15">
                    <a:extLst>
                      <a:ext uri="{FF2B5EF4-FFF2-40B4-BE49-F238E27FC236}">
                        <a16:creationId xmlns:a16="http://schemas.microsoft.com/office/drawing/2014/main" id="{A155944E-AC73-4132-9E14-B9AB3452EC1A}"/>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5" name="Freeform 16">
                    <a:extLst>
                      <a:ext uri="{FF2B5EF4-FFF2-40B4-BE49-F238E27FC236}">
                        <a16:creationId xmlns:a16="http://schemas.microsoft.com/office/drawing/2014/main" id="{4C40F6AF-2EDA-44AE-8E9D-6B4D33A91D2B}"/>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6" name="Oval 17">
                    <a:extLst>
                      <a:ext uri="{FF2B5EF4-FFF2-40B4-BE49-F238E27FC236}">
                        <a16:creationId xmlns:a16="http://schemas.microsoft.com/office/drawing/2014/main" id="{AEF05FDC-7A25-44E6-A7CB-E23F1B12CD92}"/>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7697" name="Group 18">
                    <a:extLst>
                      <a:ext uri="{FF2B5EF4-FFF2-40B4-BE49-F238E27FC236}">
                        <a16:creationId xmlns:a16="http://schemas.microsoft.com/office/drawing/2014/main" id="{B3708BE7-EF9A-416D-9C62-78D1112A160F}"/>
                      </a:ext>
                    </a:extLst>
                  </p:cNvPr>
                  <p:cNvGrpSpPr>
                    <a:grpSpLocks/>
                  </p:cNvGrpSpPr>
                  <p:nvPr/>
                </p:nvGrpSpPr>
                <p:grpSpPr bwMode="auto">
                  <a:xfrm>
                    <a:off x="1097" y="1801"/>
                    <a:ext cx="350" cy="410"/>
                    <a:chOff x="1286" y="3350"/>
                    <a:chExt cx="332" cy="384"/>
                  </a:xfrm>
                </p:grpSpPr>
                <p:sp>
                  <p:nvSpPr>
                    <p:cNvPr id="27703" name="Line 19">
                      <a:extLst>
                        <a:ext uri="{FF2B5EF4-FFF2-40B4-BE49-F238E27FC236}">
                          <a16:creationId xmlns:a16="http://schemas.microsoft.com/office/drawing/2014/main" id="{F6E4DF60-13F1-4B1A-8A72-C8C232616E5D}"/>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4" name="Line 20">
                      <a:extLst>
                        <a:ext uri="{FF2B5EF4-FFF2-40B4-BE49-F238E27FC236}">
                          <a16:creationId xmlns:a16="http://schemas.microsoft.com/office/drawing/2014/main" id="{74958C65-7466-4EB3-A190-61189307B7C4}"/>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98" name="Oval 21">
                    <a:extLst>
                      <a:ext uri="{FF2B5EF4-FFF2-40B4-BE49-F238E27FC236}">
                        <a16:creationId xmlns:a16="http://schemas.microsoft.com/office/drawing/2014/main" id="{33751F30-FF43-4160-8571-9B422B41FD30}"/>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7699" name="Group 22">
                    <a:extLst>
                      <a:ext uri="{FF2B5EF4-FFF2-40B4-BE49-F238E27FC236}">
                        <a16:creationId xmlns:a16="http://schemas.microsoft.com/office/drawing/2014/main" id="{F4AC17E5-0EA1-429B-A707-F7E2C395C541}"/>
                      </a:ext>
                    </a:extLst>
                  </p:cNvPr>
                  <p:cNvGrpSpPr>
                    <a:grpSpLocks/>
                  </p:cNvGrpSpPr>
                  <p:nvPr/>
                </p:nvGrpSpPr>
                <p:grpSpPr bwMode="auto">
                  <a:xfrm>
                    <a:off x="1421" y="1404"/>
                    <a:ext cx="147" cy="1084"/>
                    <a:chOff x="1588" y="2639"/>
                    <a:chExt cx="193" cy="1483"/>
                  </a:xfrm>
                </p:grpSpPr>
                <p:sp>
                  <p:nvSpPr>
                    <p:cNvPr id="27701" name="AutoShape 23">
                      <a:extLst>
                        <a:ext uri="{FF2B5EF4-FFF2-40B4-BE49-F238E27FC236}">
                          <a16:creationId xmlns:a16="http://schemas.microsoft.com/office/drawing/2014/main" id="{1D61D1AC-F804-4210-A782-64886DC98A42}"/>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2" name="Rectangle 24">
                      <a:extLst>
                        <a:ext uri="{FF2B5EF4-FFF2-40B4-BE49-F238E27FC236}">
                          <a16:creationId xmlns:a16="http://schemas.microsoft.com/office/drawing/2014/main" id="{4D7153A5-E29C-4285-A4E3-97CC4E273E13}"/>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7700" name="Rectangle 25">
                    <a:extLst>
                      <a:ext uri="{FF2B5EF4-FFF2-40B4-BE49-F238E27FC236}">
                        <a16:creationId xmlns:a16="http://schemas.microsoft.com/office/drawing/2014/main" id="{E9A42405-F68C-4E09-9E51-7826A99F3F58}"/>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7690" name="Group 26">
                  <a:extLst>
                    <a:ext uri="{FF2B5EF4-FFF2-40B4-BE49-F238E27FC236}">
                      <a16:creationId xmlns:a16="http://schemas.microsoft.com/office/drawing/2014/main" id="{07C2078B-8188-459B-B278-3FB4C9DC2902}"/>
                    </a:ext>
                  </a:extLst>
                </p:cNvPr>
                <p:cNvGrpSpPr>
                  <a:grpSpLocks/>
                </p:cNvGrpSpPr>
                <p:nvPr/>
              </p:nvGrpSpPr>
              <p:grpSpPr bwMode="auto">
                <a:xfrm>
                  <a:off x="672" y="2208"/>
                  <a:ext cx="113" cy="116"/>
                  <a:chOff x="833" y="1087"/>
                  <a:chExt cx="263" cy="254"/>
                </a:xfrm>
              </p:grpSpPr>
              <p:sp>
                <p:nvSpPr>
                  <p:cNvPr id="27691" name="AutoShape 27">
                    <a:extLst>
                      <a:ext uri="{FF2B5EF4-FFF2-40B4-BE49-F238E27FC236}">
                        <a16:creationId xmlns:a16="http://schemas.microsoft.com/office/drawing/2014/main" id="{3983C0EB-9D6A-4014-A436-6319D5644573}"/>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92" name="AutoShape 28">
                    <a:extLst>
                      <a:ext uri="{FF2B5EF4-FFF2-40B4-BE49-F238E27FC236}">
                        <a16:creationId xmlns:a16="http://schemas.microsoft.com/office/drawing/2014/main" id="{332EEEE8-5C94-45DC-88DD-3309A44E8522}"/>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93" name="Oval 29">
                    <a:extLst>
                      <a:ext uri="{FF2B5EF4-FFF2-40B4-BE49-F238E27FC236}">
                        <a16:creationId xmlns:a16="http://schemas.microsoft.com/office/drawing/2014/main" id="{C24A2E7D-C856-47B6-806D-C4B478B30DC2}"/>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7681" name="Group 30">
                <a:extLst>
                  <a:ext uri="{FF2B5EF4-FFF2-40B4-BE49-F238E27FC236}">
                    <a16:creationId xmlns:a16="http://schemas.microsoft.com/office/drawing/2014/main" id="{45AC22FA-DD39-4FEF-B1FA-8DBE059D31CD}"/>
                  </a:ext>
                </a:extLst>
              </p:cNvPr>
              <p:cNvGrpSpPr>
                <a:grpSpLocks/>
              </p:cNvGrpSpPr>
              <p:nvPr/>
            </p:nvGrpSpPr>
            <p:grpSpPr bwMode="auto">
              <a:xfrm>
                <a:off x="2674" y="1594"/>
                <a:ext cx="456" cy="455"/>
                <a:chOff x="1810" y="1570"/>
                <a:chExt cx="456" cy="455"/>
              </a:xfrm>
            </p:grpSpPr>
            <p:grpSp>
              <p:nvGrpSpPr>
                <p:cNvPr id="27682" name="Group 31">
                  <a:extLst>
                    <a:ext uri="{FF2B5EF4-FFF2-40B4-BE49-F238E27FC236}">
                      <a16:creationId xmlns:a16="http://schemas.microsoft.com/office/drawing/2014/main" id="{470E2509-862B-43DC-A0FA-7F818C7ADC99}"/>
                    </a:ext>
                  </a:extLst>
                </p:cNvPr>
                <p:cNvGrpSpPr>
                  <a:grpSpLocks/>
                </p:cNvGrpSpPr>
                <p:nvPr/>
              </p:nvGrpSpPr>
              <p:grpSpPr bwMode="auto">
                <a:xfrm>
                  <a:off x="1842" y="1570"/>
                  <a:ext cx="396" cy="410"/>
                  <a:chOff x="259" y="1167"/>
                  <a:chExt cx="384" cy="384"/>
                </a:xfrm>
              </p:grpSpPr>
              <p:sp>
                <p:nvSpPr>
                  <p:cNvPr id="27684" name="Rectangle 32">
                    <a:extLst>
                      <a:ext uri="{FF2B5EF4-FFF2-40B4-BE49-F238E27FC236}">
                        <a16:creationId xmlns:a16="http://schemas.microsoft.com/office/drawing/2014/main" id="{CE196B8A-8AE1-4997-BA7F-5D4DFA0B1628}"/>
                      </a:ext>
                    </a:extLst>
                  </p:cNvPr>
                  <p:cNvSpPr>
                    <a:spLocks noChangeArrowheads="1"/>
                  </p:cNvSpPr>
                  <p:nvPr/>
                </p:nvSpPr>
                <p:spPr bwMode="auto">
                  <a:xfrm>
                    <a:off x="259" y="1167"/>
                    <a:ext cx="384" cy="384"/>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7685" name="Group 33">
                    <a:extLst>
                      <a:ext uri="{FF2B5EF4-FFF2-40B4-BE49-F238E27FC236}">
                        <a16:creationId xmlns:a16="http://schemas.microsoft.com/office/drawing/2014/main" id="{34258875-C5A3-4A95-9DDD-E9FD9D59C39D}"/>
                      </a:ext>
                    </a:extLst>
                  </p:cNvPr>
                  <p:cNvGrpSpPr>
                    <a:grpSpLocks/>
                  </p:cNvGrpSpPr>
                  <p:nvPr/>
                </p:nvGrpSpPr>
                <p:grpSpPr bwMode="auto">
                  <a:xfrm>
                    <a:off x="407" y="1333"/>
                    <a:ext cx="68" cy="67"/>
                    <a:chOff x="833" y="1087"/>
                    <a:chExt cx="263" cy="254"/>
                  </a:xfrm>
                </p:grpSpPr>
                <p:sp>
                  <p:nvSpPr>
                    <p:cNvPr id="27686" name="AutoShape 34">
                      <a:extLst>
                        <a:ext uri="{FF2B5EF4-FFF2-40B4-BE49-F238E27FC236}">
                          <a16:creationId xmlns:a16="http://schemas.microsoft.com/office/drawing/2014/main" id="{674BF01D-B771-421E-BF2F-1FBC445FA56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87" name="AutoShape 35">
                      <a:extLst>
                        <a:ext uri="{FF2B5EF4-FFF2-40B4-BE49-F238E27FC236}">
                          <a16:creationId xmlns:a16="http://schemas.microsoft.com/office/drawing/2014/main" id="{CBB41F98-79D6-4C12-9096-5BF09956CC85}"/>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88" name="Oval 36">
                      <a:extLst>
                        <a:ext uri="{FF2B5EF4-FFF2-40B4-BE49-F238E27FC236}">
                          <a16:creationId xmlns:a16="http://schemas.microsoft.com/office/drawing/2014/main" id="{BDD2E56C-C42F-4D64-B0AF-48192869221F}"/>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27683" name="Freeform 37" descr="Oak">
                  <a:extLst>
                    <a:ext uri="{FF2B5EF4-FFF2-40B4-BE49-F238E27FC236}">
                      <a16:creationId xmlns:a16="http://schemas.microsoft.com/office/drawing/2014/main" id="{DB7D0CDF-DED4-47BA-AFAC-8543E2943E81}"/>
                    </a:ext>
                  </a:extLst>
                </p:cNvPr>
                <p:cNvSpPr>
                  <a:spLocks/>
                </p:cNvSpPr>
                <p:nvPr/>
              </p:nvSpPr>
              <p:spPr bwMode="auto">
                <a:xfrm>
                  <a:off x="1810" y="1978"/>
                  <a:ext cx="456" cy="47"/>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27678" name="Rectangle 38">
              <a:extLst>
                <a:ext uri="{FF2B5EF4-FFF2-40B4-BE49-F238E27FC236}">
                  <a16:creationId xmlns:a16="http://schemas.microsoft.com/office/drawing/2014/main" id="{53EC6590-ED02-4574-B7E8-D569F805BBE0}"/>
                </a:ext>
              </a:extLst>
            </p:cNvPr>
            <p:cNvSpPr>
              <a:spLocks noChangeArrowheads="1"/>
            </p:cNvSpPr>
            <p:nvPr/>
          </p:nvSpPr>
          <p:spPr bwMode="auto">
            <a:xfrm>
              <a:off x="228" y="792"/>
              <a:ext cx="3888" cy="189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7654" name="Group 39">
            <a:extLst>
              <a:ext uri="{FF2B5EF4-FFF2-40B4-BE49-F238E27FC236}">
                <a16:creationId xmlns:a16="http://schemas.microsoft.com/office/drawing/2014/main" id="{FD6775C9-FB43-4B5D-A9C6-6A9BEFBD21FF}"/>
              </a:ext>
            </a:extLst>
          </p:cNvPr>
          <p:cNvGrpSpPr>
            <a:grpSpLocks/>
          </p:cNvGrpSpPr>
          <p:nvPr/>
        </p:nvGrpSpPr>
        <p:grpSpPr bwMode="auto">
          <a:xfrm>
            <a:off x="1701800" y="6210300"/>
            <a:ext cx="4195763" cy="1314450"/>
            <a:chOff x="1024" y="3312"/>
            <a:chExt cx="2643" cy="828"/>
          </a:xfrm>
        </p:grpSpPr>
        <p:sp>
          <p:nvSpPr>
            <p:cNvPr id="27655" name="Line 40">
              <a:extLst>
                <a:ext uri="{FF2B5EF4-FFF2-40B4-BE49-F238E27FC236}">
                  <a16:creationId xmlns:a16="http://schemas.microsoft.com/office/drawing/2014/main" id="{809F55E1-3424-4F78-AF76-0E4FA58AB455}"/>
                </a:ext>
              </a:extLst>
            </p:cNvPr>
            <p:cNvSpPr>
              <a:spLocks noChangeShapeType="1"/>
            </p:cNvSpPr>
            <p:nvPr/>
          </p:nvSpPr>
          <p:spPr bwMode="auto">
            <a:xfrm flipV="1">
              <a:off x="1024" y="4140"/>
              <a:ext cx="264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56" name="Group 41">
              <a:extLst>
                <a:ext uri="{FF2B5EF4-FFF2-40B4-BE49-F238E27FC236}">
                  <a16:creationId xmlns:a16="http://schemas.microsoft.com/office/drawing/2014/main" id="{D6910065-12D2-438E-B0DC-2E449F4E2C63}"/>
                </a:ext>
              </a:extLst>
            </p:cNvPr>
            <p:cNvGrpSpPr>
              <a:grpSpLocks/>
            </p:cNvGrpSpPr>
            <p:nvPr/>
          </p:nvGrpSpPr>
          <p:grpSpPr bwMode="auto">
            <a:xfrm>
              <a:off x="1458" y="3312"/>
              <a:ext cx="1197" cy="799"/>
              <a:chOff x="978" y="3035"/>
              <a:chExt cx="1197" cy="799"/>
            </a:xfrm>
          </p:grpSpPr>
          <p:grpSp>
            <p:nvGrpSpPr>
              <p:cNvPr id="27657" name="Group 42">
                <a:extLst>
                  <a:ext uri="{FF2B5EF4-FFF2-40B4-BE49-F238E27FC236}">
                    <a16:creationId xmlns:a16="http://schemas.microsoft.com/office/drawing/2014/main" id="{40207496-7D71-4560-93E0-746861A17F97}"/>
                  </a:ext>
                </a:extLst>
              </p:cNvPr>
              <p:cNvGrpSpPr>
                <a:grpSpLocks/>
              </p:cNvGrpSpPr>
              <p:nvPr/>
            </p:nvGrpSpPr>
            <p:grpSpPr bwMode="auto">
              <a:xfrm>
                <a:off x="978" y="3035"/>
                <a:ext cx="1115" cy="799"/>
                <a:chOff x="1296" y="4101"/>
                <a:chExt cx="1640" cy="1174"/>
              </a:xfrm>
            </p:grpSpPr>
            <p:sp>
              <p:nvSpPr>
                <p:cNvPr id="27665" name="Freeform 43">
                  <a:extLst>
                    <a:ext uri="{FF2B5EF4-FFF2-40B4-BE49-F238E27FC236}">
                      <a16:creationId xmlns:a16="http://schemas.microsoft.com/office/drawing/2014/main" id="{92B35035-7B9B-4D08-AD4C-11C188C48F39}"/>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Freeform 44">
                  <a:extLst>
                    <a:ext uri="{FF2B5EF4-FFF2-40B4-BE49-F238E27FC236}">
                      <a16:creationId xmlns:a16="http://schemas.microsoft.com/office/drawing/2014/main" id="{4293BDDF-C35E-4D45-BFA3-12629E1891F6}"/>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Oval 45">
                  <a:extLst>
                    <a:ext uri="{FF2B5EF4-FFF2-40B4-BE49-F238E27FC236}">
                      <a16:creationId xmlns:a16="http://schemas.microsoft.com/office/drawing/2014/main" id="{91C49E7C-071E-4AAE-8307-0405C52D7BD3}"/>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68" name="Line 46">
                  <a:extLst>
                    <a:ext uri="{FF2B5EF4-FFF2-40B4-BE49-F238E27FC236}">
                      <a16:creationId xmlns:a16="http://schemas.microsoft.com/office/drawing/2014/main" id="{165A103C-F1BC-4CFC-AF65-AEDB7A8D1C12}"/>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Line 47">
                  <a:extLst>
                    <a:ext uri="{FF2B5EF4-FFF2-40B4-BE49-F238E27FC236}">
                      <a16:creationId xmlns:a16="http://schemas.microsoft.com/office/drawing/2014/main" id="{78E60646-6F0A-4523-A366-391C874E6D6D}"/>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Oval 48">
                  <a:extLst>
                    <a:ext uri="{FF2B5EF4-FFF2-40B4-BE49-F238E27FC236}">
                      <a16:creationId xmlns:a16="http://schemas.microsoft.com/office/drawing/2014/main" id="{42AD9A66-68FD-480D-91B4-5AB5AB6E2527}"/>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71" name="AutoShape 49">
                  <a:extLst>
                    <a:ext uri="{FF2B5EF4-FFF2-40B4-BE49-F238E27FC236}">
                      <a16:creationId xmlns:a16="http://schemas.microsoft.com/office/drawing/2014/main" id="{74373D60-986A-4299-B963-EAC5CA84BF2A}"/>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7672" name="Group 50">
                  <a:extLst>
                    <a:ext uri="{FF2B5EF4-FFF2-40B4-BE49-F238E27FC236}">
                      <a16:creationId xmlns:a16="http://schemas.microsoft.com/office/drawing/2014/main" id="{B6237FA9-6E1A-45C7-8AF4-FCC5FD9FEA80}"/>
                    </a:ext>
                  </a:extLst>
                </p:cNvPr>
                <p:cNvGrpSpPr>
                  <a:grpSpLocks/>
                </p:cNvGrpSpPr>
                <p:nvPr/>
              </p:nvGrpSpPr>
              <p:grpSpPr bwMode="auto">
                <a:xfrm rot="-158469">
                  <a:off x="2323" y="4101"/>
                  <a:ext cx="613" cy="1151"/>
                  <a:chOff x="1495" y="1405"/>
                  <a:chExt cx="613" cy="1151"/>
                </a:xfrm>
              </p:grpSpPr>
              <p:sp>
                <p:nvSpPr>
                  <p:cNvPr id="27673" name="Rectangle 51">
                    <a:extLst>
                      <a:ext uri="{FF2B5EF4-FFF2-40B4-BE49-F238E27FC236}">
                        <a16:creationId xmlns:a16="http://schemas.microsoft.com/office/drawing/2014/main" id="{14734196-39B7-4B12-8B5D-1C34425B4153}"/>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74" name="Rectangle 52">
                    <a:extLst>
                      <a:ext uri="{FF2B5EF4-FFF2-40B4-BE49-F238E27FC236}">
                        <a16:creationId xmlns:a16="http://schemas.microsoft.com/office/drawing/2014/main" id="{DE109575-F4BE-40D1-A565-68EFAC4E9896}"/>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7658" name="Group 53">
                <a:extLst>
                  <a:ext uri="{FF2B5EF4-FFF2-40B4-BE49-F238E27FC236}">
                    <a16:creationId xmlns:a16="http://schemas.microsoft.com/office/drawing/2014/main" id="{5D952FCD-08E6-450B-A1AC-527A40E213E0}"/>
                  </a:ext>
                </a:extLst>
              </p:cNvPr>
              <p:cNvGrpSpPr>
                <a:grpSpLocks/>
              </p:cNvGrpSpPr>
              <p:nvPr/>
            </p:nvGrpSpPr>
            <p:grpSpPr bwMode="auto">
              <a:xfrm>
                <a:off x="1451" y="3642"/>
                <a:ext cx="77" cy="79"/>
                <a:chOff x="833" y="1087"/>
                <a:chExt cx="263" cy="254"/>
              </a:xfrm>
            </p:grpSpPr>
            <p:sp>
              <p:nvSpPr>
                <p:cNvPr id="27662" name="AutoShape 54">
                  <a:extLst>
                    <a:ext uri="{FF2B5EF4-FFF2-40B4-BE49-F238E27FC236}">
                      <a16:creationId xmlns:a16="http://schemas.microsoft.com/office/drawing/2014/main" id="{CDEFF2E1-A893-4406-AFB3-5CE64FF23A54}"/>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63" name="AutoShape 55">
                  <a:extLst>
                    <a:ext uri="{FF2B5EF4-FFF2-40B4-BE49-F238E27FC236}">
                      <a16:creationId xmlns:a16="http://schemas.microsoft.com/office/drawing/2014/main" id="{76F1B6F6-62A5-413F-B7EA-3680B45E2A9E}"/>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64" name="Oval 56">
                  <a:extLst>
                    <a:ext uri="{FF2B5EF4-FFF2-40B4-BE49-F238E27FC236}">
                      <a16:creationId xmlns:a16="http://schemas.microsoft.com/office/drawing/2014/main" id="{62439E85-A5BA-46D9-B60C-D579BD9A5AF0}"/>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7659" name="Group 57">
                <a:extLst>
                  <a:ext uri="{FF2B5EF4-FFF2-40B4-BE49-F238E27FC236}">
                    <a16:creationId xmlns:a16="http://schemas.microsoft.com/office/drawing/2014/main" id="{1D0449F7-CCF5-4324-B1E1-1763638E6D96}"/>
                  </a:ext>
                </a:extLst>
              </p:cNvPr>
              <p:cNvGrpSpPr>
                <a:grpSpLocks/>
              </p:cNvGrpSpPr>
              <p:nvPr/>
            </p:nvGrpSpPr>
            <p:grpSpPr bwMode="auto">
              <a:xfrm rot="-159116">
                <a:off x="1719" y="3363"/>
                <a:ext cx="456" cy="455"/>
                <a:chOff x="1920" y="2160"/>
                <a:chExt cx="456" cy="455"/>
              </a:xfrm>
            </p:grpSpPr>
            <p:sp>
              <p:nvSpPr>
                <p:cNvPr id="27660" name="Rectangle 58">
                  <a:extLst>
                    <a:ext uri="{FF2B5EF4-FFF2-40B4-BE49-F238E27FC236}">
                      <a16:creationId xmlns:a16="http://schemas.microsoft.com/office/drawing/2014/main" id="{B562DCED-EACF-442E-BF0E-9F41AFC9AD5D}"/>
                    </a:ext>
                  </a:extLst>
                </p:cNvPr>
                <p:cNvSpPr>
                  <a:spLocks noChangeArrowheads="1"/>
                </p:cNvSpPr>
                <p:nvPr/>
              </p:nvSpPr>
              <p:spPr bwMode="auto">
                <a:xfrm>
                  <a:off x="1952" y="2160"/>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7661" name="Freeform 59" descr="Oak">
                  <a:extLst>
                    <a:ext uri="{FF2B5EF4-FFF2-40B4-BE49-F238E27FC236}">
                      <a16:creationId xmlns:a16="http://schemas.microsoft.com/office/drawing/2014/main" id="{E3E6094E-AAE8-4EF2-8837-EEA8F0CC45DB}"/>
                    </a:ext>
                  </a:extLst>
                </p:cNvPr>
                <p:cNvSpPr>
                  <a:spLocks/>
                </p:cNvSpPr>
                <p:nvPr/>
              </p:nvSpPr>
              <p:spPr bwMode="auto">
                <a:xfrm>
                  <a:off x="1920" y="2568"/>
                  <a:ext cx="456" cy="47"/>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94">
            <a:extLst>
              <a:ext uri="{FF2B5EF4-FFF2-40B4-BE49-F238E27FC236}">
                <a16:creationId xmlns:a16="http://schemas.microsoft.com/office/drawing/2014/main" id="{00BB95DF-7A8E-4679-A3B1-091D46E20787}"/>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675" name="Text Box 195">
            <a:extLst>
              <a:ext uri="{FF2B5EF4-FFF2-40B4-BE49-F238E27FC236}">
                <a16:creationId xmlns:a16="http://schemas.microsoft.com/office/drawing/2014/main" id="{3B42E874-7224-4E55-80DD-218D6528B34A}"/>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Center of gravity</a:t>
            </a:r>
          </a:p>
        </p:txBody>
      </p:sp>
      <p:sp>
        <p:nvSpPr>
          <p:cNvPr id="28676" name="Text Box 251">
            <a:extLst>
              <a:ext uri="{FF2B5EF4-FFF2-40B4-BE49-F238E27FC236}">
                <a16:creationId xmlns:a16="http://schemas.microsoft.com/office/drawing/2014/main" id="{81FB92C0-A56D-4D00-97AA-730A138CDFE6}"/>
              </a:ext>
            </a:extLst>
          </p:cNvPr>
          <p:cNvSpPr txBox="1">
            <a:spLocks noChangeArrowheads="1"/>
          </p:cNvSpPr>
          <p:nvPr/>
        </p:nvSpPr>
        <p:spPr bwMode="auto">
          <a:xfrm>
            <a:off x="273050" y="1238250"/>
            <a:ext cx="571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Let´s see how the Center of Gravity (CG) moves:</a:t>
            </a:r>
          </a:p>
        </p:txBody>
      </p:sp>
      <p:sp>
        <p:nvSpPr>
          <p:cNvPr id="28677" name="Text Box 456">
            <a:extLst>
              <a:ext uri="{FF2B5EF4-FFF2-40B4-BE49-F238E27FC236}">
                <a16:creationId xmlns:a16="http://schemas.microsoft.com/office/drawing/2014/main" id="{7FED9147-21EC-4872-A63C-94D0A59A2249}"/>
              </a:ext>
            </a:extLst>
          </p:cNvPr>
          <p:cNvSpPr txBox="1">
            <a:spLocks noChangeArrowheads="1"/>
          </p:cNvSpPr>
          <p:nvPr/>
        </p:nvSpPr>
        <p:spPr bwMode="auto">
          <a:xfrm>
            <a:off x="314325" y="8137525"/>
            <a:ext cx="2736850" cy="517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With load raised, the CG</a:t>
            </a:r>
          </a:p>
          <a:p>
            <a:r>
              <a:rPr lang="en-US" altLang="en-US"/>
              <a:t>moves upward</a:t>
            </a:r>
          </a:p>
        </p:txBody>
      </p:sp>
      <p:sp>
        <p:nvSpPr>
          <p:cNvPr id="28678" name="Text Box 457">
            <a:extLst>
              <a:ext uri="{FF2B5EF4-FFF2-40B4-BE49-F238E27FC236}">
                <a16:creationId xmlns:a16="http://schemas.microsoft.com/office/drawing/2014/main" id="{89584878-83E4-4712-8E8A-C0A493FBFCB6}"/>
              </a:ext>
            </a:extLst>
          </p:cNvPr>
          <p:cNvSpPr txBox="1">
            <a:spLocks noChangeArrowheads="1"/>
          </p:cNvSpPr>
          <p:nvPr/>
        </p:nvSpPr>
        <p:spPr bwMode="auto">
          <a:xfrm>
            <a:off x="3276600" y="8137525"/>
            <a:ext cx="3413125" cy="517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With load raised and mast leaning forward, the CG moves forward</a:t>
            </a:r>
          </a:p>
        </p:txBody>
      </p:sp>
      <p:sp>
        <p:nvSpPr>
          <p:cNvPr id="28679" name="Text Box 452">
            <a:extLst>
              <a:ext uri="{FF2B5EF4-FFF2-40B4-BE49-F238E27FC236}">
                <a16:creationId xmlns:a16="http://schemas.microsoft.com/office/drawing/2014/main" id="{1B94CC63-1DCA-44E3-94A5-B65AAA6AB439}"/>
              </a:ext>
            </a:extLst>
          </p:cNvPr>
          <p:cNvSpPr txBox="1">
            <a:spLocks noChangeArrowheads="1"/>
          </p:cNvSpPr>
          <p:nvPr/>
        </p:nvSpPr>
        <p:spPr bwMode="auto">
          <a:xfrm>
            <a:off x="228600" y="3983038"/>
            <a:ext cx="1147763" cy="517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Without load</a:t>
            </a:r>
          </a:p>
        </p:txBody>
      </p:sp>
      <p:sp>
        <p:nvSpPr>
          <p:cNvPr id="28680" name="Text Box 455">
            <a:extLst>
              <a:ext uri="{FF2B5EF4-FFF2-40B4-BE49-F238E27FC236}">
                <a16:creationId xmlns:a16="http://schemas.microsoft.com/office/drawing/2014/main" id="{A8BDCA64-EC91-40D6-BE3D-1D5AF1A63C0C}"/>
              </a:ext>
            </a:extLst>
          </p:cNvPr>
          <p:cNvSpPr txBox="1">
            <a:spLocks noChangeArrowheads="1"/>
          </p:cNvSpPr>
          <p:nvPr/>
        </p:nvSpPr>
        <p:spPr bwMode="auto">
          <a:xfrm>
            <a:off x="3302000" y="4146550"/>
            <a:ext cx="2794000"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With load, the CG moves forward</a:t>
            </a:r>
          </a:p>
        </p:txBody>
      </p:sp>
      <p:grpSp>
        <p:nvGrpSpPr>
          <p:cNvPr id="28681" name="Group 484">
            <a:extLst>
              <a:ext uri="{FF2B5EF4-FFF2-40B4-BE49-F238E27FC236}">
                <a16:creationId xmlns:a16="http://schemas.microsoft.com/office/drawing/2014/main" id="{FE226390-A52E-4E2D-9805-FBD2CD9E5D35}"/>
              </a:ext>
            </a:extLst>
          </p:cNvPr>
          <p:cNvGrpSpPr>
            <a:grpSpLocks/>
          </p:cNvGrpSpPr>
          <p:nvPr/>
        </p:nvGrpSpPr>
        <p:grpSpPr bwMode="auto">
          <a:xfrm>
            <a:off x="3632200" y="2076450"/>
            <a:ext cx="2438400" cy="1603375"/>
            <a:chOff x="1317" y="3083"/>
            <a:chExt cx="1776" cy="1174"/>
          </a:xfrm>
        </p:grpSpPr>
        <p:sp>
          <p:nvSpPr>
            <p:cNvPr id="28756" name="Rectangle 485">
              <a:extLst>
                <a:ext uri="{FF2B5EF4-FFF2-40B4-BE49-F238E27FC236}">
                  <a16:creationId xmlns:a16="http://schemas.microsoft.com/office/drawing/2014/main" id="{A9FD5D48-EB79-497E-98A2-537BDA7AD5D1}"/>
                </a:ext>
              </a:extLst>
            </p:cNvPr>
            <p:cNvSpPr>
              <a:spLocks noChangeArrowheads="1"/>
            </p:cNvSpPr>
            <p:nvPr/>
          </p:nvSpPr>
          <p:spPr bwMode="auto">
            <a:xfrm rot="-153622">
              <a:off x="2453" y="3498"/>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57" name="Group 486">
              <a:extLst>
                <a:ext uri="{FF2B5EF4-FFF2-40B4-BE49-F238E27FC236}">
                  <a16:creationId xmlns:a16="http://schemas.microsoft.com/office/drawing/2014/main" id="{F8568EEF-B45E-4C5A-8630-DFE4A79E64A1}"/>
                </a:ext>
              </a:extLst>
            </p:cNvPr>
            <p:cNvGrpSpPr>
              <a:grpSpLocks/>
            </p:cNvGrpSpPr>
            <p:nvPr/>
          </p:nvGrpSpPr>
          <p:grpSpPr bwMode="auto">
            <a:xfrm>
              <a:off x="1317" y="3083"/>
              <a:ext cx="1640" cy="1174"/>
              <a:chOff x="1296" y="4101"/>
              <a:chExt cx="1640" cy="1174"/>
            </a:xfrm>
          </p:grpSpPr>
          <p:sp>
            <p:nvSpPr>
              <p:cNvPr id="28758" name="Freeform 487">
                <a:extLst>
                  <a:ext uri="{FF2B5EF4-FFF2-40B4-BE49-F238E27FC236}">
                    <a16:creationId xmlns:a16="http://schemas.microsoft.com/office/drawing/2014/main" id="{9AA0813E-312E-4057-A5AE-A8A8F8A64FEF}"/>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9" name="Freeform 488">
                <a:extLst>
                  <a:ext uri="{FF2B5EF4-FFF2-40B4-BE49-F238E27FC236}">
                    <a16:creationId xmlns:a16="http://schemas.microsoft.com/office/drawing/2014/main" id="{FAED3AAE-C819-4982-A4D8-F0F2A83A9054}"/>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0" name="Oval 489">
                <a:extLst>
                  <a:ext uri="{FF2B5EF4-FFF2-40B4-BE49-F238E27FC236}">
                    <a16:creationId xmlns:a16="http://schemas.microsoft.com/office/drawing/2014/main" id="{D66F5DB3-FA1B-4103-84F4-681B5B4F32E7}"/>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61" name="Line 490">
                <a:extLst>
                  <a:ext uri="{FF2B5EF4-FFF2-40B4-BE49-F238E27FC236}">
                    <a16:creationId xmlns:a16="http://schemas.microsoft.com/office/drawing/2014/main" id="{F93CA0DC-CFE1-4498-A12E-A9D44CC729C7}"/>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2" name="Line 491">
                <a:extLst>
                  <a:ext uri="{FF2B5EF4-FFF2-40B4-BE49-F238E27FC236}">
                    <a16:creationId xmlns:a16="http://schemas.microsoft.com/office/drawing/2014/main" id="{11EAE59C-C347-4F11-AF3C-840FD3D062E7}"/>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3" name="Oval 492">
                <a:extLst>
                  <a:ext uri="{FF2B5EF4-FFF2-40B4-BE49-F238E27FC236}">
                    <a16:creationId xmlns:a16="http://schemas.microsoft.com/office/drawing/2014/main" id="{99DAFBD5-3897-45DC-8F1D-28819278A6B7}"/>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64" name="AutoShape 493">
                <a:extLst>
                  <a:ext uri="{FF2B5EF4-FFF2-40B4-BE49-F238E27FC236}">
                    <a16:creationId xmlns:a16="http://schemas.microsoft.com/office/drawing/2014/main" id="{A45C71E9-2D58-4B55-899F-9B05F350E854}"/>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65" name="Group 494">
                <a:extLst>
                  <a:ext uri="{FF2B5EF4-FFF2-40B4-BE49-F238E27FC236}">
                    <a16:creationId xmlns:a16="http://schemas.microsoft.com/office/drawing/2014/main" id="{9DE0C33F-6531-49F4-A13B-EC45E5CDED17}"/>
                  </a:ext>
                </a:extLst>
              </p:cNvPr>
              <p:cNvGrpSpPr>
                <a:grpSpLocks/>
              </p:cNvGrpSpPr>
              <p:nvPr/>
            </p:nvGrpSpPr>
            <p:grpSpPr bwMode="auto">
              <a:xfrm rot="-158469">
                <a:off x="2323" y="4101"/>
                <a:ext cx="613" cy="1151"/>
                <a:chOff x="1495" y="1405"/>
                <a:chExt cx="613" cy="1151"/>
              </a:xfrm>
            </p:grpSpPr>
            <p:sp>
              <p:nvSpPr>
                <p:cNvPr id="28766" name="Rectangle 495">
                  <a:extLst>
                    <a:ext uri="{FF2B5EF4-FFF2-40B4-BE49-F238E27FC236}">
                      <a16:creationId xmlns:a16="http://schemas.microsoft.com/office/drawing/2014/main" id="{BA238C7C-EBB3-4595-B037-D3A6F3BCA600}"/>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67" name="Rectangle 496">
                  <a:extLst>
                    <a:ext uri="{FF2B5EF4-FFF2-40B4-BE49-F238E27FC236}">
                      <a16:creationId xmlns:a16="http://schemas.microsoft.com/office/drawing/2014/main" id="{3E7A8AA8-4462-4C6E-8B07-67F1CDAA98A0}"/>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28682" name="Group 497">
            <a:extLst>
              <a:ext uri="{FF2B5EF4-FFF2-40B4-BE49-F238E27FC236}">
                <a16:creationId xmlns:a16="http://schemas.microsoft.com/office/drawing/2014/main" id="{0A7E0C8F-D7BB-4EAD-9F9B-BA46BD16CF52}"/>
              </a:ext>
            </a:extLst>
          </p:cNvPr>
          <p:cNvGrpSpPr>
            <a:grpSpLocks/>
          </p:cNvGrpSpPr>
          <p:nvPr/>
        </p:nvGrpSpPr>
        <p:grpSpPr bwMode="auto">
          <a:xfrm>
            <a:off x="4495800" y="3181350"/>
            <a:ext cx="330200" cy="328613"/>
            <a:chOff x="672" y="3552"/>
            <a:chExt cx="240" cy="240"/>
          </a:xfrm>
        </p:grpSpPr>
        <p:sp>
          <p:nvSpPr>
            <p:cNvPr id="28751" name="Oval 498">
              <a:extLst>
                <a:ext uri="{FF2B5EF4-FFF2-40B4-BE49-F238E27FC236}">
                  <a16:creationId xmlns:a16="http://schemas.microsoft.com/office/drawing/2014/main" id="{FAF1D354-B177-41C2-BC3E-131DCEB0DEB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52" name="Group 499">
              <a:extLst>
                <a:ext uri="{FF2B5EF4-FFF2-40B4-BE49-F238E27FC236}">
                  <a16:creationId xmlns:a16="http://schemas.microsoft.com/office/drawing/2014/main" id="{E3FD1A6E-39CC-4F23-8843-CF8E65BD2A14}"/>
                </a:ext>
              </a:extLst>
            </p:cNvPr>
            <p:cNvGrpSpPr>
              <a:grpSpLocks/>
            </p:cNvGrpSpPr>
            <p:nvPr/>
          </p:nvGrpSpPr>
          <p:grpSpPr bwMode="auto">
            <a:xfrm>
              <a:off x="699" y="3576"/>
              <a:ext cx="187" cy="192"/>
              <a:chOff x="833" y="1087"/>
              <a:chExt cx="263" cy="254"/>
            </a:xfrm>
          </p:grpSpPr>
          <p:sp>
            <p:nvSpPr>
              <p:cNvPr id="28753" name="AutoShape 500">
                <a:extLst>
                  <a:ext uri="{FF2B5EF4-FFF2-40B4-BE49-F238E27FC236}">
                    <a16:creationId xmlns:a16="http://schemas.microsoft.com/office/drawing/2014/main" id="{33C5E1CD-88BA-410B-909E-CEDE69E711C4}"/>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54" name="AutoShape 501">
                <a:extLst>
                  <a:ext uri="{FF2B5EF4-FFF2-40B4-BE49-F238E27FC236}">
                    <a16:creationId xmlns:a16="http://schemas.microsoft.com/office/drawing/2014/main" id="{8768FADE-557C-4E1A-81B8-3885D6A60C5B}"/>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55" name="Oval 502">
                <a:extLst>
                  <a:ext uri="{FF2B5EF4-FFF2-40B4-BE49-F238E27FC236}">
                    <a16:creationId xmlns:a16="http://schemas.microsoft.com/office/drawing/2014/main" id="{AE9A90CC-635E-44B2-99D8-8203F13969EA}"/>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8683" name="Group 582">
            <a:extLst>
              <a:ext uri="{FF2B5EF4-FFF2-40B4-BE49-F238E27FC236}">
                <a16:creationId xmlns:a16="http://schemas.microsoft.com/office/drawing/2014/main" id="{14A0B844-9804-452D-9D6B-897E7B2D285F}"/>
              </a:ext>
            </a:extLst>
          </p:cNvPr>
          <p:cNvGrpSpPr>
            <a:grpSpLocks/>
          </p:cNvGrpSpPr>
          <p:nvPr/>
        </p:nvGrpSpPr>
        <p:grpSpPr bwMode="auto">
          <a:xfrm>
            <a:off x="3898900" y="5168900"/>
            <a:ext cx="2628900" cy="2332038"/>
            <a:chOff x="2258" y="3433"/>
            <a:chExt cx="1915" cy="1699"/>
          </a:xfrm>
        </p:grpSpPr>
        <p:grpSp>
          <p:nvGrpSpPr>
            <p:cNvPr id="28733" name="Group 583">
              <a:extLst>
                <a:ext uri="{FF2B5EF4-FFF2-40B4-BE49-F238E27FC236}">
                  <a16:creationId xmlns:a16="http://schemas.microsoft.com/office/drawing/2014/main" id="{52B27046-F5EF-4AA0-8566-134EAA31AD4D}"/>
                </a:ext>
              </a:extLst>
            </p:cNvPr>
            <p:cNvGrpSpPr>
              <a:grpSpLocks/>
            </p:cNvGrpSpPr>
            <p:nvPr/>
          </p:nvGrpSpPr>
          <p:grpSpPr bwMode="auto">
            <a:xfrm rot="710115">
              <a:off x="3486" y="3433"/>
              <a:ext cx="687" cy="734"/>
              <a:chOff x="1344" y="226"/>
              <a:chExt cx="687" cy="734"/>
            </a:xfrm>
          </p:grpSpPr>
          <p:sp>
            <p:nvSpPr>
              <p:cNvPr id="28749" name="Rectangle 584">
                <a:extLst>
                  <a:ext uri="{FF2B5EF4-FFF2-40B4-BE49-F238E27FC236}">
                    <a16:creationId xmlns:a16="http://schemas.microsoft.com/office/drawing/2014/main" id="{00D09CD4-C4D9-4724-A4C8-933CAC0AF9E3}"/>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50" name="Rectangle 585">
                <a:extLst>
                  <a:ext uri="{FF2B5EF4-FFF2-40B4-BE49-F238E27FC236}">
                    <a16:creationId xmlns:a16="http://schemas.microsoft.com/office/drawing/2014/main" id="{01AE8A91-C50E-44CB-91FC-C31C291D80D6}"/>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8734" name="Group 586">
              <a:extLst>
                <a:ext uri="{FF2B5EF4-FFF2-40B4-BE49-F238E27FC236}">
                  <a16:creationId xmlns:a16="http://schemas.microsoft.com/office/drawing/2014/main" id="{93EA6B8A-C602-4412-83D4-19D93E2CDE29}"/>
                </a:ext>
              </a:extLst>
            </p:cNvPr>
            <p:cNvGrpSpPr>
              <a:grpSpLocks/>
            </p:cNvGrpSpPr>
            <p:nvPr/>
          </p:nvGrpSpPr>
          <p:grpSpPr bwMode="auto">
            <a:xfrm>
              <a:off x="2258" y="3955"/>
              <a:ext cx="1172" cy="1177"/>
              <a:chOff x="2316" y="3431"/>
              <a:chExt cx="1172" cy="1177"/>
            </a:xfrm>
          </p:grpSpPr>
          <p:sp>
            <p:nvSpPr>
              <p:cNvPr id="28741" name="AutoShape 587">
                <a:extLst>
                  <a:ext uri="{FF2B5EF4-FFF2-40B4-BE49-F238E27FC236}">
                    <a16:creationId xmlns:a16="http://schemas.microsoft.com/office/drawing/2014/main" id="{A1D030BD-353E-42C7-A139-F92235B61148}"/>
                  </a:ext>
                </a:extLst>
              </p:cNvPr>
              <p:cNvSpPr>
                <a:spLocks noChangeArrowheads="1"/>
              </p:cNvSpPr>
              <p:nvPr/>
            </p:nvSpPr>
            <p:spPr bwMode="auto">
              <a:xfrm rot="6114630">
                <a:off x="3417" y="343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2" name="Rectangle 588">
                <a:extLst>
                  <a:ext uri="{FF2B5EF4-FFF2-40B4-BE49-F238E27FC236}">
                    <a16:creationId xmlns:a16="http://schemas.microsoft.com/office/drawing/2014/main" id="{60C16F46-8303-4112-9347-C62263642BEA}"/>
                  </a:ext>
                </a:extLst>
              </p:cNvPr>
              <p:cNvSpPr>
                <a:spLocks noChangeArrowheads="1"/>
              </p:cNvSpPr>
              <p:nvPr/>
            </p:nvSpPr>
            <p:spPr bwMode="auto">
              <a:xfrm rot="556162">
                <a:off x="3383" y="3432"/>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43" name="Freeform 589">
                <a:extLst>
                  <a:ext uri="{FF2B5EF4-FFF2-40B4-BE49-F238E27FC236}">
                    <a16:creationId xmlns:a16="http://schemas.microsoft.com/office/drawing/2014/main" id="{DAC7FC1E-60E4-4084-A5B9-EDEB311DED94}"/>
                  </a:ext>
                </a:extLst>
              </p:cNvPr>
              <p:cNvSpPr>
                <a:spLocks/>
              </p:cNvSpPr>
              <p:nvPr/>
            </p:nvSpPr>
            <p:spPr bwMode="auto">
              <a:xfrm rot="369897">
                <a:off x="2338" y="399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4" name="Freeform 590">
                <a:extLst>
                  <a:ext uri="{FF2B5EF4-FFF2-40B4-BE49-F238E27FC236}">
                    <a16:creationId xmlns:a16="http://schemas.microsoft.com/office/drawing/2014/main" id="{63D31222-B6DE-486E-82F2-9F5EC5D17F37}"/>
                  </a:ext>
                </a:extLst>
              </p:cNvPr>
              <p:cNvSpPr>
                <a:spLocks/>
              </p:cNvSpPr>
              <p:nvPr/>
            </p:nvSpPr>
            <p:spPr bwMode="auto">
              <a:xfrm rot="369897">
                <a:off x="2452" y="3515"/>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5" name="Oval 591">
                <a:extLst>
                  <a:ext uri="{FF2B5EF4-FFF2-40B4-BE49-F238E27FC236}">
                    <a16:creationId xmlns:a16="http://schemas.microsoft.com/office/drawing/2014/main" id="{EEB24AC0-97ED-48BA-A95C-DD4C8E37B465}"/>
                  </a:ext>
                </a:extLst>
              </p:cNvPr>
              <p:cNvSpPr>
                <a:spLocks noChangeArrowheads="1"/>
              </p:cNvSpPr>
              <p:nvPr/>
            </p:nvSpPr>
            <p:spPr bwMode="auto">
              <a:xfrm rot="369897">
                <a:off x="2316" y="4342"/>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46" name="Line 592">
                <a:extLst>
                  <a:ext uri="{FF2B5EF4-FFF2-40B4-BE49-F238E27FC236}">
                    <a16:creationId xmlns:a16="http://schemas.microsoft.com/office/drawing/2014/main" id="{92129AD4-45AD-4A1E-9FCF-11E041867E4D}"/>
                  </a:ext>
                </a:extLst>
              </p:cNvPr>
              <p:cNvSpPr>
                <a:spLocks noChangeShapeType="1"/>
              </p:cNvSpPr>
              <p:nvPr/>
            </p:nvSpPr>
            <p:spPr bwMode="auto">
              <a:xfrm rot="369897" flipH="1" flipV="1">
                <a:off x="3049" y="3880"/>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7" name="Line 593">
                <a:extLst>
                  <a:ext uri="{FF2B5EF4-FFF2-40B4-BE49-F238E27FC236}">
                    <a16:creationId xmlns:a16="http://schemas.microsoft.com/office/drawing/2014/main" id="{41E267AF-275A-4833-A53D-25198C7BDD3B}"/>
                  </a:ext>
                </a:extLst>
              </p:cNvPr>
              <p:cNvSpPr>
                <a:spLocks noChangeShapeType="1"/>
              </p:cNvSpPr>
              <p:nvPr/>
            </p:nvSpPr>
            <p:spPr bwMode="auto">
              <a:xfrm rot="369897" flipV="1">
                <a:off x="3009" y="382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8" name="Oval 594">
                <a:extLst>
                  <a:ext uri="{FF2B5EF4-FFF2-40B4-BE49-F238E27FC236}">
                    <a16:creationId xmlns:a16="http://schemas.microsoft.com/office/drawing/2014/main" id="{130167F7-1B6B-4E63-BDC2-F5638ED6B90F}"/>
                  </a:ext>
                </a:extLst>
              </p:cNvPr>
              <p:cNvSpPr>
                <a:spLocks noChangeArrowheads="1"/>
              </p:cNvSpPr>
              <p:nvPr/>
            </p:nvSpPr>
            <p:spPr bwMode="auto">
              <a:xfrm rot="369897">
                <a:off x="3157" y="443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8735" name="Group 595">
              <a:extLst>
                <a:ext uri="{FF2B5EF4-FFF2-40B4-BE49-F238E27FC236}">
                  <a16:creationId xmlns:a16="http://schemas.microsoft.com/office/drawing/2014/main" id="{77BC7402-5F1E-45FC-9291-87ED5EC5FF76}"/>
                </a:ext>
              </a:extLst>
            </p:cNvPr>
            <p:cNvGrpSpPr>
              <a:grpSpLocks/>
            </p:cNvGrpSpPr>
            <p:nvPr/>
          </p:nvGrpSpPr>
          <p:grpSpPr bwMode="auto">
            <a:xfrm>
              <a:off x="3208" y="4032"/>
              <a:ext cx="240" cy="240"/>
              <a:chOff x="672" y="3552"/>
              <a:chExt cx="240" cy="240"/>
            </a:xfrm>
          </p:grpSpPr>
          <p:sp>
            <p:nvSpPr>
              <p:cNvPr id="28736" name="Oval 596">
                <a:extLst>
                  <a:ext uri="{FF2B5EF4-FFF2-40B4-BE49-F238E27FC236}">
                    <a16:creationId xmlns:a16="http://schemas.microsoft.com/office/drawing/2014/main" id="{26D53354-FDFD-4EDC-B104-8A21E3A77B0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37" name="Group 597">
                <a:extLst>
                  <a:ext uri="{FF2B5EF4-FFF2-40B4-BE49-F238E27FC236}">
                    <a16:creationId xmlns:a16="http://schemas.microsoft.com/office/drawing/2014/main" id="{D8990997-6BE5-4897-96C6-A0D0A85B5CB3}"/>
                  </a:ext>
                </a:extLst>
              </p:cNvPr>
              <p:cNvGrpSpPr>
                <a:grpSpLocks/>
              </p:cNvGrpSpPr>
              <p:nvPr/>
            </p:nvGrpSpPr>
            <p:grpSpPr bwMode="auto">
              <a:xfrm>
                <a:off x="699" y="3576"/>
                <a:ext cx="187" cy="192"/>
                <a:chOff x="833" y="1087"/>
                <a:chExt cx="263" cy="254"/>
              </a:xfrm>
            </p:grpSpPr>
            <p:sp>
              <p:nvSpPr>
                <p:cNvPr id="28738" name="AutoShape 598">
                  <a:extLst>
                    <a:ext uri="{FF2B5EF4-FFF2-40B4-BE49-F238E27FC236}">
                      <a16:creationId xmlns:a16="http://schemas.microsoft.com/office/drawing/2014/main" id="{0A39333C-6ED1-4828-A074-9BC80DB7FCE8}"/>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39" name="AutoShape 599">
                  <a:extLst>
                    <a:ext uri="{FF2B5EF4-FFF2-40B4-BE49-F238E27FC236}">
                      <a16:creationId xmlns:a16="http://schemas.microsoft.com/office/drawing/2014/main" id="{EE7AE3A6-F6FF-430A-95E5-F0F0A253C9B8}"/>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40" name="Oval 600">
                  <a:extLst>
                    <a:ext uri="{FF2B5EF4-FFF2-40B4-BE49-F238E27FC236}">
                      <a16:creationId xmlns:a16="http://schemas.microsoft.com/office/drawing/2014/main" id="{3CBC71EC-D880-4F65-B334-57A8E6A6192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28684" name="Line 605">
            <a:extLst>
              <a:ext uri="{FF2B5EF4-FFF2-40B4-BE49-F238E27FC236}">
                <a16:creationId xmlns:a16="http://schemas.microsoft.com/office/drawing/2014/main" id="{A0DED863-E5B5-4C35-A546-E29F85960ABD}"/>
              </a:ext>
            </a:extLst>
          </p:cNvPr>
          <p:cNvSpPr>
            <a:spLocks noChangeShapeType="1"/>
          </p:cNvSpPr>
          <p:nvPr/>
        </p:nvSpPr>
        <p:spPr bwMode="auto">
          <a:xfrm>
            <a:off x="5180013" y="4724400"/>
            <a:ext cx="0" cy="321945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28685" name="Group 612">
            <a:extLst>
              <a:ext uri="{FF2B5EF4-FFF2-40B4-BE49-F238E27FC236}">
                <a16:creationId xmlns:a16="http://schemas.microsoft.com/office/drawing/2014/main" id="{F647441C-96EC-4735-B16F-5CBDA21042EC}"/>
              </a:ext>
            </a:extLst>
          </p:cNvPr>
          <p:cNvGrpSpPr>
            <a:grpSpLocks/>
          </p:cNvGrpSpPr>
          <p:nvPr/>
        </p:nvGrpSpPr>
        <p:grpSpPr bwMode="auto">
          <a:xfrm>
            <a:off x="381000" y="4724400"/>
            <a:ext cx="6337300" cy="3219450"/>
            <a:chOff x="240" y="2976"/>
            <a:chExt cx="3992" cy="2028"/>
          </a:xfrm>
        </p:grpSpPr>
        <p:grpSp>
          <p:nvGrpSpPr>
            <p:cNvPr id="28710" name="Group 613">
              <a:extLst>
                <a:ext uri="{FF2B5EF4-FFF2-40B4-BE49-F238E27FC236}">
                  <a16:creationId xmlns:a16="http://schemas.microsoft.com/office/drawing/2014/main" id="{5A22C120-9140-4043-9297-FF666334F35B}"/>
                </a:ext>
              </a:extLst>
            </p:cNvPr>
            <p:cNvGrpSpPr>
              <a:grpSpLocks/>
            </p:cNvGrpSpPr>
            <p:nvPr/>
          </p:nvGrpSpPr>
          <p:grpSpPr bwMode="auto">
            <a:xfrm>
              <a:off x="550" y="3270"/>
              <a:ext cx="1394" cy="1457"/>
              <a:chOff x="276" y="2846"/>
              <a:chExt cx="1698" cy="1774"/>
            </a:xfrm>
          </p:grpSpPr>
          <p:sp>
            <p:nvSpPr>
              <p:cNvPr id="28722" name="Freeform 614">
                <a:extLst>
                  <a:ext uri="{FF2B5EF4-FFF2-40B4-BE49-F238E27FC236}">
                    <a16:creationId xmlns:a16="http://schemas.microsoft.com/office/drawing/2014/main" id="{35078C81-7A6E-4DF3-9D47-9EE1C7106DD7}"/>
                  </a:ext>
                </a:extLst>
              </p:cNvPr>
              <p:cNvSpPr>
                <a:spLocks/>
              </p:cNvSpPr>
              <p:nvPr/>
            </p:nvSpPr>
            <p:spPr bwMode="auto">
              <a:xfrm>
                <a:off x="276" y="4054"/>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3" name="Freeform 615">
                <a:extLst>
                  <a:ext uri="{FF2B5EF4-FFF2-40B4-BE49-F238E27FC236}">
                    <a16:creationId xmlns:a16="http://schemas.microsoft.com/office/drawing/2014/main" id="{69BADAD7-C074-4630-B71A-9A8F47911EFA}"/>
                  </a:ext>
                </a:extLst>
              </p:cNvPr>
              <p:cNvSpPr>
                <a:spLocks/>
              </p:cNvSpPr>
              <p:nvPr/>
            </p:nvSpPr>
            <p:spPr bwMode="auto">
              <a:xfrm>
                <a:off x="349" y="3567"/>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4" name="Oval 616">
                <a:extLst>
                  <a:ext uri="{FF2B5EF4-FFF2-40B4-BE49-F238E27FC236}">
                    <a16:creationId xmlns:a16="http://schemas.microsoft.com/office/drawing/2014/main" id="{C4D3DA21-838D-4B1B-9BD2-DF6975200AAD}"/>
                  </a:ext>
                </a:extLst>
              </p:cNvPr>
              <p:cNvSpPr>
                <a:spLocks noChangeArrowheads="1"/>
              </p:cNvSpPr>
              <p:nvPr/>
            </p:nvSpPr>
            <p:spPr bwMode="auto">
              <a:xfrm>
                <a:off x="276"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25" name="Line 617">
                <a:extLst>
                  <a:ext uri="{FF2B5EF4-FFF2-40B4-BE49-F238E27FC236}">
                    <a16:creationId xmlns:a16="http://schemas.microsoft.com/office/drawing/2014/main" id="{A2C8DFFF-B8FB-4DC5-9D5F-0D76E687F349}"/>
                  </a:ext>
                </a:extLst>
              </p:cNvPr>
              <p:cNvSpPr>
                <a:spLocks noChangeShapeType="1"/>
              </p:cNvSpPr>
              <p:nvPr/>
            </p:nvSpPr>
            <p:spPr bwMode="auto">
              <a:xfrm flipH="1" flipV="1">
                <a:off x="966" y="3901"/>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6" name="Line 618">
                <a:extLst>
                  <a:ext uri="{FF2B5EF4-FFF2-40B4-BE49-F238E27FC236}">
                    <a16:creationId xmlns:a16="http://schemas.microsoft.com/office/drawing/2014/main" id="{FB32FD6B-A431-451B-A9D1-4F4E143A87E6}"/>
                  </a:ext>
                </a:extLst>
              </p:cNvPr>
              <p:cNvSpPr>
                <a:spLocks noChangeShapeType="1"/>
              </p:cNvSpPr>
              <p:nvPr/>
            </p:nvSpPr>
            <p:spPr bwMode="auto">
              <a:xfrm flipV="1">
                <a:off x="905" y="3858"/>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7" name="Oval 619">
                <a:extLst>
                  <a:ext uri="{FF2B5EF4-FFF2-40B4-BE49-F238E27FC236}">
                    <a16:creationId xmlns:a16="http://schemas.microsoft.com/office/drawing/2014/main" id="{836F0C39-770D-41E0-A8A4-ABCC26ECD482}"/>
                  </a:ext>
                </a:extLst>
              </p:cNvPr>
              <p:cNvSpPr>
                <a:spLocks noChangeArrowheads="1"/>
              </p:cNvSpPr>
              <p:nvPr/>
            </p:nvSpPr>
            <p:spPr bwMode="auto">
              <a:xfrm>
                <a:off x="1122"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28" name="AutoShape 620">
                <a:extLst>
                  <a:ext uri="{FF2B5EF4-FFF2-40B4-BE49-F238E27FC236}">
                    <a16:creationId xmlns:a16="http://schemas.microsoft.com/office/drawing/2014/main" id="{77FF63CF-E7B3-49CB-B4B7-ED10EA5DB619}"/>
                  </a:ext>
                </a:extLst>
              </p:cNvPr>
              <p:cNvSpPr>
                <a:spLocks noChangeArrowheads="1"/>
              </p:cNvSpPr>
              <p:nvPr/>
            </p:nvSpPr>
            <p:spPr bwMode="auto">
              <a:xfrm rot="5404515">
                <a:off x="1230" y="346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9" name="Rectangle 621">
                <a:extLst>
                  <a:ext uri="{FF2B5EF4-FFF2-40B4-BE49-F238E27FC236}">
                    <a16:creationId xmlns:a16="http://schemas.microsoft.com/office/drawing/2014/main" id="{072F2DE4-2097-4A84-A93F-7B2F896943B6}"/>
                  </a:ext>
                </a:extLst>
              </p:cNvPr>
              <p:cNvSpPr>
                <a:spLocks noChangeArrowheads="1"/>
              </p:cNvSpPr>
              <p:nvPr/>
            </p:nvSpPr>
            <p:spPr bwMode="auto">
              <a:xfrm rot="-153953">
                <a:off x="1301" y="3458"/>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30" name="Group 622">
                <a:extLst>
                  <a:ext uri="{FF2B5EF4-FFF2-40B4-BE49-F238E27FC236}">
                    <a16:creationId xmlns:a16="http://schemas.microsoft.com/office/drawing/2014/main" id="{E0E02FA9-4516-4C10-A8F2-78D69AE5519B}"/>
                  </a:ext>
                </a:extLst>
              </p:cNvPr>
              <p:cNvGrpSpPr>
                <a:grpSpLocks/>
              </p:cNvGrpSpPr>
              <p:nvPr/>
            </p:nvGrpSpPr>
            <p:grpSpPr bwMode="auto">
              <a:xfrm>
                <a:off x="1287" y="2846"/>
                <a:ext cx="687" cy="734"/>
                <a:chOff x="1344" y="226"/>
                <a:chExt cx="687" cy="734"/>
              </a:xfrm>
            </p:grpSpPr>
            <p:sp>
              <p:nvSpPr>
                <p:cNvPr id="28731" name="Rectangle 623">
                  <a:extLst>
                    <a:ext uri="{FF2B5EF4-FFF2-40B4-BE49-F238E27FC236}">
                      <a16:creationId xmlns:a16="http://schemas.microsoft.com/office/drawing/2014/main" id="{A114C217-C47E-43EA-AF8E-2B5FD3F93976}"/>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32" name="Rectangle 624">
                  <a:extLst>
                    <a:ext uri="{FF2B5EF4-FFF2-40B4-BE49-F238E27FC236}">
                      <a16:creationId xmlns:a16="http://schemas.microsoft.com/office/drawing/2014/main" id="{2B3D39BB-4F46-432A-A247-58F537A99DC1}"/>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8711" name="Group 625">
              <a:extLst>
                <a:ext uri="{FF2B5EF4-FFF2-40B4-BE49-F238E27FC236}">
                  <a16:creationId xmlns:a16="http://schemas.microsoft.com/office/drawing/2014/main" id="{113EBC4D-D9B9-441D-BA1D-6AEF2C920BC9}"/>
                </a:ext>
              </a:extLst>
            </p:cNvPr>
            <p:cNvGrpSpPr>
              <a:grpSpLocks/>
            </p:cNvGrpSpPr>
            <p:nvPr/>
          </p:nvGrpSpPr>
          <p:grpSpPr bwMode="auto">
            <a:xfrm>
              <a:off x="1096" y="3852"/>
              <a:ext cx="197" cy="197"/>
              <a:chOff x="672" y="3552"/>
              <a:chExt cx="240" cy="240"/>
            </a:xfrm>
          </p:grpSpPr>
          <p:sp>
            <p:nvSpPr>
              <p:cNvPr id="28717" name="Oval 626">
                <a:extLst>
                  <a:ext uri="{FF2B5EF4-FFF2-40B4-BE49-F238E27FC236}">
                    <a16:creationId xmlns:a16="http://schemas.microsoft.com/office/drawing/2014/main" id="{1E0F0710-5089-4434-BA3A-E7CB0FADBA4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18" name="Group 627">
                <a:extLst>
                  <a:ext uri="{FF2B5EF4-FFF2-40B4-BE49-F238E27FC236}">
                    <a16:creationId xmlns:a16="http://schemas.microsoft.com/office/drawing/2014/main" id="{097BDEF7-1870-48F4-803F-80F35CD8F695}"/>
                  </a:ext>
                </a:extLst>
              </p:cNvPr>
              <p:cNvGrpSpPr>
                <a:grpSpLocks/>
              </p:cNvGrpSpPr>
              <p:nvPr/>
            </p:nvGrpSpPr>
            <p:grpSpPr bwMode="auto">
              <a:xfrm>
                <a:off x="699" y="3576"/>
                <a:ext cx="187" cy="192"/>
                <a:chOff x="833" y="1087"/>
                <a:chExt cx="263" cy="254"/>
              </a:xfrm>
            </p:grpSpPr>
            <p:sp>
              <p:nvSpPr>
                <p:cNvPr id="28719" name="AutoShape 628">
                  <a:extLst>
                    <a:ext uri="{FF2B5EF4-FFF2-40B4-BE49-F238E27FC236}">
                      <a16:creationId xmlns:a16="http://schemas.microsoft.com/office/drawing/2014/main" id="{16BA39A2-3B17-4ADA-82E5-E888F0FFDBAA}"/>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20" name="AutoShape 629">
                  <a:extLst>
                    <a:ext uri="{FF2B5EF4-FFF2-40B4-BE49-F238E27FC236}">
                      <a16:creationId xmlns:a16="http://schemas.microsoft.com/office/drawing/2014/main" id="{6D02CCA4-4852-4C0F-AA41-2D23A7CFE77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21" name="Oval 630">
                  <a:extLst>
                    <a:ext uri="{FF2B5EF4-FFF2-40B4-BE49-F238E27FC236}">
                      <a16:creationId xmlns:a16="http://schemas.microsoft.com/office/drawing/2014/main" id="{FBE01E52-6AD8-4A2C-8E9A-A7387E0C6C9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8712" name="Group 631">
              <a:extLst>
                <a:ext uri="{FF2B5EF4-FFF2-40B4-BE49-F238E27FC236}">
                  <a16:creationId xmlns:a16="http://schemas.microsoft.com/office/drawing/2014/main" id="{DCCAAD2F-EA5D-47A8-9360-A1FA143BF7A9}"/>
                </a:ext>
              </a:extLst>
            </p:cNvPr>
            <p:cNvGrpSpPr>
              <a:grpSpLocks/>
            </p:cNvGrpSpPr>
            <p:nvPr/>
          </p:nvGrpSpPr>
          <p:grpSpPr bwMode="auto">
            <a:xfrm>
              <a:off x="240" y="4746"/>
              <a:ext cx="3992" cy="162"/>
              <a:chOff x="232" y="4608"/>
              <a:chExt cx="3992" cy="162"/>
            </a:xfrm>
          </p:grpSpPr>
          <p:sp>
            <p:nvSpPr>
              <p:cNvPr id="28714" name="Line 632">
                <a:extLst>
                  <a:ext uri="{FF2B5EF4-FFF2-40B4-BE49-F238E27FC236}">
                    <a16:creationId xmlns:a16="http://schemas.microsoft.com/office/drawing/2014/main" id="{411EB139-7C73-494B-AE82-F4E73B443B12}"/>
                  </a:ext>
                </a:extLst>
              </p:cNvPr>
              <p:cNvSpPr>
                <a:spLocks noChangeShapeType="1"/>
              </p:cNvSpPr>
              <p:nvPr/>
            </p:nvSpPr>
            <p:spPr bwMode="auto">
              <a:xfrm>
                <a:off x="232" y="4608"/>
                <a:ext cx="39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5" name="AutoShape 633">
                <a:extLst>
                  <a:ext uri="{FF2B5EF4-FFF2-40B4-BE49-F238E27FC236}">
                    <a16:creationId xmlns:a16="http://schemas.microsoft.com/office/drawing/2014/main" id="{5AD81ABE-330E-429A-93A7-EE650F83B800}"/>
                  </a:ext>
                </a:extLst>
              </p:cNvPr>
              <p:cNvSpPr>
                <a:spLocks noChangeArrowheads="1"/>
              </p:cNvSpPr>
              <p:nvPr/>
            </p:nvSpPr>
            <p:spPr bwMode="auto">
              <a:xfrm>
                <a:off x="1223" y="4618"/>
                <a:ext cx="184" cy="15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16" name="AutoShape 634">
                <a:extLst>
                  <a:ext uri="{FF2B5EF4-FFF2-40B4-BE49-F238E27FC236}">
                    <a16:creationId xmlns:a16="http://schemas.microsoft.com/office/drawing/2014/main" id="{F6CCDDEA-3F84-4CEA-81BC-893622F9C43C}"/>
                  </a:ext>
                </a:extLst>
              </p:cNvPr>
              <p:cNvSpPr>
                <a:spLocks noChangeArrowheads="1"/>
              </p:cNvSpPr>
              <p:nvPr/>
            </p:nvSpPr>
            <p:spPr bwMode="auto">
              <a:xfrm>
                <a:off x="3173" y="4614"/>
                <a:ext cx="184" cy="15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8713" name="Line 635">
              <a:extLst>
                <a:ext uri="{FF2B5EF4-FFF2-40B4-BE49-F238E27FC236}">
                  <a16:creationId xmlns:a16="http://schemas.microsoft.com/office/drawing/2014/main" id="{0A4BEC4B-81E5-48F6-BD82-F2D7499F9F77}"/>
                </a:ext>
              </a:extLst>
            </p:cNvPr>
            <p:cNvSpPr>
              <a:spLocks noChangeShapeType="1"/>
            </p:cNvSpPr>
            <p:nvPr/>
          </p:nvSpPr>
          <p:spPr bwMode="auto">
            <a:xfrm>
              <a:off x="1322" y="2976"/>
              <a:ext cx="0" cy="202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8686" name="Group 657">
            <a:extLst>
              <a:ext uri="{FF2B5EF4-FFF2-40B4-BE49-F238E27FC236}">
                <a16:creationId xmlns:a16="http://schemas.microsoft.com/office/drawing/2014/main" id="{1B48B944-BF82-46B2-8282-A202B0ADB366}"/>
              </a:ext>
            </a:extLst>
          </p:cNvPr>
          <p:cNvGrpSpPr>
            <a:grpSpLocks/>
          </p:cNvGrpSpPr>
          <p:nvPr/>
        </p:nvGrpSpPr>
        <p:grpSpPr bwMode="auto">
          <a:xfrm>
            <a:off x="304800" y="2146300"/>
            <a:ext cx="6248400" cy="1912938"/>
            <a:chOff x="192" y="1352"/>
            <a:chExt cx="3936" cy="1205"/>
          </a:xfrm>
        </p:grpSpPr>
        <p:grpSp>
          <p:nvGrpSpPr>
            <p:cNvPr id="28687" name="Group 325">
              <a:extLst>
                <a:ext uri="{FF2B5EF4-FFF2-40B4-BE49-F238E27FC236}">
                  <a16:creationId xmlns:a16="http://schemas.microsoft.com/office/drawing/2014/main" id="{D94DCEEA-DAE1-42F9-B166-675CA20098CD}"/>
                </a:ext>
              </a:extLst>
            </p:cNvPr>
            <p:cNvGrpSpPr>
              <a:grpSpLocks/>
            </p:cNvGrpSpPr>
            <p:nvPr/>
          </p:nvGrpSpPr>
          <p:grpSpPr bwMode="auto">
            <a:xfrm>
              <a:off x="192" y="2336"/>
              <a:ext cx="3936" cy="221"/>
              <a:chOff x="62" y="2353"/>
              <a:chExt cx="4176" cy="248"/>
            </a:xfrm>
          </p:grpSpPr>
          <p:sp>
            <p:nvSpPr>
              <p:cNvPr id="28707" name="Line 56">
                <a:extLst>
                  <a:ext uri="{FF2B5EF4-FFF2-40B4-BE49-F238E27FC236}">
                    <a16:creationId xmlns:a16="http://schemas.microsoft.com/office/drawing/2014/main" id="{9908FC94-EC34-4472-9A43-4CD2197411E0}"/>
                  </a:ext>
                </a:extLst>
              </p:cNvPr>
              <p:cNvSpPr>
                <a:spLocks noChangeShapeType="1"/>
              </p:cNvSpPr>
              <p:nvPr/>
            </p:nvSpPr>
            <p:spPr bwMode="auto">
              <a:xfrm>
                <a:off x="62" y="2353"/>
                <a:ext cx="41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8" name="AutoShape 52">
                <a:extLst>
                  <a:ext uri="{FF2B5EF4-FFF2-40B4-BE49-F238E27FC236}">
                    <a16:creationId xmlns:a16="http://schemas.microsoft.com/office/drawing/2014/main" id="{2B68F314-4B50-40A9-ADF0-5F470F558E8E}"/>
                  </a:ext>
                </a:extLst>
              </p:cNvPr>
              <p:cNvSpPr>
                <a:spLocks noChangeArrowheads="1"/>
              </p:cNvSpPr>
              <p:nvPr/>
            </p:nvSpPr>
            <p:spPr bwMode="auto">
              <a:xfrm>
                <a:off x="959" y="2361"/>
                <a:ext cx="192" cy="24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709" name="AutoShape 53">
                <a:extLst>
                  <a:ext uri="{FF2B5EF4-FFF2-40B4-BE49-F238E27FC236}">
                    <a16:creationId xmlns:a16="http://schemas.microsoft.com/office/drawing/2014/main" id="{6A150902-C240-4CEA-A836-6244B46C6687}"/>
                  </a:ext>
                </a:extLst>
              </p:cNvPr>
              <p:cNvSpPr>
                <a:spLocks noChangeArrowheads="1"/>
              </p:cNvSpPr>
              <p:nvPr/>
            </p:nvSpPr>
            <p:spPr bwMode="auto">
              <a:xfrm>
                <a:off x="3050" y="2361"/>
                <a:ext cx="192" cy="24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8688" name="Group 656">
              <a:extLst>
                <a:ext uri="{FF2B5EF4-FFF2-40B4-BE49-F238E27FC236}">
                  <a16:creationId xmlns:a16="http://schemas.microsoft.com/office/drawing/2014/main" id="{BDC63B08-01F7-44BE-B661-DFA8756D4EAA}"/>
                </a:ext>
              </a:extLst>
            </p:cNvPr>
            <p:cNvGrpSpPr>
              <a:grpSpLocks/>
            </p:cNvGrpSpPr>
            <p:nvPr/>
          </p:nvGrpSpPr>
          <p:grpSpPr bwMode="auto">
            <a:xfrm>
              <a:off x="340" y="1352"/>
              <a:ext cx="1380" cy="960"/>
              <a:chOff x="340" y="1352"/>
              <a:chExt cx="1380" cy="960"/>
            </a:xfrm>
          </p:grpSpPr>
          <p:grpSp>
            <p:nvGrpSpPr>
              <p:cNvPr id="28689" name="Group 637">
                <a:extLst>
                  <a:ext uri="{FF2B5EF4-FFF2-40B4-BE49-F238E27FC236}">
                    <a16:creationId xmlns:a16="http://schemas.microsoft.com/office/drawing/2014/main" id="{50572783-3227-4511-A6F4-3966A17FCD4A}"/>
                  </a:ext>
                </a:extLst>
              </p:cNvPr>
              <p:cNvGrpSpPr>
                <a:grpSpLocks/>
              </p:cNvGrpSpPr>
              <p:nvPr/>
            </p:nvGrpSpPr>
            <p:grpSpPr bwMode="auto">
              <a:xfrm>
                <a:off x="340" y="1352"/>
                <a:ext cx="1380" cy="960"/>
                <a:chOff x="468" y="1404"/>
                <a:chExt cx="1640" cy="1159"/>
              </a:xfrm>
            </p:grpSpPr>
            <p:sp>
              <p:nvSpPr>
                <p:cNvPr id="28696" name="Freeform 638">
                  <a:extLst>
                    <a:ext uri="{FF2B5EF4-FFF2-40B4-BE49-F238E27FC236}">
                      <a16:creationId xmlns:a16="http://schemas.microsoft.com/office/drawing/2014/main" id="{17EC4E96-FCCC-4348-BCBC-2A835BF8EDA4}"/>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7" name="Freeform 639">
                  <a:extLst>
                    <a:ext uri="{FF2B5EF4-FFF2-40B4-BE49-F238E27FC236}">
                      <a16:creationId xmlns:a16="http://schemas.microsoft.com/office/drawing/2014/main" id="{BBE53969-188B-4469-9276-0DBA26929499}"/>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8" name="Oval 640">
                  <a:extLst>
                    <a:ext uri="{FF2B5EF4-FFF2-40B4-BE49-F238E27FC236}">
                      <a16:creationId xmlns:a16="http://schemas.microsoft.com/office/drawing/2014/main" id="{96B9299D-1E1C-468A-9DD9-D00F7EF34A38}"/>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699" name="Group 641">
                  <a:extLst>
                    <a:ext uri="{FF2B5EF4-FFF2-40B4-BE49-F238E27FC236}">
                      <a16:creationId xmlns:a16="http://schemas.microsoft.com/office/drawing/2014/main" id="{1EB24C02-81F6-4A87-8D5E-609847181B1D}"/>
                    </a:ext>
                  </a:extLst>
                </p:cNvPr>
                <p:cNvGrpSpPr>
                  <a:grpSpLocks/>
                </p:cNvGrpSpPr>
                <p:nvPr/>
              </p:nvGrpSpPr>
              <p:grpSpPr bwMode="auto">
                <a:xfrm>
                  <a:off x="1097" y="1801"/>
                  <a:ext cx="350" cy="410"/>
                  <a:chOff x="1286" y="3350"/>
                  <a:chExt cx="332" cy="384"/>
                </a:xfrm>
              </p:grpSpPr>
              <p:sp>
                <p:nvSpPr>
                  <p:cNvPr id="28705" name="Line 642">
                    <a:extLst>
                      <a:ext uri="{FF2B5EF4-FFF2-40B4-BE49-F238E27FC236}">
                        <a16:creationId xmlns:a16="http://schemas.microsoft.com/office/drawing/2014/main" id="{9F670881-35AF-4BC2-9E37-C60BA5D0F7A6}"/>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6" name="Line 643">
                    <a:extLst>
                      <a:ext uri="{FF2B5EF4-FFF2-40B4-BE49-F238E27FC236}">
                        <a16:creationId xmlns:a16="http://schemas.microsoft.com/office/drawing/2014/main" id="{514E5230-CFDC-4B1D-8213-4043213085D4}"/>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700" name="Oval 644">
                  <a:extLst>
                    <a:ext uri="{FF2B5EF4-FFF2-40B4-BE49-F238E27FC236}">
                      <a16:creationId xmlns:a16="http://schemas.microsoft.com/office/drawing/2014/main" id="{A879C2D0-8828-4102-8655-32B55C34A179}"/>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701" name="Group 645">
                  <a:extLst>
                    <a:ext uri="{FF2B5EF4-FFF2-40B4-BE49-F238E27FC236}">
                      <a16:creationId xmlns:a16="http://schemas.microsoft.com/office/drawing/2014/main" id="{7D35ACD9-FB2A-4C33-97CC-DC3184DDAC5F}"/>
                    </a:ext>
                  </a:extLst>
                </p:cNvPr>
                <p:cNvGrpSpPr>
                  <a:grpSpLocks/>
                </p:cNvGrpSpPr>
                <p:nvPr/>
              </p:nvGrpSpPr>
              <p:grpSpPr bwMode="auto">
                <a:xfrm>
                  <a:off x="1421" y="1404"/>
                  <a:ext cx="147" cy="1084"/>
                  <a:chOff x="1588" y="2639"/>
                  <a:chExt cx="193" cy="1483"/>
                </a:xfrm>
              </p:grpSpPr>
              <p:sp>
                <p:nvSpPr>
                  <p:cNvPr id="28703" name="AutoShape 646">
                    <a:extLst>
                      <a:ext uri="{FF2B5EF4-FFF2-40B4-BE49-F238E27FC236}">
                        <a16:creationId xmlns:a16="http://schemas.microsoft.com/office/drawing/2014/main" id="{745B0715-CE96-4A97-8951-678ACA1B2DA7}"/>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Rectangle 647">
                    <a:extLst>
                      <a:ext uri="{FF2B5EF4-FFF2-40B4-BE49-F238E27FC236}">
                        <a16:creationId xmlns:a16="http://schemas.microsoft.com/office/drawing/2014/main" id="{EA99C023-9C92-4394-8124-677E1880E084}"/>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8702" name="Rectangle 648">
                  <a:extLst>
                    <a:ext uri="{FF2B5EF4-FFF2-40B4-BE49-F238E27FC236}">
                      <a16:creationId xmlns:a16="http://schemas.microsoft.com/office/drawing/2014/main" id="{E0B9FE4D-906E-4D3E-9238-2A4F8211885E}"/>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8690" name="Group 649">
                <a:extLst>
                  <a:ext uri="{FF2B5EF4-FFF2-40B4-BE49-F238E27FC236}">
                    <a16:creationId xmlns:a16="http://schemas.microsoft.com/office/drawing/2014/main" id="{068F7BE7-C089-4061-AFCF-9886D6A97AB0}"/>
                  </a:ext>
                </a:extLst>
              </p:cNvPr>
              <p:cNvGrpSpPr>
                <a:grpSpLocks/>
              </p:cNvGrpSpPr>
              <p:nvPr/>
            </p:nvGrpSpPr>
            <p:grpSpPr bwMode="auto">
              <a:xfrm>
                <a:off x="482" y="1998"/>
                <a:ext cx="202" cy="199"/>
                <a:chOff x="672" y="3552"/>
                <a:chExt cx="240" cy="240"/>
              </a:xfrm>
            </p:grpSpPr>
            <p:sp>
              <p:nvSpPr>
                <p:cNvPr id="28691" name="Oval 650">
                  <a:extLst>
                    <a:ext uri="{FF2B5EF4-FFF2-40B4-BE49-F238E27FC236}">
                      <a16:creationId xmlns:a16="http://schemas.microsoft.com/office/drawing/2014/main" id="{F9E47C42-9D96-4BE2-A467-7BE68EBE6C1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8692" name="Group 651">
                  <a:extLst>
                    <a:ext uri="{FF2B5EF4-FFF2-40B4-BE49-F238E27FC236}">
                      <a16:creationId xmlns:a16="http://schemas.microsoft.com/office/drawing/2014/main" id="{57B10A7D-1E70-44C9-A274-39ECF6118AA9}"/>
                    </a:ext>
                  </a:extLst>
                </p:cNvPr>
                <p:cNvGrpSpPr>
                  <a:grpSpLocks/>
                </p:cNvGrpSpPr>
                <p:nvPr/>
              </p:nvGrpSpPr>
              <p:grpSpPr bwMode="auto">
                <a:xfrm>
                  <a:off x="699" y="3576"/>
                  <a:ext cx="187" cy="192"/>
                  <a:chOff x="833" y="1087"/>
                  <a:chExt cx="263" cy="254"/>
                </a:xfrm>
              </p:grpSpPr>
              <p:sp>
                <p:nvSpPr>
                  <p:cNvPr id="28693" name="AutoShape 652">
                    <a:extLst>
                      <a:ext uri="{FF2B5EF4-FFF2-40B4-BE49-F238E27FC236}">
                        <a16:creationId xmlns:a16="http://schemas.microsoft.com/office/drawing/2014/main" id="{9D67440E-2C9B-4F66-AF18-3BCB2C5B0DF3}"/>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694" name="AutoShape 653">
                    <a:extLst>
                      <a:ext uri="{FF2B5EF4-FFF2-40B4-BE49-F238E27FC236}">
                        <a16:creationId xmlns:a16="http://schemas.microsoft.com/office/drawing/2014/main" id="{B2AE800F-01C8-42BC-B989-7883A7BE07A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8695" name="Oval 654">
                    <a:extLst>
                      <a:ext uri="{FF2B5EF4-FFF2-40B4-BE49-F238E27FC236}">
                        <a16:creationId xmlns:a16="http://schemas.microsoft.com/office/drawing/2014/main" id="{F466888A-9E69-483A-B8FE-8B1B3D079657}"/>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BF723140-9FDF-4A07-84AC-C87E551EAAD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699" name="Text Box 3">
            <a:extLst>
              <a:ext uri="{FF2B5EF4-FFF2-40B4-BE49-F238E27FC236}">
                <a16:creationId xmlns:a16="http://schemas.microsoft.com/office/drawing/2014/main" id="{9CE6454F-6DC3-418F-9E64-FC8902911DD8}"/>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Centro de </a:t>
            </a:r>
            <a:r>
              <a:rPr lang="en-US" altLang="en-US" sz="2800" dirty="0" err="1"/>
              <a:t>gravedad</a:t>
            </a:r>
            <a:endParaRPr lang="en-US" altLang="en-US" sz="2800" dirty="0"/>
          </a:p>
        </p:txBody>
      </p:sp>
      <p:sp>
        <p:nvSpPr>
          <p:cNvPr id="29700" name="Text Box 4">
            <a:extLst>
              <a:ext uri="{FF2B5EF4-FFF2-40B4-BE49-F238E27FC236}">
                <a16:creationId xmlns:a16="http://schemas.microsoft.com/office/drawing/2014/main" id="{65F38112-9C4F-4E9D-8E29-9FFD3D7BAA2E}"/>
              </a:ext>
            </a:extLst>
          </p:cNvPr>
          <p:cNvSpPr txBox="1">
            <a:spLocks noChangeArrowheads="1"/>
          </p:cNvSpPr>
          <p:nvPr/>
        </p:nvSpPr>
        <p:spPr bwMode="auto">
          <a:xfrm>
            <a:off x="273050" y="1238250"/>
            <a:ext cx="571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Veamos como se mueve el Centro de Gravedad (CG):</a:t>
            </a:r>
            <a:endParaRPr lang="en-US" altLang="en-US" b="0"/>
          </a:p>
        </p:txBody>
      </p:sp>
      <p:sp>
        <p:nvSpPr>
          <p:cNvPr id="29701" name="Text Box 5">
            <a:extLst>
              <a:ext uri="{FF2B5EF4-FFF2-40B4-BE49-F238E27FC236}">
                <a16:creationId xmlns:a16="http://schemas.microsoft.com/office/drawing/2014/main" id="{912518AA-EEA3-4379-AC84-541A89910B28}"/>
              </a:ext>
            </a:extLst>
          </p:cNvPr>
          <p:cNvSpPr txBox="1">
            <a:spLocks noChangeArrowheads="1"/>
          </p:cNvSpPr>
          <p:nvPr/>
        </p:nvSpPr>
        <p:spPr bwMode="auto">
          <a:xfrm>
            <a:off x="314325" y="8137525"/>
            <a:ext cx="2736850" cy="517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Con carga elevada,</a:t>
            </a:r>
          </a:p>
          <a:p>
            <a:r>
              <a:rPr lang="en-US" altLang="en-US"/>
              <a:t>el CG se mueve hacia arriba</a:t>
            </a:r>
          </a:p>
        </p:txBody>
      </p:sp>
      <p:sp>
        <p:nvSpPr>
          <p:cNvPr id="29702" name="Text Box 6">
            <a:extLst>
              <a:ext uri="{FF2B5EF4-FFF2-40B4-BE49-F238E27FC236}">
                <a16:creationId xmlns:a16="http://schemas.microsoft.com/office/drawing/2014/main" id="{62B10201-982E-4E03-AD78-A9C5AFDF6DAC}"/>
              </a:ext>
            </a:extLst>
          </p:cNvPr>
          <p:cNvSpPr txBox="1">
            <a:spLocks noChangeArrowheads="1"/>
          </p:cNvSpPr>
          <p:nvPr/>
        </p:nvSpPr>
        <p:spPr bwMode="auto">
          <a:xfrm>
            <a:off x="3276600" y="7924800"/>
            <a:ext cx="3413125" cy="7302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Con carga elevada</a:t>
            </a:r>
          </a:p>
          <a:p>
            <a:r>
              <a:rPr lang="en-US" altLang="en-US"/>
              <a:t>y mástil inclinado hacia adelante,</a:t>
            </a:r>
          </a:p>
          <a:p>
            <a:r>
              <a:rPr lang="en-US" altLang="en-US"/>
              <a:t>el CG se mueve hacia enfrente</a:t>
            </a:r>
          </a:p>
        </p:txBody>
      </p:sp>
      <p:sp>
        <p:nvSpPr>
          <p:cNvPr id="29703" name="Text Box 7">
            <a:extLst>
              <a:ext uri="{FF2B5EF4-FFF2-40B4-BE49-F238E27FC236}">
                <a16:creationId xmlns:a16="http://schemas.microsoft.com/office/drawing/2014/main" id="{65F07769-282E-4C1E-AD28-C9FB38E5E83A}"/>
              </a:ext>
            </a:extLst>
          </p:cNvPr>
          <p:cNvSpPr txBox="1">
            <a:spLocks noChangeArrowheads="1"/>
          </p:cNvSpPr>
          <p:nvPr/>
        </p:nvSpPr>
        <p:spPr bwMode="auto">
          <a:xfrm>
            <a:off x="228600" y="4089400"/>
            <a:ext cx="1147763" cy="304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Sin carga</a:t>
            </a:r>
          </a:p>
        </p:txBody>
      </p:sp>
      <p:sp>
        <p:nvSpPr>
          <p:cNvPr id="29704" name="Text Box 8">
            <a:extLst>
              <a:ext uri="{FF2B5EF4-FFF2-40B4-BE49-F238E27FC236}">
                <a16:creationId xmlns:a16="http://schemas.microsoft.com/office/drawing/2014/main" id="{44EE88CF-10A2-4ECB-A5C4-F7F6CCACCBB8}"/>
              </a:ext>
            </a:extLst>
          </p:cNvPr>
          <p:cNvSpPr txBox="1">
            <a:spLocks noChangeArrowheads="1"/>
          </p:cNvSpPr>
          <p:nvPr/>
        </p:nvSpPr>
        <p:spPr bwMode="auto">
          <a:xfrm>
            <a:off x="3302000" y="4040188"/>
            <a:ext cx="2794000" cy="5175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Con carga,</a:t>
            </a:r>
          </a:p>
          <a:p>
            <a:r>
              <a:rPr lang="en-US" altLang="en-US"/>
              <a:t>el CG se mueve hacia adelante</a:t>
            </a:r>
          </a:p>
        </p:txBody>
      </p:sp>
      <p:grpSp>
        <p:nvGrpSpPr>
          <p:cNvPr id="29705" name="Group 9">
            <a:extLst>
              <a:ext uri="{FF2B5EF4-FFF2-40B4-BE49-F238E27FC236}">
                <a16:creationId xmlns:a16="http://schemas.microsoft.com/office/drawing/2014/main" id="{054DBB10-BC3C-42F3-94BE-8C74E1AD9031}"/>
              </a:ext>
            </a:extLst>
          </p:cNvPr>
          <p:cNvGrpSpPr>
            <a:grpSpLocks/>
          </p:cNvGrpSpPr>
          <p:nvPr/>
        </p:nvGrpSpPr>
        <p:grpSpPr bwMode="auto">
          <a:xfrm>
            <a:off x="3632200" y="2076450"/>
            <a:ext cx="2438400" cy="1603375"/>
            <a:chOff x="1317" y="3083"/>
            <a:chExt cx="1776" cy="1174"/>
          </a:xfrm>
        </p:grpSpPr>
        <p:sp>
          <p:nvSpPr>
            <p:cNvPr id="29780" name="Rectangle 10">
              <a:extLst>
                <a:ext uri="{FF2B5EF4-FFF2-40B4-BE49-F238E27FC236}">
                  <a16:creationId xmlns:a16="http://schemas.microsoft.com/office/drawing/2014/main" id="{E75BA2C1-BE0E-4F2D-986A-EEE018F0DEC0}"/>
                </a:ext>
              </a:extLst>
            </p:cNvPr>
            <p:cNvSpPr>
              <a:spLocks noChangeArrowheads="1"/>
            </p:cNvSpPr>
            <p:nvPr/>
          </p:nvSpPr>
          <p:spPr bwMode="auto">
            <a:xfrm rot="-153622">
              <a:off x="2453" y="3498"/>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81" name="Group 11">
              <a:extLst>
                <a:ext uri="{FF2B5EF4-FFF2-40B4-BE49-F238E27FC236}">
                  <a16:creationId xmlns:a16="http://schemas.microsoft.com/office/drawing/2014/main" id="{C4CDC1C3-84CD-4450-A7F1-BBBA77C0A079}"/>
                </a:ext>
              </a:extLst>
            </p:cNvPr>
            <p:cNvGrpSpPr>
              <a:grpSpLocks/>
            </p:cNvGrpSpPr>
            <p:nvPr/>
          </p:nvGrpSpPr>
          <p:grpSpPr bwMode="auto">
            <a:xfrm>
              <a:off x="1317" y="3083"/>
              <a:ext cx="1640" cy="1174"/>
              <a:chOff x="1296" y="4101"/>
              <a:chExt cx="1640" cy="1174"/>
            </a:xfrm>
          </p:grpSpPr>
          <p:sp>
            <p:nvSpPr>
              <p:cNvPr id="29782" name="Freeform 12">
                <a:extLst>
                  <a:ext uri="{FF2B5EF4-FFF2-40B4-BE49-F238E27FC236}">
                    <a16:creationId xmlns:a16="http://schemas.microsoft.com/office/drawing/2014/main" id="{32D5C5BA-5BD8-4B5A-9B95-5502939D81B6}"/>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3" name="Freeform 13">
                <a:extLst>
                  <a:ext uri="{FF2B5EF4-FFF2-40B4-BE49-F238E27FC236}">
                    <a16:creationId xmlns:a16="http://schemas.microsoft.com/office/drawing/2014/main" id="{7838CD84-3330-4FC3-ABDE-A8E424257FC3}"/>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4" name="Oval 14">
                <a:extLst>
                  <a:ext uri="{FF2B5EF4-FFF2-40B4-BE49-F238E27FC236}">
                    <a16:creationId xmlns:a16="http://schemas.microsoft.com/office/drawing/2014/main" id="{C7576B50-D624-40FF-AA6E-6374D3989020}"/>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85" name="Line 15">
                <a:extLst>
                  <a:ext uri="{FF2B5EF4-FFF2-40B4-BE49-F238E27FC236}">
                    <a16:creationId xmlns:a16="http://schemas.microsoft.com/office/drawing/2014/main" id="{E5FC3D38-2D1B-46B3-B6E1-00E762429348}"/>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6" name="Line 16">
                <a:extLst>
                  <a:ext uri="{FF2B5EF4-FFF2-40B4-BE49-F238E27FC236}">
                    <a16:creationId xmlns:a16="http://schemas.microsoft.com/office/drawing/2014/main" id="{4FA5C542-9C4F-44E3-9CBB-9CE9C12AA385}"/>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7" name="Oval 17">
                <a:extLst>
                  <a:ext uri="{FF2B5EF4-FFF2-40B4-BE49-F238E27FC236}">
                    <a16:creationId xmlns:a16="http://schemas.microsoft.com/office/drawing/2014/main" id="{4EC73C20-D6BA-42A4-9CC5-1AF292EDC2C6}"/>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88" name="AutoShape 18">
                <a:extLst>
                  <a:ext uri="{FF2B5EF4-FFF2-40B4-BE49-F238E27FC236}">
                    <a16:creationId xmlns:a16="http://schemas.microsoft.com/office/drawing/2014/main" id="{93E053DA-1D91-4991-9D0F-88CFA8AD7758}"/>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789" name="Group 19">
                <a:extLst>
                  <a:ext uri="{FF2B5EF4-FFF2-40B4-BE49-F238E27FC236}">
                    <a16:creationId xmlns:a16="http://schemas.microsoft.com/office/drawing/2014/main" id="{90820CFB-5A73-4044-ABD9-9733FBA39A95}"/>
                  </a:ext>
                </a:extLst>
              </p:cNvPr>
              <p:cNvGrpSpPr>
                <a:grpSpLocks/>
              </p:cNvGrpSpPr>
              <p:nvPr/>
            </p:nvGrpSpPr>
            <p:grpSpPr bwMode="auto">
              <a:xfrm rot="-158469">
                <a:off x="2323" y="4101"/>
                <a:ext cx="613" cy="1151"/>
                <a:chOff x="1495" y="1405"/>
                <a:chExt cx="613" cy="1151"/>
              </a:xfrm>
            </p:grpSpPr>
            <p:sp>
              <p:nvSpPr>
                <p:cNvPr id="29790" name="Rectangle 20">
                  <a:extLst>
                    <a:ext uri="{FF2B5EF4-FFF2-40B4-BE49-F238E27FC236}">
                      <a16:creationId xmlns:a16="http://schemas.microsoft.com/office/drawing/2014/main" id="{CF235352-5AF8-49A9-8F19-B6FF9AF3AA07}"/>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91" name="Rectangle 21">
                  <a:extLst>
                    <a:ext uri="{FF2B5EF4-FFF2-40B4-BE49-F238E27FC236}">
                      <a16:creationId xmlns:a16="http://schemas.microsoft.com/office/drawing/2014/main" id="{8A1EB255-095C-4C3E-9936-02F751A28891}"/>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29706" name="Group 22">
            <a:extLst>
              <a:ext uri="{FF2B5EF4-FFF2-40B4-BE49-F238E27FC236}">
                <a16:creationId xmlns:a16="http://schemas.microsoft.com/office/drawing/2014/main" id="{EE4271EA-1E1D-4DA4-9CBF-04FEA005920B}"/>
              </a:ext>
            </a:extLst>
          </p:cNvPr>
          <p:cNvGrpSpPr>
            <a:grpSpLocks/>
          </p:cNvGrpSpPr>
          <p:nvPr/>
        </p:nvGrpSpPr>
        <p:grpSpPr bwMode="auto">
          <a:xfrm>
            <a:off x="4495800" y="3181350"/>
            <a:ext cx="330200" cy="328613"/>
            <a:chOff x="672" y="3552"/>
            <a:chExt cx="240" cy="240"/>
          </a:xfrm>
        </p:grpSpPr>
        <p:sp>
          <p:nvSpPr>
            <p:cNvPr id="29775" name="Oval 23">
              <a:extLst>
                <a:ext uri="{FF2B5EF4-FFF2-40B4-BE49-F238E27FC236}">
                  <a16:creationId xmlns:a16="http://schemas.microsoft.com/office/drawing/2014/main" id="{13F0A804-951B-4663-BC66-3A835D0BB9C1}"/>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76" name="Group 24">
              <a:extLst>
                <a:ext uri="{FF2B5EF4-FFF2-40B4-BE49-F238E27FC236}">
                  <a16:creationId xmlns:a16="http://schemas.microsoft.com/office/drawing/2014/main" id="{757D4A53-1C95-4B0C-A6B2-363D5B44FABF}"/>
                </a:ext>
              </a:extLst>
            </p:cNvPr>
            <p:cNvGrpSpPr>
              <a:grpSpLocks/>
            </p:cNvGrpSpPr>
            <p:nvPr/>
          </p:nvGrpSpPr>
          <p:grpSpPr bwMode="auto">
            <a:xfrm>
              <a:off x="699" y="3576"/>
              <a:ext cx="187" cy="192"/>
              <a:chOff x="833" y="1087"/>
              <a:chExt cx="263" cy="254"/>
            </a:xfrm>
          </p:grpSpPr>
          <p:sp>
            <p:nvSpPr>
              <p:cNvPr id="29777" name="AutoShape 25">
                <a:extLst>
                  <a:ext uri="{FF2B5EF4-FFF2-40B4-BE49-F238E27FC236}">
                    <a16:creationId xmlns:a16="http://schemas.microsoft.com/office/drawing/2014/main" id="{8EDDE05F-B21D-4A61-B9BB-DFD450F95C45}"/>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78" name="AutoShape 26">
                <a:extLst>
                  <a:ext uri="{FF2B5EF4-FFF2-40B4-BE49-F238E27FC236}">
                    <a16:creationId xmlns:a16="http://schemas.microsoft.com/office/drawing/2014/main" id="{0AB3BA72-8AA0-420A-95A8-DB68BB66759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79" name="Oval 27">
                <a:extLst>
                  <a:ext uri="{FF2B5EF4-FFF2-40B4-BE49-F238E27FC236}">
                    <a16:creationId xmlns:a16="http://schemas.microsoft.com/office/drawing/2014/main" id="{2510EE47-52AD-42EA-9734-C412809C5669}"/>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9707" name="Group 28">
            <a:extLst>
              <a:ext uri="{FF2B5EF4-FFF2-40B4-BE49-F238E27FC236}">
                <a16:creationId xmlns:a16="http://schemas.microsoft.com/office/drawing/2014/main" id="{D9C6E92C-9FDD-4EE4-A57A-B33A9267DC7C}"/>
              </a:ext>
            </a:extLst>
          </p:cNvPr>
          <p:cNvGrpSpPr>
            <a:grpSpLocks/>
          </p:cNvGrpSpPr>
          <p:nvPr/>
        </p:nvGrpSpPr>
        <p:grpSpPr bwMode="auto">
          <a:xfrm>
            <a:off x="3898900" y="5168900"/>
            <a:ext cx="2628900" cy="2332038"/>
            <a:chOff x="2258" y="3433"/>
            <a:chExt cx="1915" cy="1699"/>
          </a:xfrm>
        </p:grpSpPr>
        <p:grpSp>
          <p:nvGrpSpPr>
            <p:cNvPr id="29757" name="Group 29">
              <a:extLst>
                <a:ext uri="{FF2B5EF4-FFF2-40B4-BE49-F238E27FC236}">
                  <a16:creationId xmlns:a16="http://schemas.microsoft.com/office/drawing/2014/main" id="{C40B346F-0D45-41ED-8DA9-8FEEFE33DCDF}"/>
                </a:ext>
              </a:extLst>
            </p:cNvPr>
            <p:cNvGrpSpPr>
              <a:grpSpLocks/>
            </p:cNvGrpSpPr>
            <p:nvPr/>
          </p:nvGrpSpPr>
          <p:grpSpPr bwMode="auto">
            <a:xfrm rot="710115">
              <a:off x="3486" y="3433"/>
              <a:ext cx="687" cy="734"/>
              <a:chOff x="1344" y="226"/>
              <a:chExt cx="687" cy="734"/>
            </a:xfrm>
          </p:grpSpPr>
          <p:sp>
            <p:nvSpPr>
              <p:cNvPr id="29773" name="Rectangle 30">
                <a:extLst>
                  <a:ext uri="{FF2B5EF4-FFF2-40B4-BE49-F238E27FC236}">
                    <a16:creationId xmlns:a16="http://schemas.microsoft.com/office/drawing/2014/main" id="{DE2420AB-441C-4DA0-AC15-784594059C7C}"/>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74" name="Rectangle 31">
                <a:extLst>
                  <a:ext uri="{FF2B5EF4-FFF2-40B4-BE49-F238E27FC236}">
                    <a16:creationId xmlns:a16="http://schemas.microsoft.com/office/drawing/2014/main" id="{95E3AB86-1AFC-4751-8157-DE0506F8F112}"/>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9758" name="Group 32">
              <a:extLst>
                <a:ext uri="{FF2B5EF4-FFF2-40B4-BE49-F238E27FC236}">
                  <a16:creationId xmlns:a16="http://schemas.microsoft.com/office/drawing/2014/main" id="{E8D36CED-DEC0-4983-A27E-5FE0FCCBA439}"/>
                </a:ext>
              </a:extLst>
            </p:cNvPr>
            <p:cNvGrpSpPr>
              <a:grpSpLocks/>
            </p:cNvGrpSpPr>
            <p:nvPr/>
          </p:nvGrpSpPr>
          <p:grpSpPr bwMode="auto">
            <a:xfrm>
              <a:off x="2258" y="3955"/>
              <a:ext cx="1172" cy="1177"/>
              <a:chOff x="2316" y="3431"/>
              <a:chExt cx="1172" cy="1177"/>
            </a:xfrm>
          </p:grpSpPr>
          <p:sp>
            <p:nvSpPr>
              <p:cNvPr id="29765" name="AutoShape 33">
                <a:extLst>
                  <a:ext uri="{FF2B5EF4-FFF2-40B4-BE49-F238E27FC236}">
                    <a16:creationId xmlns:a16="http://schemas.microsoft.com/office/drawing/2014/main" id="{7E9AF773-846A-4C38-A626-8A20CC12D087}"/>
                  </a:ext>
                </a:extLst>
              </p:cNvPr>
              <p:cNvSpPr>
                <a:spLocks noChangeArrowheads="1"/>
              </p:cNvSpPr>
              <p:nvPr/>
            </p:nvSpPr>
            <p:spPr bwMode="auto">
              <a:xfrm rot="6114630">
                <a:off x="3417" y="343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6" name="Rectangle 34">
                <a:extLst>
                  <a:ext uri="{FF2B5EF4-FFF2-40B4-BE49-F238E27FC236}">
                    <a16:creationId xmlns:a16="http://schemas.microsoft.com/office/drawing/2014/main" id="{9C6D9F2D-747A-42F0-9FC3-3351C775D742}"/>
                  </a:ext>
                </a:extLst>
              </p:cNvPr>
              <p:cNvSpPr>
                <a:spLocks noChangeArrowheads="1"/>
              </p:cNvSpPr>
              <p:nvPr/>
            </p:nvSpPr>
            <p:spPr bwMode="auto">
              <a:xfrm rot="556162">
                <a:off x="3383" y="3432"/>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67" name="Freeform 35">
                <a:extLst>
                  <a:ext uri="{FF2B5EF4-FFF2-40B4-BE49-F238E27FC236}">
                    <a16:creationId xmlns:a16="http://schemas.microsoft.com/office/drawing/2014/main" id="{71ACF739-60E8-45C9-BFFE-138EC723C18E}"/>
                  </a:ext>
                </a:extLst>
              </p:cNvPr>
              <p:cNvSpPr>
                <a:spLocks/>
              </p:cNvSpPr>
              <p:nvPr/>
            </p:nvSpPr>
            <p:spPr bwMode="auto">
              <a:xfrm rot="369897">
                <a:off x="2338" y="399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8" name="Freeform 36">
                <a:extLst>
                  <a:ext uri="{FF2B5EF4-FFF2-40B4-BE49-F238E27FC236}">
                    <a16:creationId xmlns:a16="http://schemas.microsoft.com/office/drawing/2014/main" id="{90A8FC07-9FB5-4D35-9E2E-A1A43E849F37}"/>
                  </a:ext>
                </a:extLst>
              </p:cNvPr>
              <p:cNvSpPr>
                <a:spLocks/>
              </p:cNvSpPr>
              <p:nvPr/>
            </p:nvSpPr>
            <p:spPr bwMode="auto">
              <a:xfrm rot="369897">
                <a:off x="2452" y="3515"/>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9" name="Oval 37">
                <a:extLst>
                  <a:ext uri="{FF2B5EF4-FFF2-40B4-BE49-F238E27FC236}">
                    <a16:creationId xmlns:a16="http://schemas.microsoft.com/office/drawing/2014/main" id="{4B26A7FA-7649-4094-8B34-9CF1906F1F26}"/>
                  </a:ext>
                </a:extLst>
              </p:cNvPr>
              <p:cNvSpPr>
                <a:spLocks noChangeArrowheads="1"/>
              </p:cNvSpPr>
              <p:nvPr/>
            </p:nvSpPr>
            <p:spPr bwMode="auto">
              <a:xfrm rot="369897">
                <a:off x="2316" y="4342"/>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70" name="Line 38">
                <a:extLst>
                  <a:ext uri="{FF2B5EF4-FFF2-40B4-BE49-F238E27FC236}">
                    <a16:creationId xmlns:a16="http://schemas.microsoft.com/office/drawing/2014/main" id="{F339D6BE-E793-44ED-BA05-43A66034F0D9}"/>
                  </a:ext>
                </a:extLst>
              </p:cNvPr>
              <p:cNvSpPr>
                <a:spLocks noChangeShapeType="1"/>
              </p:cNvSpPr>
              <p:nvPr/>
            </p:nvSpPr>
            <p:spPr bwMode="auto">
              <a:xfrm rot="369897" flipH="1" flipV="1">
                <a:off x="3049" y="3880"/>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1" name="Line 39">
                <a:extLst>
                  <a:ext uri="{FF2B5EF4-FFF2-40B4-BE49-F238E27FC236}">
                    <a16:creationId xmlns:a16="http://schemas.microsoft.com/office/drawing/2014/main" id="{C495B382-9ADC-4788-ADFF-9F227297676A}"/>
                  </a:ext>
                </a:extLst>
              </p:cNvPr>
              <p:cNvSpPr>
                <a:spLocks noChangeShapeType="1"/>
              </p:cNvSpPr>
              <p:nvPr/>
            </p:nvSpPr>
            <p:spPr bwMode="auto">
              <a:xfrm rot="369897" flipV="1">
                <a:off x="3009" y="382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2" name="Oval 40">
                <a:extLst>
                  <a:ext uri="{FF2B5EF4-FFF2-40B4-BE49-F238E27FC236}">
                    <a16:creationId xmlns:a16="http://schemas.microsoft.com/office/drawing/2014/main" id="{FA070358-738C-4FE1-BD62-F8FCFA70D69D}"/>
                  </a:ext>
                </a:extLst>
              </p:cNvPr>
              <p:cNvSpPr>
                <a:spLocks noChangeArrowheads="1"/>
              </p:cNvSpPr>
              <p:nvPr/>
            </p:nvSpPr>
            <p:spPr bwMode="auto">
              <a:xfrm rot="369897">
                <a:off x="3157" y="4433"/>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9759" name="Group 41">
              <a:extLst>
                <a:ext uri="{FF2B5EF4-FFF2-40B4-BE49-F238E27FC236}">
                  <a16:creationId xmlns:a16="http://schemas.microsoft.com/office/drawing/2014/main" id="{9AB8D662-95CB-4E15-9BA2-660DD020B41F}"/>
                </a:ext>
              </a:extLst>
            </p:cNvPr>
            <p:cNvGrpSpPr>
              <a:grpSpLocks/>
            </p:cNvGrpSpPr>
            <p:nvPr/>
          </p:nvGrpSpPr>
          <p:grpSpPr bwMode="auto">
            <a:xfrm>
              <a:off x="3208" y="4032"/>
              <a:ext cx="240" cy="240"/>
              <a:chOff x="672" y="3552"/>
              <a:chExt cx="240" cy="240"/>
            </a:xfrm>
          </p:grpSpPr>
          <p:sp>
            <p:nvSpPr>
              <p:cNvPr id="29760" name="Oval 42">
                <a:extLst>
                  <a:ext uri="{FF2B5EF4-FFF2-40B4-BE49-F238E27FC236}">
                    <a16:creationId xmlns:a16="http://schemas.microsoft.com/office/drawing/2014/main" id="{15BFC0BF-B97A-465F-84B9-DC7F2A1735C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61" name="Group 43">
                <a:extLst>
                  <a:ext uri="{FF2B5EF4-FFF2-40B4-BE49-F238E27FC236}">
                    <a16:creationId xmlns:a16="http://schemas.microsoft.com/office/drawing/2014/main" id="{F442A9AB-D315-4D97-948C-DF56A28F3059}"/>
                  </a:ext>
                </a:extLst>
              </p:cNvPr>
              <p:cNvGrpSpPr>
                <a:grpSpLocks/>
              </p:cNvGrpSpPr>
              <p:nvPr/>
            </p:nvGrpSpPr>
            <p:grpSpPr bwMode="auto">
              <a:xfrm>
                <a:off x="699" y="3576"/>
                <a:ext cx="187" cy="192"/>
                <a:chOff x="833" y="1087"/>
                <a:chExt cx="263" cy="254"/>
              </a:xfrm>
            </p:grpSpPr>
            <p:sp>
              <p:nvSpPr>
                <p:cNvPr id="29762" name="AutoShape 44">
                  <a:extLst>
                    <a:ext uri="{FF2B5EF4-FFF2-40B4-BE49-F238E27FC236}">
                      <a16:creationId xmlns:a16="http://schemas.microsoft.com/office/drawing/2014/main" id="{362FA918-7079-416A-A30A-58475E066D67}"/>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63" name="AutoShape 45">
                  <a:extLst>
                    <a:ext uri="{FF2B5EF4-FFF2-40B4-BE49-F238E27FC236}">
                      <a16:creationId xmlns:a16="http://schemas.microsoft.com/office/drawing/2014/main" id="{AA0DF446-6B0D-4954-980D-C47E63DA6E9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64" name="Oval 46">
                  <a:extLst>
                    <a:ext uri="{FF2B5EF4-FFF2-40B4-BE49-F238E27FC236}">
                      <a16:creationId xmlns:a16="http://schemas.microsoft.com/office/drawing/2014/main" id="{AF430C03-09FD-4AEA-957F-837613E73193}"/>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29708" name="Line 47">
            <a:extLst>
              <a:ext uri="{FF2B5EF4-FFF2-40B4-BE49-F238E27FC236}">
                <a16:creationId xmlns:a16="http://schemas.microsoft.com/office/drawing/2014/main" id="{77D7EBA1-387D-415E-8F8F-BCE3A317D818}"/>
              </a:ext>
            </a:extLst>
          </p:cNvPr>
          <p:cNvSpPr>
            <a:spLocks noChangeShapeType="1"/>
          </p:cNvSpPr>
          <p:nvPr/>
        </p:nvSpPr>
        <p:spPr bwMode="auto">
          <a:xfrm>
            <a:off x="5180013" y="4724400"/>
            <a:ext cx="0" cy="321945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29709" name="Group 96">
            <a:extLst>
              <a:ext uri="{FF2B5EF4-FFF2-40B4-BE49-F238E27FC236}">
                <a16:creationId xmlns:a16="http://schemas.microsoft.com/office/drawing/2014/main" id="{197D1BA1-B851-4DBE-A009-6C0E3EC1844B}"/>
              </a:ext>
            </a:extLst>
          </p:cNvPr>
          <p:cNvGrpSpPr>
            <a:grpSpLocks/>
          </p:cNvGrpSpPr>
          <p:nvPr/>
        </p:nvGrpSpPr>
        <p:grpSpPr bwMode="auto">
          <a:xfrm>
            <a:off x="381000" y="4724400"/>
            <a:ext cx="6337300" cy="3219450"/>
            <a:chOff x="240" y="2976"/>
            <a:chExt cx="3992" cy="2028"/>
          </a:xfrm>
        </p:grpSpPr>
        <p:grpSp>
          <p:nvGrpSpPr>
            <p:cNvPr id="29734" name="Group 97">
              <a:extLst>
                <a:ext uri="{FF2B5EF4-FFF2-40B4-BE49-F238E27FC236}">
                  <a16:creationId xmlns:a16="http://schemas.microsoft.com/office/drawing/2014/main" id="{9A62D888-C794-4EEA-95D7-56C9A05E97B0}"/>
                </a:ext>
              </a:extLst>
            </p:cNvPr>
            <p:cNvGrpSpPr>
              <a:grpSpLocks/>
            </p:cNvGrpSpPr>
            <p:nvPr/>
          </p:nvGrpSpPr>
          <p:grpSpPr bwMode="auto">
            <a:xfrm>
              <a:off x="550" y="3270"/>
              <a:ext cx="1394" cy="1457"/>
              <a:chOff x="276" y="2846"/>
              <a:chExt cx="1698" cy="1774"/>
            </a:xfrm>
          </p:grpSpPr>
          <p:sp>
            <p:nvSpPr>
              <p:cNvPr id="29746" name="Freeform 98">
                <a:extLst>
                  <a:ext uri="{FF2B5EF4-FFF2-40B4-BE49-F238E27FC236}">
                    <a16:creationId xmlns:a16="http://schemas.microsoft.com/office/drawing/2014/main" id="{04D0A601-5B4D-4F60-B5B1-B873E497A311}"/>
                  </a:ext>
                </a:extLst>
              </p:cNvPr>
              <p:cNvSpPr>
                <a:spLocks/>
              </p:cNvSpPr>
              <p:nvPr/>
            </p:nvSpPr>
            <p:spPr bwMode="auto">
              <a:xfrm>
                <a:off x="276" y="4054"/>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7" name="Freeform 99">
                <a:extLst>
                  <a:ext uri="{FF2B5EF4-FFF2-40B4-BE49-F238E27FC236}">
                    <a16:creationId xmlns:a16="http://schemas.microsoft.com/office/drawing/2014/main" id="{CEA446A9-C255-4925-957C-27C677C233FE}"/>
                  </a:ext>
                </a:extLst>
              </p:cNvPr>
              <p:cNvSpPr>
                <a:spLocks/>
              </p:cNvSpPr>
              <p:nvPr/>
            </p:nvSpPr>
            <p:spPr bwMode="auto">
              <a:xfrm>
                <a:off x="349" y="3567"/>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8" name="Oval 100">
                <a:extLst>
                  <a:ext uri="{FF2B5EF4-FFF2-40B4-BE49-F238E27FC236}">
                    <a16:creationId xmlns:a16="http://schemas.microsoft.com/office/drawing/2014/main" id="{13C45840-FC87-4A50-8C09-0F57896A5EC3}"/>
                  </a:ext>
                </a:extLst>
              </p:cNvPr>
              <p:cNvSpPr>
                <a:spLocks noChangeArrowheads="1"/>
              </p:cNvSpPr>
              <p:nvPr/>
            </p:nvSpPr>
            <p:spPr bwMode="auto">
              <a:xfrm>
                <a:off x="276"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49" name="Line 101">
                <a:extLst>
                  <a:ext uri="{FF2B5EF4-FFF2-40B4-BE49-F238E27FC236}">
                    <a16:creationId xmlns:a16="http://schemas.microsoft.com/office/drawing/2014/main" id="{B19B839B-2988-4D51-8D32-D193352F83D7}"/>
                  </a:ext>
                </a:extLst>
              </p:cNvPr>
              <p:cNvSpPr>
                <a:spLocks noChangeShapeType="1"/>
              </p:cNvSpPr>
              <p:nvPr/>
            </p:nvSpPr>
            <p:spPr bwMode="auto">
              <a:xfrm flipH="1" flipV="1">
                <a:off x="966" y="3901"/>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0" name="Line 102">
                <a:extLst>
                  <a:ext uri="{FF2B5EF4-FFF2-40B4-BE49-F238E27FC236}">
                    <a16:creationId xmlns:a16="http://schemas.microsoft.com/office/drawing/2014/main" id="{ECA26298-B7FC-41D7-BBA0-7D96A92AC6BE}"/>
                  </a:ext>
                </a:extLst>
              </p:cNvPr>
              <p:cNvSpPr>
                <a:spLocks noChangeShapeType="1"/>
              </p:cNvSpPr>
              <p:nvPr/>
            </p:nvSpPr>
            <p:spPr bwMode="auto">
              <a:xfrm flipV="1">
                <a:off x="905" y="3858"/>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1" name="Oval 103">
                <a:extLst>
                  <a:ext uri="{FF2B5EF4-FFF2-40B4-BE49-F238E27FC236}">
                    <a16:creationId xmlns:a16="http://schemas.microsoft.com/office/drawing/2014/main" id="{4F6AA923-7E65-469C-95CE-87D3E99C5F7F}"/>
                  </a:ext>
                </a:extLst>
              </p:cNvPr>
              <p:cNvSpPr>
                <a:spLocks noChangeArrowheads="1"/>
              </p:cNvSpPr>
              <p:nvPr/>
            </p:nvSpPr>
            <p:spPr bwMode="auto">
              <a:xfrm>
                <a:off x="1122"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52" name="AutoShape 104">
                <a:extLst>
                  <a:ext uri="{FF2B5EF4-FFF2-40B4-BE49-F238E27FC236}">
                    <a16:creationId xmlns:a16="http://schemas.microsoft.com/office/drawing/2014/main" id="{2B132C77-5BD4-4944-9640-C702446F55C1}"/>
                  </a:ext>
                </a:extLst>
              </p:cNvPr>
              <p:cNvSpPr>
                <a:spLocks noChangeArrowheads="1"/>
              </p:cNvSpPr>
              <p:nvPr/>
            </p:nvSpPr>
            <p:spPr bwMode="auto">
              <a:xfrm rot="5404515">
                <a:off x="1230" y="346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3" name="Rectangle 105">
                <a:extLst>
                  <a:ext uri="{FF2B5EF4-FFF2-40B4-BE49-F238E27FC236}">
                    <a16:creationId xmlns:a16="http://schemas.microsoft.com/office/drawing/2014/main" id="{CA2A5BDA-41D6-44C8-AF30-8DDCA460A19C}"/>
                  </a:ext>
                </a:extLst>
              </p:cNvPr>
              <p:cNvSpPr>
                <a:spLocks noChangeArrowheads="1"/>
              </p:cNvSpPr>
              <p:nvPr/>
            </p:nvSpPr>
            <p:spPr bwMode="auto">
              <a:xfrm rot="-153953">
                <a:off x="1301" y="3458"/>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54" name="Group 106">
                <a:extLst>
                  <a:ext uri="{FF2B5EF4-FFF2-40B4-BE49-F238E27FC236}">
                    <a16:creationId xmlns:a16="http://schemas.microsoft.com/office/drawing/2014/main" id="{616E8FD1-8C44-45D4-B81A-BA49503D309B}"/>
                  </a:ext>
                </a:extLst>
              </p:cNvPr>
              <p:cNvGrpSpPr>
                <a:grpSpLocks/>
              </p:cNvGrpSpPr>
              <p:nvPr/>
            </p:nvGrpSpPr>
            <p:grpSpPr bwMode="auto">
              <a:xfrm>
                <a:off x="1287" y="2846"/>
                <a:ext cx="687" cy="734"/>
                <a:chOff x="1344" y="226"/>
                <a:chExt cx="687" cy="734"/>
              </a:xfrm>
            </p:grpSpPr>
            <p:sp>
              <p:nvSpPr>
                <p:cNvPr id="29755" name="Rectangle 107">
                  <a:extLst>
                    <a:ext uri="{FF2B5EF4-FFF2-40B4-BE49-F238E27FC236}">
                      <a16:creationId xmlns:a16="http://schemas.microsoft.com/office/drawing/2014/main" id="{B653317A-BD38-4D86-A40C-C9607EED75CD}"/>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56" name="Rectangle 108">
                  <a:extLst>
                    <a:ext uri="{FF2B5EF4-FFF2-40B4-BE49-F238E27FC236}">
                      <a16:creationId xmlns:a16="http://schemas.microsoft.com/office/drawing/2014/main" id="{501BCA95-119F-475F-918D-89F6D7614671}"/>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9735" name="Group 109">
              <a:extLst>
                <a:ext uri="{FF2B5EF4-FFF2-40B4-BE49-F238E27FC236}">
                  <a16:creationId xmlns:a16="http://schemas.microsoft.com/office/drawing/2014/main" id="{0368D46D-EC79-46A6-9A06-068DEA10D614}"/>
                </a:ext>
              </a:extLst>
            </p:cNvPr>
            <p:cNvGrpSpPr>
              <a:grpSpLocks/>
            </p:cNvGrpSpPr>
            <p:nvPr/>
          </p:nvGrpSpPr>
          <p:grpSpPr bwMode="auto">
            <a:xfrm>
              <a:off x="1096" y="3852"/>
              <a:ext cx="197" cy="197"/>
              <a:chOff x="672" y="3552"/>
              <a:chExt cx="240" cy="240"/>
            </a:xfrm>
          </p:grpSpPr>
          <p:sp>
            <p:nvSpPr>
              <p:cNvPr id="29741" name="Oval 110">
                <a:extLst>
                  <a:ext uri="{FF2B5EF4-FFF2-40B4-BE49-F238E27FC236}">
                    <a16:creationId xmlns:a16="http://schemas.microsoft.com/office/drawing/2014/main" id="{47A662A3-9900-4BA9-BAB8-F602D7335B04}"/>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42" name="Group 111">
                <a:extLst>
                  <a:ext uri="{FF2B5EF4-FFF2-40B4-BE49-F238E27FC236}">
                    <a16:creationId xmlns:a16="http://schemas.microsoft.com/office/drawing/2014/main" id="{B691084C-9488-4A25-B6B9-12DD729FEF97}"/>
                  </a:ext>
                </a:extLst>
              </p:cNvPr>
              <p:cNvGrpSpPr>
                <a:grpSpLocks/>
              </p:cNvGrpSpPr>
              <p:nvPr/>
            </p:nvGrpSpPr>
            <p:grpSpPr bwMode="auto">
              <a:xfrm>
                <a:off x="699" y="3576"/>
                <a:ext cx="187" cy="192"/>
                <a:chOff x="833" y="1087"/>
                <a:chExt cx="263" cy="254"/>
              </a:xfrm>
            </p:grpSpPr>
            <p:sp>
              <p:nvSpPr>
                <p:cNvPr id="29743" name="AutoShape 112">
                  <a:extLst>
                    <a:ext uri="{FF2B5EF4-FFF2-40B4-BE49-F238E27FC236}">
                      <a16:creationId xmlns:a16="http://schemas.microsoft.com/office/drawing/2014/main" id="{CA4EBA7D-FA26-49F7-9E6F-CDBF7B5555BD}"/>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44" name="AutoShape 113">
                  <a:extLst>
                    <a:ext uri="{FF2B5EF4-FFF2-40B4-BE49-F238E27FC236}">
                      <a16:creationId xmlns:a16="http://schemas.microsoft.com/office/drawing/2014/main" id="{85E14791-BED6-4ED0-A19F-7F5A09782D5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45" name="Oval 114">
                  <a:extLst>
                    <a:ext uri="{FF2B5EF4-FFF2-40B4-BE49-F238E27FC236}">
                      <a16:creationId xmlns:a16="http://schemas.microsoft.com/office/drawing/2014/main" id="{F3FE4C3B-E392-4570-8531-289C6C70FF80}"/>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29736" name="Group 115">
              <a:extLst>
                <a:ext uri="{FF2B5EF4-FFF2-40B4-BE49-F238E27FC236}">
                  <a16:creationId xmlns:a16="http://schemas.microsoft.com/office/drawing/2014/main" id="{9EA5F4D1-05D4-4AE3-9DB7-42F5F1D50EDA}"/>
                </a:ext>
              </a:extLst>
            </p:cNvPr>
            <p:cNvGrpSpPr>
              <a:grpSpLocks/>
            </p:cNvGrpSpPr>
            <p:nvPr/>
          </p:nvGrpSpPr>
          <p:grpSpPr bwMode="auto">
            <a:xfrm>
              <a:off x="240" y="4746"/>
              <a:ext cx="3992" cy="162"/>
              <a:chOff x="232" y="4608"/>
              <a:chExt cx="3992" cy="162"/>
            </a:xfrm>
          </p:grpSpPr>
          <p:sp>
            <p:nvSpPr>
              <p:cNvPr id="29738" name="Line 116">
                <a:extLst>
                  <a:ext uri="{FF2B5EF4-FFF2-40B4-BE49-F238E27FC236}">
                    <a16:creationId xmlns:a16="http://schemas.microsoft.com/office/drawing/2014/main" id="{966A13DA-6AB0-4CE4-B479-C983CD260093}"/>
                  </a:ext>
                </a:extLst>
              </p:cNvPr>
              <p:cNvSpPr>
                <a:spLocks noChangeShapeType="1"/>
              </p:cNvSpPr>
              <p:nvPr/>
            </p:nvSpPr>
            <p:spPr bwMode="auto">
              <a:xfrm>
                <a:off x="232" y="4608"/>
                <a:ext cx="39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9" name="AutoShape 117">
                <a:extLst>
                  <a:ext uri="{FF2B5EF4-FFF2-40B4-BE49-F238E27FC236}">
                    <a16:creationId xmlns:a16="http://schemas.microsoft.com/office/drawing/2014/main" id="{04610689-FB17-4A42-9E8F-515D909CBD7B}"/>
                  </a:ext>
                </a:extLst>
              </p:cNvPr>
              <p:cNvSpPr>
                <a:spLocks noChangeArrowheads="1"/>
              </p:cNvSpPr>
              <p:nvPr/>
            </p:nvSpPr>
            <p:spPr bwMode="auto">
              <a:xfrm>
                <a:off x="1223" y="4618"/>
                <a:ext cx="184" cy="15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40" name="AutoShape 118">
                <a:extLst>
                  <a:ext uri="{FF2B5EF4-FFF2-40B4-BE49-F238E27FC236}">
                    <a16:creationId xmlns:a16="http://schemas.microsoft.com/office/drawing/2014/main" id="{67A202EB-9E41-4C36-B56E-AC888C22A61B}"/>
                  </a:ext>
                </a:extLst>
              </p:cNvPr>
              <p:cNvSpPr>
                <a:spLocks noChangeArrowheads="1"/>
              </p:cNvSpPr>
              <p:nvPr/>
            </p:nvSpPr>
            <p:spPr bwMode="auto">
              <a:xfrm>
                <a:off x="3173" y="4614"/>
                <a:ext cx="184" cy="15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9737" name="Line 119">
              <a:extLst>
                <a:ext uri="{FF2B5EF4-FFF2-40B4-BE49-F238E27FC236}">
                  <a16:creationId xmlns:a16="http://schemas.microsoft.com/office/drawing/2014/main" id="{7FB5822B-2044-4E24-B14B-2799F0710723}"/>
                </a:ext>
              </a:extLst>
            </p:cNvPr>
            <p:cNvSpPr>
              <a:spLocks noChangeShapeType="1"/>
            </p:cNvSpPr>
            <p:nvPr/>
          </p:nvSpPr>
          <p:spPr bwMode="auto">
            <a:xfrm>
              <a:off x="1322" y="2976"/>
              <a:ext cx="0" cy="202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9710" name="Group 120">
            <a:extLst>
              <a:ext uri="{FF2B5EF4-FFF2-40B4-BE49-F238E27FC236}">
                <a16:creationId xmlns:a16="http://schemas.microsoft.com/office/drawing/2014/main" id="{EF40115A-B3AF-4BFC-80D9-92F2BBAE716C}"/>
              </a:ext>
            </a:extLst>
          </p:cNvPr>
          <p:cNvGrpSpPr>
            <a:grpSpLocks/>
          </p:cNvGrpSpPr>
          <p:nvPr/>
        </p:nvGrpSpPr>
        <p:grpSpPr bwMode="auto">
          <a:xfrm>
            <a:off x="304800" y="2146300"/>
            <a:ext cx="6248400" cy="1912938"/>
            <a:chOff x="192" y="1352"/>
            <a:chExt cx="3936" cy="1205"/>
          </a:xfrm>
        </p:grpSpPr>
        <p:grpSp>
          <p:nvGrpSpPr>
            <p:cNvPr id="29711" name="Group 121">
              <a:extLst>
                <a:ext uri="{FF2B5EF4-FFF2-40B4-BE49-F238E27FC236}">
                  <a16:creationId xmlns:a16="http://schemas.microsoft.com/office/drawing/2014/main" id="{D0257F04-0994-46B3-8162-4D10C5FB3D20}"/>
                </a:ext>
              </a:extLst>
            </p:cNvPr>
            <p:cNvGrpSpPr>
              <a:grpSpLocks/>
            </p:cNvGrpSpPr>
            <p:nvPr/>
          </p:nvGrpSpPr>
          <p:grpSpPr bwMode="auto">
            <a:xfrm>
              <a:off x="192" y="2336"/>
              <a:ext cx="3936" cy="221"/>
              <a:chOff x="62" y="2353"/>
              <a:chExt cx="4176" cy="248"/>
            </a:xfrm>
          </p:grpSpPr>
          <p:sp>
            <p:nvSpPr>
              <p:cNvPr id="29731" name="Line 122">
                <a:extLst>
                  <a:ext uri="{FF2B5EF4-FFF2-40B4-BE49-F238E27FC236}">
                    <a16:creationId xmlns:a16="http://schemas.microsoft.com/office/drawing/2014/main" id="{1DE477F0-9A8C-4B8F-8CF6-495DD7294018}"/>
                  </a:ext>
                </a:extLst>
              </p:cNvPr>
              <p:cNvSpPr>
                <a:spLocks noChangeShapeType="1"/>
              </p:cNvSpPr>
              <p:nvPr/>
            </p:nvSpPr>
            <p:spPr bwMode="auto">
              <a:xfrm>
                <a:off x="62" y="2353"/>
                <a:ext cx="41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2" name="AutoShape 123">
                <a:extLst>
                  <a:ext uri="{FF2B5EF4-FFF2-40B4-BE49-F238E27FC236}">
                    <a16:creationId xmlns:a16="http://schemas.microsoft.com/office/drawing/2014/main" id="{5432F303-53FA-480D-ADB6-4681C1170373}"/>
                  </a:ext>
                </a:extLst>
              </p:cNvPr>
              <p:cNvSpPr>
                <a:spLocks noChangeArrowheads="1"/>
              </p:cNvSpPr>
              <p:nvPr/>
            </p:nvSpPr>
            <p:spPr bwMode="auto">
              <a:xfrm>
                <a:off x="959" y="2361"/>
                <a:ext cx="192" cy="24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33" name="AutoShape 124">
                <a:extLst>
                  <a:ext uri="{FF2B5EF4-FFF2-40B4-BE49-F238E27FC236}">
                    <a16:creationId xmlns:a16="http://schemas.microsoft.com/office/drawing/2014/main" id="{DE57B2F8-0A30-4B09-9134-DD606D8DA8A0}"/>
                  </a:ext>
                </a:extLst>
              </p:cNvPr>
              <p:cNvSpPr>
                <a:spLocks noChangeArrowheads="1"/>
              </p:cNvSpPr>
              <p:nvPr/>
            </p:nvSpPr>
            <p:spPr bwMode="auto">
              <a:xfrm>
                <a:off x="3050" y="2361"/>
                <a:ext cx="192" cy="240"/>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9712" name="Group 125">
              <a:extLst>
                <a:ext uri="{FF2B5EF4-FFF2-40B4-BE49-F238E27FC236}">
                  <a16:creationId xmlns:a16="http://schemas.microsoft.com/office/drawing/2014/main" id="{094D9F59-1797-4188-ABF7-C37CB69343F4}"/>
                </a:ext>
              </a:extLst>
            </p:cNvPr>
            <p:cNvGrpSpPr>
              <a:grpSpLocks/>
            </p:cNvGrpSpPr>
            <p:nvPr/>
          </p:nvGrpSpPr>
          <p:grpSpPr bwMode="auto">
            <a:xfrm>
              <a:off x="340" y="1352"/>
              <a:ext cx="1380" cy="960"/>
              <a:chOff x="340" y="1352"/>
              <a:chExt cx="1380" cy="960"/>
            </a:xfrm>
          </p:grpSpPr>
          <p:grpSp>
            <p:nvGrpSpPr>
              <p:cNvPr id="29713" name="Group 126">
                <a:extLst>
                  <a:ext uri="{FF2B5EF4-FFF2-40B4-BE49-F238E27FC236}">
                    <a16:creationId xmlns:a16="http://schemas.microsoft.com/office/drawing/2014/main" id="{7174054B-C220-41C2-87EC-6AB889B59BDA}"/>
                  </a:ext>
                </a:extLst>
              </p:cNvPr>
              <p:cNvGrpSpPr>
                <a:grpSpLocks/>
              </p:cNvGrpSpPr>
              <p:nvPr/>
            </p:nvGrpSpPr>
            <p:grpSpPr bwMode="auto">
              <a:xfrm>
                <a:off x="340" y="1352"/>
                <a:ext cx="1380" cy="960"/>
                <a:chOff x="468" y="1404"/>
                <a:chExt cx="1640" cy="1159"/>
              </a:xfrm>
            </p:grpSpPr>
            <p:sp>
              <p:nvSpPr>
                <p:cNvPr id="29720" name="Freeform 127">
                  <a:extLst>
                    <a:ext uri="{FF2B5EF4-FFF2-40B4-BE49-F238E27FC236}">
                      <a16:creationId xmlns:a16="http://schemas.microsoft.com/office/drawing/2014/main" id="{7ADF00B0-79F8-443E-86AF-5D1FE185F03E}"/>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1" name="Freeform 128">
                  <a:extLst>
                    <a:ext uri="{FF2B5EF4-FFF2-40B4-BE49-F238E27FC236}">
                      <a16:creationId xmlns:a16="http://schemas.microsoft.com/office/drawing/2014/main" id="{C7EE9B5A-D907-41EE-B3F5-F5F72EE64359}"/>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2" name="Oval 129">
                  <a:extLst>
                    <a:ext uri="{FF2B5EF4-FFF2-40B4-BE49-F238E27FC236}">
                      <a16:creationId xmlns:a16="http://schemas.microsoft.com/office/drawing/2014/main" id="{94A6F0AA-EC66-437C-8202-2029EC1C2B89}"/>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23" name="Group 130">
                  <a:extLst>
                    <a:ext uri="{FF2B5EF4-FFF2-40B4-BE49-F238E27FC236}">
                      <a16:creationId xmlns:a16="http://schemas.microsoft.com/office/drawing/2014/main" id="{AA2617E7-39FF-454A-92AE-0D0221F4285B}"/>
                    </a:ext>
                  </a:extLst>
                </p:cNvPr>
                <p:cNvGrpSpPr>
                  <a:grpSpLocks/>
                </p:cNvGrpSpPr>
                <p:nvPr/>
              </p:nvGrpSpPr>
              <p:grpSpPr bwMode="auto">
                <a:xfrm>
                  <a:off x="1097" y="1801"/>
                  <a:ext cx="350" cy="410"/>
                  <a:chOff x="1286" y="3350"/>
                  <a:chExt cx="332" cy="384"/>
                </a:xfrm>
              </p:grpSpPr>
              <p:sp>
                <p:nvSpPr>
                  <p:cNvPr id="29729" name="Line 131">
                    <a:extLst>
                      <a:ext uri="{FF2B5EF4-FFF2-40B4-BE49-F238E27FC236}">
                        <a16:creationId xmlns:a16="http://schemas.microsoft.com/office/drawing/2014/main" id="{8BCDDB7A-A5F1-4D84-858F-225E17C51471}"/>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0" name="Line 132">
                    <a:extLst>
                      <a:ext uri="{FF2B5EF4-FFF2-40B4-BE49-F238E27FC236}">
                        <a16:creationId xmlns:a16="http://schemas.microsoft.com/office/drawing/2014/main" id="{07C02BD0-2F49-4812-B05F-7566C64DA874}"/>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724" name="Oval 133">
                  <a:extLst>
                    <a:ext uri="{FF2B5EF4-FFF2-40B4-BE49-F238E27FC236}">
                      <a16:creationId xmlns:a16="http://schemas.microsoft.com/office/drawing/2014/main" id="{618C0E2D-46C1-4569-AA0C-0248C0EB42CA}"/>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25" name="Group 134">
                  <a:extLst>
                    <a:ext uri="{FF2B5EF4-FFF2-40B4-BE49-F238E27FC236}">
                      <a16:creationId xmlns:a16="http://schemas.microsoft.com/office/drawing/2014/main" id="{43ECCB8F-9903-4DC5-9618-0A7DD2F406ED}"/>
                    </a:ext>
                  </a:extLst>
                </p:cNvPr>
                <p:cNvGrpSpPr>
                  <a:grpSpLocks/>
                </p:cNvGrpSpPr>
                <p:nvPr/>
              </p:nvGrpSpPr>
              <p:grpSpPr bwMode="auto">
                <a:xfrm>
                  <a:off x="1421" y="1404"/>
                  <a:ext cx="147" cy="1084"/>
                  <a:chOff x="1588" y="2639"/>
                  <a:chExt cx="193" cy="1483"/>
                </a:xfrm>
              </p:grpSpPr>
              <p:sp>
                <p:nvSpPr>
                  <p:cNvPr id="29727" name="AutoShape 135">
                    <a:extLst>
                      <a:ext uri="{FF2B5EF4-FFF2-40B4-BE49-F238E27FC236}">
                        <a16:creationId xmlns:a16="http://schemas.microsoft.com/office/drawing/2014/main" id="{8B8D9FDB-05EA-4BCF-A962-66E32D4387FA}"/>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8" name="Rectangle 136">
                    <a:extLst>
                      <a:ext uri="{FF2B5EF4-FFF2-40B4-BE49-F238E27FC236}">
                        <a16:creationId xmlns:a16="http://schemas.microsoft.com/office/drawing/2014/main" id="{65C58AFB-C054-4E33-9D3A-E6FC9345CDD6}"/>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29726" name="Rectangle 137">
                  <a:extLst>
                    <a:ext uri="{FF2B5EF4-FFF2-40B4-BE49-F238E27FC236}">
                      <a16:creationId xmlns:a16="http://schemas.microsoft.com/office/drawing/2014/main" id="{871D4EE8-4B86-4560-8DFF-6FF56BB91A89}"/>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29714" name="Group 138">
                <a:extLst>
                  <a:ext uri="{FF2B5EF4-FFF2-40B4-BE49-F238E27FC236}">
                    <a16:creationId xmlns:a16="http://schemas.microsoft.com/office/drawing/2014/main" id="{2F6D1615-6C99-490B-9A61-03B457FCF32A}"/>
                  </a:ext>
                </a:extLst>
              </p:cNvPr>
              <p:cNvGrpSpPr>
                <a:grpSpLocks/>
              </p:cNvGrpSpPr>
              <p:nvPr/>
            </p:nvGrpSpPr>
            <p:grpSpPr bwMode="auto">
              <a:xfrm>
                <a:off x="482" y="1998"/>
                <a:ext cx="202" cy="199"/>
                <a:chOff x="672" y="3552"/>
                <a:chExt cx="240" cy="240"/>
              </a:xfrm>
            </p:grpSpPr>
            <p:sp>
              <p:nvSpPr>
                <p:cNvPr id="29715" name="Oval 139">
                  <a:extLst>
                    <a:ext uri="{FF2B5EF4-FFF2-40B4-BE49-F238E27FC236}">
                      <a16:creationId xmlns:a16="http://schemas.microsoft.com/office/drawing/2014/main" id="{7985596C-299A-477B-84F7-7BBA7C8FF1B7}"/>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29716" name="Group 140">
                  <a:extLst>
                    <a:ext uri="{FF2B5EF4-FFF2-40B4-BE49-F238E27FC236}">
                      <a16:creationId xmlns:a16="http://schemas.microsoft.com/office/drawing/2014/main" id="{D3A3F549-3F6E-4576-B8D1-A414697BD78E}"/>
                    </a:ext>
                  </a:extLst>
                </p:cNvPr>
                <p:cNvGrpSpPr>
                  <a:grpSpLocks/>
                </p:cNvGrpSpPr>
                <p:nvPr/>
              </p:nvGrpSpPr>
              <p:grpSpPr bwMode="auto">
                <a:xfrm>
                  <a:off x="699" y="3576"/>
                  <a:ext cx="187" cy="192"/>
                  <a:chOff x="833" y="1087"/>
                  <a:chExt cx="263" cy="254"/>
                </a:xfrm>
              </p:grpSpPr>
              <p:sp>
                <p:nvSpPr>
                  <p:cNvPr id="29717" name="AutoShape 141">
                    <a:extLst>
                      <a:ext uri="{FF2B5EF4-FFF2-40B4-BE49-F238E27FC236}">
                        <a16:creationId xmlns:a16="http://schemas.microsoft.com/office/drawing/2014/main" id="{B99BEB66-0342-46A8-B71D-A13825CADBB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18" name="AutoShape 142">
                    <a:extLst>
                      <a:ext uri="{FF2B5EF4-FFF2-40B4-BE49-F238E27FC236}">
                        <a16:creationId xmlns:a16="http://schemas.microsoft.com/office/drawing/2014/main" id="{59571626-236C-4FE2-A7FB-B89FD278C81E}"/>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29719" name="Oval 143">
                    <a:extLst>
                      <a:ext uri="{FF2B5EF4-FFF2-40B4-BE49-F238E27FC236}">
                        <a16:creationId xmlns:a16="http://schemas.microsoft.com/office/drawing/2014/main" id="{516A5879-AC2A-4F82-8C9A-DEBF7A97C0F3}"/>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32">
            <a:extLst>
              <a:ext uri="{FF2B5EF4-FFF2-40B4-BE49-F238E27FC236}">
                <a16:creationId xmlns:a16="http://schemas.microsoft.com/office/drawing/2014/main" id="{97C63E2B-D4BE-4E6A-BF1B-41FA40EECB9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23" name="Text Box 33">
            <a:extLst>
              <a:ext uri="{FF2B5EF4-FFF2-40B4-BE49-F238E27FC236}">
                <a16:creationId xmlns:a16="http://schemas.microsoft.com/office/drawing/2014/main" id="{05499E59-2A59-4F31-8FF2-39161467DB2D}"/>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Center of gravity</a:t>
            </a:r>
          </a:p>
        </p:txBody>
      </p:sp>
      <p:grpSp>
        <p:nvGrpSpPr>
          <p:cNvPr id="30724" name="Group 373">
            <a:extLst>
              <a:ext uri="{FF2B5EF4-FFF2-40B4-BE49-F238E27FC236}">
                <a16:creationId xmlns:a16="http://schemas.microsoft.com/office/drawing/2014/main" id="{30FABFFA-DFEC-46EF-92C8-A21B2C0D7AE3}"/>
              </a:ext>
            </a:extLst>
          </p:cNvPr>
          <p:cNvGrpSpPr>
            <a:grpSpLocks/>
          </p:cNvGrpSpPr>
          <p:nvPr/>
        </p:nvGrpSpPr>
        <p:grpSpPr bwMode="auto">
          <a:xfrm>
            <a:off x="2112963" y="5810250"/>
            <a:ext cx="2022475" cy="698500"/>
            <a:chOff x="1153" y="2851"/>
            <a:chExt cx="1274" cy="440"/>
          </a:xfrm>
        </p:grpSpPr>
        <p:grpSp>
          <p:nvGrpSpPr>
            <p:cNvPr id="30790" name="Group 374">
              <a:extLst>
                <a:ext uri="{FF2B5EF4-FFF2-40B4-BE49-F238E27FC236}">
                  <a16:creationId xmlns:a16="http://schemas.microsoft.com/office/drawing/2014/main" id="{12914B94-79FA-4B06-80A5-674F37F13056}"/>
                </a:ext>
              </a:extLst>
            </p:cNvPr>
            <p:cNvGrpSpPr>
              <a:grpSpLocks/>
            </p:cNvGrpSpPr>
            <p:nvPr/>
          </p:nvGrpSpPr>
          <p:grpSpPr bwMode="auto">
            <a:xfrm rot="-618105">
              <a:off x="1311" y="3207"/>
              <a:ext cx="1116" cy="84"/>
              <a:chOff x="1920" y="4608"/>
              <a:chExt cx="1248" cy="144"/>
            </a:xfrm>
          </p:grpSpPr>
          <p:sp>
            <p:nvSpPr>
              <p:cNvPr id="30792" name="Rectangle 375">
                <a:extLst>
                  <a:ext uri="{FF2B5EF4-FFF2-40B4-BE49-F238E27FC236}">
                    <a16:creationId xmlns:a16="http://schemas.microsoft.com/office/drawing/2014/main" id="{19163D0E-11AB-4F13-A953-1AE9A031C562}"/>
                  </a:ext>
                </a:extLst>
              </p:cNvPr>
              <p:cNvSpPr>
                <a:spLocks noChangeArrowheads="1"/>
              </p:cNvSpPr>
              <p:nvPr/>
            </p:nvSpPr>
            <p:spPr bwMode="auto">
              <a:xfrm>
                <a:off x="1920" y="4608"/>
                <a:ext cx="1248" cy="144"/>
              </a:xfrm>
              <a:prstGeom prst="rect">
                <a:avLst/>
              </a:prstGeom>
              <a:solidFill>
                <a:srgbClr val="D5B30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93" name="Rectangle 376">
                <a:extLst>
                  <a:ext uri="{FF2B5EF4-FFF2-40B4-BE49-F238E27FC236}">
                    <a16:creationId xmlns:a16="http://schemas.microsoft.com/office/drawing/2014/main" id="{CD25F6B3-94CF-4ABB-9A66-3B48397FF05C}"/>
                  </a:ext>
                </a:extLst>
              </p:cNvPr>
              <p:cNvSpPr>
                <a:spLocks noChangeArrowheads="1"/>
              </p:cNvSpPr>
              <p:nvPr/>
            </p:nvSpPr>
            <p:spPr bwMode="auto">
              <a:xfrm>
                <a:off x="1950"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94" name="Rectangle 377">
                <a:extLst>
                  <a:ext uri="{FF2B5EF4-FFF2-40B4-BE49-F238E27FC236}">
                    <a16:creationId xmlns:a16="http://schemas.microsoft.com/office/drawing/2014/main" id="{73066367-7025-4B5E-8A28-F6160CA119EB}"/>
                  </a:ext>
                </a:extLst>
              </p:cNvPr>
              <p:cNvSpPr>
                <a:spLocks noChangeArrowheads="1"/>
              </p:cNvSpPr>
              <p:nvPr/>
            </p:nvSpPr>
            <p:spPr bwMode="auto">
              <a:xfrm>
                <a:off x="2598"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0791" name="Rectangle 378">
              <a:extLst>
                <a:ext uri="{FF2B5EF4-FFF2-40B4-BE49-F238E27FC236}">
                  <a16:creationId xmlns:a16="http://schemas.microsoft.com/office/drawing/2014/main" id="{75F2CC40-A98D-4515-A510-E0C11DD12BF5}"/>
                </a:ext>
              </a:extLst>
            </p:cNvPr>
            <p:cNvSpPr>
              <a:spLocks noChangeArrowheads="1"/>
            </p:cNvSpPr>
            <p:nvPr/>
          </p:nvSpPr>
          <p:spPr bwMode="auto">
            <a:xfrm rot="4781895">
              <a:off x="1492" y="2512"/>
              <a:ext cx="377" cy="1055"/>
            </a:xfrm>
            <a:prstGeom prst="rect">
              <a:avLst/>
            </a:prstGeom>
            <a:solidFill>
              <a:srgbClr val="D5B307">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0725" name="Group 380">
            <a:extLst>
              <a:ext uri="{FF2B5EF4-FFF2-40B4-BE49-F238E27FC236}">
                <a16:creationId xmlns:a16="http://schemas.microsoft.com/office/drawing/2014/main" id="{19115B42-2010-496E-A844-FF4AFA82DB97}"/>
              </a:ext>
            </a:extLst>
          </p:cNvPr>
          <p:cNvGrpSpPr>
            <a:grpSpLocks/>
          </p:cNvGrpSpPr>
          <p:nvPr/>
        </p:nvGrpSpPr>
        <p:grpSpPr bwMode="auto">
          <a:xfrm>
            <a:off x="1958975" y="5170488"/>
            <a:ext cx="3033713" cy="2609850"/>
            <a:chOff x="1233" y="3828"/>
            <a:chExt cx="1911" cy="1644"/>
          </a:xfrm>
        </p:grpSpPr>
        <p:sp>
          <p:nvSpPr>
            <p:cNvPr id="30764" name="Line 381">
              <a:extLst>
                <a:ext uri="{FF2B5EF4-FFF2-40B4-BE49-F238E27FC236}">
                  <a16:creationId xmlns:a16="http://schemas.microsoft.com/office/drawing/2014/main" id="{F2EAD768-2AAF-4784-BF2D-51C8B7643732}"/>
                </a:ext>
              </a:extLst>
            </p:cNvPr>
            <p:cNvSpPr>
              <a:spLocks noChangeShapeType="1"/>
            </p:cNvSpPr>
            <p:nvPr/>
          </p:nvSpPr>
          <p:spPr bwMode="auto">
            <a:xfrm>
              <a:off x="1233" y="5268"/>
              <a:ext cx="1911"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5" name="AutoShape 382">
              <a:extLst>
                <a:ext uri="{FF2B5EF4-FFF2-40B4-BE49-F238E27FC236}">
                  <a16:creationId xmlns:a16="http://schemas.microsoft.com/office/drawing/2014/main" id="{9D20D139-8AA6-4242-9C66-4B6284B4895B}"/>
                </a:ext>
              </a:extLst>
            </p:cNvPr>
            <p:cNvSpPr>
              <a:spLocks noChangeArrowheads="1"/>
            </p:cNvSpPr>
            <p:nvPr/>
          </p:nvSpPr>
          <p:spPr bwMode="auto">
            <a:xfrm>
              <a:off x="1580" y="5280"/>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66" name="AutoShape 383">
              <a:extLst>
                <a:ext uri="{FF2B5EF4-FFF2-40B4-BE49-F238E27FC236}">
                  <a16:creationId xmlns:a16="http://schemas.microsoft.com/office/drawing/2014/main" id="{7E92BDC0-95F4-4ED8-8648-1346F28A0389}"/>
                </a:ext>
              </a:extLst>
            </p:cNvPr>
            <p:cNvSpPr>
              <a:spLocks noChangeArrowheads="1"/>
            </p:cNvSpPr>
            <p:nvPr/>
          </p:nvSpPr>
          <p:spPr bwMode="auto">
            <a:xfrm>
              <a:off x="2534" y="5280"/>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67" name="Group 384">
              <a:extLst>
                <a:ext uri="{FF2B5EF4-FFF2-40B4-BE49-F238E27FC236}">
                  <a16:creationId xmlns:a16="http://schemas.microsoft.com/office/drawing/2014/main" id="{FCF6F6AF-4B77-4B74-B47E-6B376A880C64}"/>
                </a:ext>
              </a:extLst>
            </p:cNvPr>
            <p:cNvGrpSpPr>
              <a:grpSpLocks/>
            </p:cNvGrpSpPr>
            <p:nvPr/>
          </p:nvGrpSpPr>
          <p:grpSpPr bwMode="auto">
            <a:xfrm rot="-618105">
              <a:off x="1541" y="3938"/>
              <a:ext cx="981" cy="1254"/>
              <a:chOff x="1485" y="2640"/>
              <a:chExt cx="981" cy="1254"/>
            </a:xfrm>
          </p:grpSpPr>
          <p:sp>
            <p:nvSpPr>
              <p:cNvPr id="30775" name="AutoShape 385">
                <a:extLst>
                  <a:ext uri="{FF2B5EF4-FFF2-40B4-BE49-F238E27FC236}">
                    <a16:creationId xmlns:a16="http://schemas.microsoft.com/office/drawing/2014/main" id="{C0616B5C-4F33-434F-909B-C21DEA3F5D19}"/>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6" name="AutoShape 386">
                <a:extLst>
                  <a:ext uri="{FF2B5EF4-FFF2-40B4-BE49-F238E27FC236}">
                    <a16:creationId xmlns:a16="http://schemas.microsoft.com/office/drawing/2014/main" id="{482C7D49-10EC-4342-989A-F288D7C9E927}"/>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7" name="AutoShape 387">
                <a:extLst>
                  <a:ext uri="{FF2B5EF4-FFF2-40B4-BE49-F238E27FC236}">
                    <a16:creationId xmlns:a16="http://schemas.microsoft.com/office/drawing/2014/main" id="{2914611E-D39B-4F5D-9D64-CAE2726007A4}"/>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78" name="Group 388">
                <a:extLst>
                  <a:ext uri="{FF2B5EF4-FFF2-40B4-BE49-F238E27FC236}">
                    <a16:creationId xmlns:a16="http://schemas.microsoft.com/office/drawing/2014/main" id="{BDC27C0A-209D-49C1-9E25-3B49B62579C0}"/>
                  </a:ext>
                </a:extLst>
              </p:cNvPr>
              <p:cNvGrpSpPr>
                <a:grpSpLocks/>
              </p:cNvGrpSpPr>
              <p:nvPr/>
            </p:nvGrpSpPr>
            <p:grpSpPr bwMode="auto">
              <a:xfrm>
                <a:off x="1491" y="3600"/>
                <a:ext cx="969" cy="294"/>
                <a:chOff x="1248" y="2064"/>
                <a:chExt cx="1131" cy="294"/>
              </a:xfrm>
            </p:grpSpPr>
            <p:sp>
              <p:nvSpPr>
                <p:cNvPr id="30787" name="AutoShape 389">
                  <a:extLst>
                    <a:ext uri="{FF2B5EF4-FFF2-40B4-BE49-F238E27FC236}">
                      <a16:creationId xmlns:a16="http://schemas.microsoft.com/office/drawing/2014/main" id="{28448AB2-41DC-4DE3-8591-763129E432B9}"/>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88" name="AutoShape 390">
                  <a:extLst>
                    <a:ext uri="{FF2B5EF4-FFF2-40B4-BE49-F238E27FC236}">
                      <a16:creationId xmlns:a16="http://schemas.microsoft.com/office/drawing/2014/main" id="{9D3F473B-3F52-4EC9-9A8A-17DE24FD0079}"/>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89" name="Line 391">
                  <a:extLst>
                    <a:ext uri="{FF2B5EF4-FFF2-40B4-BE49-F238E27FC236}">
                      <a16:creationId xmlns:a16="http://schemas.microsoft.com/office/drawing/2014/main" id="{BED15AAE-1702-42D8-9B75-B241D7287419}"/>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79" name="AutoShape 392">
                <a:extLst>
                  <a:ext uri="{FF2B5EF4-FFF2-40B4-BE49-F238E27FC236}">
                    <a16:creationId xmlns:a16="http://schemas.microsoft.com/office/drawing/2014/main" id="{D13B9996-F661-4ACE-AA55-BD2C1036CFB5}"/>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80" name="AutoShape 393">
                <a:extLst>
                  <a:ext uri="{FF2B5EF4-FFF2-40B4-BE49-F238E27FC236}">
                    <a16:creationId xmlns:a16="http://schemas.microsoft.com/office/drawing/2014/main" id="{325D726F-F8CD-47F6-9B7E-72B5D33D9B80}"/>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81" name="Group 394">
                <a:extLst>
                  <a:ext uri="{FF2B5EF4-FFF2-40B4-BE49-F238E27FC236}">
                    <a16:creationId xmlns:a16="http://schemas.microsoft.com/office/drawing/2014/main" id="{F7BBABE9-4A6D-4289-B2FF-A421621E8874}"/>
                  </a:ext>
                </a:extLst>
              </p:cNvPr>
              <p:cNvGrpSpPr>
                <a:grpSpLocks/>
              </p:cNvGrpSpPr>
              <p:nvPr/>
            </p:nvGrpSpPr>
            <p:grpSpPr bwMode="auto">
              <a:xfrm>
                <a:off x="1839" y="3369"/>
                <a:ext cx="255" cy="192"/>
                <a:chOff x="1680" y="1833"/>
                <a:chExt cx="255" cy="192"/>
              </a:xfrm>
            </p:grpSpPr>
            <p:sp>
              <p:nvSpPr>
                <p:cNvPr id="30782" name="Line 395">
                  <a:extLst>
                    <a:ext uri="{FF2B5EF4-FFF2-40B4-BE49-F238E27FC236}">
                      <a16:creationId xmlns:a16="http://schemas.microsoft.com/office/drawing/2014/main" id="{D307F1BA-7E5F-44EF-BF2D-326483297038}"/>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3" name="Line 396">
                  <a:extLst>
                    <a:ext uri="{FF2B5EF4-FFF2-40B4-BE49-F238E27FC236}">
                      <a16:creationId xmlns:a16="http://schemas.microsoft.com/office/drawing/2014/main" id="{E8026EED-6D16-4069-84FC-00D03D6F1BE6}"/>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4" name="Line 397">
                  <a:extLst>
                    <a:ext uri="{FF2B5EF4-FFF2-40B4-BE49-F238E27FC236}">
                      <a16:creationId xmlns:a16="http://schemas.microsoft.com/office/drawing/2014/main" id="{BEC9B850-8070-4A3F-87F9-05A37ADE820A}"/>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5" name="Line 398">
                  <a:extLst>
                    <a:ext uri="{FF2B5EF4-FFF2-40B4-BE49-F238E27FC236}">
                      <a16:creationId xmlns:a16="http://schemas.microsoft.com/office/drawing/2014/main" id="{0BEA4AE5-EFA8-402C-A785-827CF3320399}"/>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6" name="Line 399">
                  <a:extLst>
                    <a:ext uri="{FF2B5EF4-FFF2-40B4-BE49-F238E27FC236}">
                      <a16:creationId xmlns:a16="http://schemas.microsoft.com/office/drawing/2014/main" id="{7EF5EFFB-38AA-47F2-8622-BD931462F31C}"/>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0768" name="Group 400">
              <a:extLst>
                <a:ext uri="{FF2B5EF4-FFF2-40B4-BE49-F238E27FC236}">
                  <a16:creationId xmlns:a16="http://schemas.microsoft.com/office/drawing/2014/main" id="{286FBB91-9789-40F0-9E2E-EC472A30B35E}"/>
                </a:ext>
              </a:extLst>
            </p:cNvPr>
            <p:cNvGrpSpPr>
              <a:grpSpLocks/>
            </p:cNvGrpSpPr>
            <p:nvPr/>
          </p:nvGrpSpPr>
          <p:grpSpPr bwMode="auto">
            <a:xfrm>
              <a:off x="1281" y="3828"/>
              <a:ext cx="132" cy="143"/>
              <a:chOff x="2736" y="1392"/>
              <a:chExt cx="132" cy="143"/>
            </a:xfrm>
          </p:grpSpPr>
          <p:sp>
            <p:nvSpPr>
              <p:cNvPr id="30769" name="Oval 401">
                <a:extLst>
                  <a:ext uri="{FF2B5EF4-FFF2-40B4-BE49-F238E27FC236}">
                    <a16:creationId xmlns:a16="http://schemas.microsoft.com/office/drawing/2014/main" id="{E8BFF7B9-2133-4A8E-854F-2E403C9F6367}"/>
                  </a:ext>
                </a:extLst>
              </p:cNvPr>
              <p:cNvSpPr>
                <a:spLocks noChangeArrowheads="1"/>
              </p:cNvSpPr>
              <p:nvPr/>
            </p:nvSpPr>
            <p:spPr bwMode="auto">
              <a:xfrm rot="-1255470">
                <a:off x="2736" y="1392"/>
                <a:ext cx="132" cy="143"/>
              </a:xfrm>
              <a:prstGeom prst="ellipse">
                <a:avLst/>
              </a:prstGeom>
              <a:noFill/>
              <a:ln w="3810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70" name="Group 402">
                <a:extLst>
                  <a:ext uri="{FF2B5EF4-FFF2-40B4-BE49-F238E27FC236}">
                    <a16:creationId xmlns:a16="http://schemas.microsoft.com/office/drawing/2014/main" id="{5B36C5DA-3930-4218-ACB0-160232CFA2A0}"/>
                  </a:ext>
                </a:extLst>
              </p:cNvPr>
              <p:cNvGrpSpPr>
                <a:grpSpLocks/>
              </p:cNvGrpSpPr>
              <p:nvPr/>
            </p:nvGrpSpPr>
            <p:grpSpPr bwMode="auto">
              <a:xfrm>
                <a:off x="2756" y="1399"/>
                <a:ext cx="92" cy="125"/>
                <a:chOff x="2245" y="4061"/>
                <a:chExt cx="174" cy="238"/>
              </a:xfrm>
            </p:grpSpPr>
            <p:sp>
              <p:nvSpPr>
                <p:cNvPr id="30771" name="AutoShape 403">
                  <a:extLst>
                    <a:ext uri="{FF2B5EF4-FFF2-40B4-BE49-F238E27FC236}">
                      <a16:creationId xmlns:a16="http://schemas.microsoft.com/office/drawing/2014/main" id="{DE8DF8E4-F85D-4D56-B4E8-CA1D2BA9EB47}"/>
                    </a:ext>
                  </a:extLst>
                </p:cNvPr>
                <p:cNvSpPr>
                  <a:spLocks noChangeArrowheads="1"/>
                </p:cNvSpPr>
                <p:nvPr/>
              </p:nvSpPr>
              <p:spPr bwMode="auto">
                <a:xfrm rot="778615">
                  <a:off x="2245" y="4180"/>
                  <a:ext cx="148" cy="116"/>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72" name="AutoShape 404">
                  <a:extLst>
                    <a:ext uri="{FF2B5EF4-FFF2-40B4-BE49-F238E27FC236}">
                      <a16:creationId xmlns:a16="http://schemas.microsoft.com/office/drawing/2014/main" id="{F2E64807-10F5-4C83-BA22-135F2E846F3B}"/>
                    </a:ext>
                  </a:extLst>
                </p:cNvPr>
                <p:cNvSpPr>
                  <a:spLocks noChangeArrowheads="1"/>
                </p:cNvSpPr>
                <p:nvPr/>
              </p:nvSpPr>
              <p:spPr bwMode="auto">
                <a:xfrm rot="-10032583">
                  <a:off x="2272" y="4071"/>
                  <a:ext cx="147" cy="117"/>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73" name="AutoShape 405">
                  <a:extLst>
                    <a:ext uri="{FF2B5EF4-FFF2-40B4-BE49-F238E27FC236}">
                      <a16:creationId xmlns:a16="http://schemas.microsoft.com/office/drawing/2014/main" id="{A79DAFE0-B96C-41BF-9FBA-4BBD2DE0EFB8}"/>
                    </a:ext>
                  </a:extLst>
                </p:cNvPr>
                <p:cNvSpPr>
                  <a:spLocks noChangeArrowheads="1"/>
                </p:cNvSpPr>
                <p:nvPr/>
              </p:nvSpPr>
              <p:spPr bwMode="auto">
                <a:xfrm rot="905716">
                  <a:off x="2256" y="4265"/>
                  <a:ext cx="10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74" name="AutoShape 406">
                  <a:extLst>
                    <a:ext uri="{FF2B5EF4-FFF2-40B4-BE49-F238E27FC236}">
                      <a16:creationId xmlns:a16="http://schemas.microsoft.com/office/drawing/2014/main" id="{F641E80E-5DC6-46DB-83B4-6ED5E096FCDB}"/>
                    </a:ext>
                  </a:extLst>
                </p:cNvPr>
                <p:cNvSpPr>
                  <a:spLocks noChangeArrowheads="1"/>
                </p:cNvSpPr>
                <p:nvPr/>
              </p:nvSpPr>
              <p:spPr bwMode="auto">
                <a:xfrm rot="-9972463">
                  <a:off x="2296" y="4061"/>
                  <a:ext cx="11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0726" name="Text Box 439">
            <a:extLst>
              <a:ext uri="{FF2B5EF4-FFF2-40B4-BE49-F238E27FC236}">
                <a16:creationId xmlns:a16="http://schemas.microsoft.com/office/drawing/2014/main" id="{898ECDCA-D01E-49D2-A823-A9E8D78E77F2}"/>
              </a:ext>
            </a:extLst>
          </p:cNvPr>
          <p:cNvSpPr txBox="1">
            <a:spLocks noChangeArrowheads="1"/>
          </p:cNvSpPr>
          <p:nvPr/>
        </p:nvSpPr>
        <p:spPr bwMode="auto">
          <a:xfrm>
            <a:off x="4686300" y="1331913"/>
            <a:ext cx="1752600" cy="9461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Remember, the Center of Gravity also moves toward the sides!</a:t>
            </a:r>
          </a:p>
        </p:txBody>
      </p:sp>
      <p:sp>
        <p:nvSpPr>
          <p:cNvPr id="30727" name="Line 440">
            <a:extLst>
              <a:ext uri="{FF2B5EF4-FFF2-40B4-BE49-F238E27FC236}">
                <a16:creationId xmlns:a16="http://schemas.microsoft.com/office/drawing/2014/main" id="{C792B06F-48CA-4C71-ACB3-B03E17E8C0C0}"/>
              </a:ext>
            </a:extLst>
          </p:cNvPr>
          <p:cNvSpPr>
            <a:spLocks noChangeShapeType="1"/>
          </p:cNvSpPr>
          <p:nvPr/>
        </p:nvSpPr>
        <p:spPr bwMode="auto">
          <a:xfrm flipV="1">
            <a:off x="2638425" y="4743450"/>
            <a:ext cx="0" cy="32766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30728" name="Group 516">
            <a:extLst>
              <a:ext uri="{FF2B5EF4-FFF2-40B4-BE49-F238E27FC236}">
                <a16:creationId xmlns:a16="http://schemas.microsoft.com/office/drawing/2014/main" id="{02B5ACBD-6B0D-4112-BE8E-6C0BD2EF34FB}"/>
              </a:ext>
            </a:extLst>
          </p:cNvPr>
          <p:cNvGrpSpPr>
            <a:grpSpLocks/>
          </p:cNvGrpSpPr>
          <p:nvPr/>
        </p:nvGrpSpPr>
        <p:grpSpPr bwMode="auto">
          <a:xfrm>
            <a:off x="133350" y="7162800"/>
            <a:ext cx="1619250" cy="1390650"/>
            <a:chOff x="84" y="4512"/>
            <a:chExt cx="1020" cy="876"/>
          </a:xfrm>
        </p:grpSpPr>
        <p:sp>
          <p:nvSpPr>
            <p:cNvPr id="30762" name="Text Box 478">
              <a:extLst>
                <a:ext uri="{FF2B5EF4-FFF2-40B4-BE49-F238E27FC236}">
                  <a16:creationId xmlns:a16="http://schemas.microsoft.com/office/drawing/2014/main" id="{A2590F80-24DF-4F60-8477-19524708F8A7}"/>
                </a:ext>
              </a:extLst>
            </p:cNvPr>
            <p:cNvSpPr txBox="1">
              <a:spLocks noChangeArrowheads="1"/>
            </p:cNvSpPr>
            <p:nvPr/>
          </p:nvSpPr>
          <p:spPr bwMode="auto">
            <a:xfrm>
              <a:off x="84" y="4626"/>
              <a:ext cx="1020" cy="63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200"/>
                <a:t>The fulcrum</a:t>
              </a:r>
            </a:p>
            <a:p>
              <a:pPr algn="ctr"/>
              <a:r>
                <a:rPr lang="en-US" altLang="en-US" sz="1200"/>
                <a:t> of a forklift´s sides are at the </a:t>
              </a:r>
            </a:p>
            <a:p>
              <a:pPr algn="ctr"/>
              <a:r>
                <a:rPr lang="en-US" altLang="en-US" sz="1200"/>
                <a:t>outside</a:t>
              </a:r>
            </a:p>
            <a:p>
              <a:pPr algn="ctr"/>
              <a:r>
                <a:rPr lang="en-US" altLang="en-US" sz="1200"/>
                <a:t>of the tires.</a:t>
              </a:r>
              <a:endParaRPr lang="en-US" altLang="en-US"/>
            </a:p>
          </p:txBody>
        </p:sp>
        <p:sp>
          <p:nvSpPr>
            <p:cNvPr id="30763" name="AutoShape 481">
              <a:extLst>
                <a:ext uri="{FF2B5EF4-FFF2-40B4-BE49-F238E27FC236}">
                  <a16:creationId xmlns:a16="http://schemas.microsoft.com/office/drawing/2014/main" id="{16FEB0B8-906B-4E53-B1AC-1E61C01E8D04}"/>
                </a:ext>
              </a:extLst>
            </p:cNvPr>
            <p:cNvSpPr>
              <a:spLocks noChangeArrowheads="1"/>
            </p:cNvSpPr>
            <p:nvPr/>
          </p:nvSpPr>
          <p:spPr bwMode="auto">
            <a:xfrm>
              <a:off x="132" y="4512"/>
              <a:ext cx="942" cy="876"/>
            </a:xfrm>
            <a:prstGeom prst="octagon">
              <a:avLst>
                <a:gd name="adj" fmla="val 29287"/>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0729" name="Group 483">
            <a:extLst>
              <a:ext uri="{FF2B5EF4-FFF2-40B4-BE49-F238E27FC236}">
                <a16:creationId xmlns:a16="http://schemas.microsoft.com/office/drawing/2014/main" id="{51D50111-44ED-4808-8A68-BB7F7301D77F}"/>
              </a:ext>
            </a:extLst>
          </p:cNvPr>
          <p:cNvGrpSpPr>
            <a:grpSpLocks/>
          </p:cNvGrpSpPr>
          <p:nvPr/>
        </p:nvGrpSpPr>
        <p:grpSpPr bwMode="auto">
          <a:xfrm>
            <a:off x="1712913" y="1550988"/>
            <a:ext cx="3257550" cy="2870200"/>
            <a:chOff x="999" y="1008"/>
            <a:chExt cx="2052" cy="1808"/>
          </a:xfrm>
        </p:grpSpPr>
        <p:grpSp>
          <p:nvGrpSpPr>
            <p:cNvPr id="30732" name="Group 484">
              <a:extLst>
                <a:ext uri="{FF2B5EF4-FFF2-40B4-BE49-F238E27FC236}">
                  <a16:creationId xmlns:a16="http://schemas.microsoft.com/office/drawing/2014/main" id="{50A8B426-7E90-43E9-BA04-F81DE31FC7EF}"/>
                </a:ext>
              </a:extLst>
            </p:cNvPr>
            <p:cNvGrpSpPr>
              <a:grpSpLocks/>
            </p:cNvGrpSpPr>
            <p:nvPr/>
          </p:nvGrpSpPr>
          <p:grpSpPr bwMode="auto">
            <a:xfrm>
              <a:off x="999" y="1008"/>
              <a:ext cx="2052" cy="1477"/>
              <a:chOff x="894" y="1104"/>
              <a:chExt cx="1911" cy="1452"/>
            </a:xfrm>
          </p:grpSpPr>
          <p:grpSp>
            <p:nvGrpSpPr>
              <p:cNvPr id="30735" name="Group 485">
                <a:extLst>
                  <a:ext uri="{FF2B5EF4-FFF2-40B4-BE49-F238E27FC236}">
                    <a16:creationId xmlns:a16="http://schemas.microsoft.com/office/drawing/2014/main" id="{C7370613-1EA5-4352-A653-5E2E7FD68024}"/>
                  </a:ext>
                </a:extLst>
              </p:cNvPr>
              <p:cNvGrpSpPr>
                <a:grpSpLocks/>
              </p:cNvGrpSpPr>
              <p:nvPr/>
            </p:nvGrpSpPr>
            <p:grpSpPr bwMode="auto">
              <a:xfrm>
                <a:off x="1323" y="1104"/>
                <a:ext cx="981" cy="1254"/>
                <a:chOff x="1323" y="1104"/>
                <a:chExt cx="981" cy="1254"/>
              </a:xfrm>
            </p:grpSpPr>
            <p:grpSp>
              <p:nvGrpSpPr>
                <p:cNvPr id="30739" name="Group 486">
                  <a:extLst>
                    <a:ext uri="{FF2B5EF4-FFF2-40B4-BE49-F238E27FC236}">
                      <a16:creationId xmlns:a16="http://schemas.microsoft.com/office/drawing/2014/main" id="{DB5954C1-002A-4555-8573-9D065E5A24EA}"/>
                    </a:ext>
                  </a:extLst>
                </p:cNvPr>
                <p:cNvGrpSpPr>
                  <a:grpSpLocks/>
                </p:cNvGrpSpPr>
                <p:nvPr/>
              </p:nvGrpSpPr>
              <p:grpSpPr bwMode="auto">
                <a:xfrm>
                  <a:off x="1329" y="2064"/>
                  <a:ext cx="969" cy="294"/>
                  <a:chOff x="1248" y="2064"/>
                  <a:chExt cx="1131" cy="294"/>
                </a:xfrm>
              </p:grpSpPr>
              <p:sp>
                <p:nvSpPr>
                  <p:cNvPr id="30759" name="AutoShape 487">
                    <a:extLst>
                      <a:ext uri="{FF2B5EF4-FFF2-40B4-BE49-F238E27FC236}">
                        <a16:creationId xmlns:a16="http://schemas.microsoft.com/office/drawing/2014/main" id="{9598BF86-C9B3-495B-A252-D038F7EDC33C}"/>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60" name="AutoShape 488">
                    <a:extLst>
                      <a:ext uri="{FF2B5EF4-FFF2-40B4-BE49-F238E27FC236}">
                        <a16:creationId xmlns:a16="http://schemas.microsoft.com/office/drawing/2014/main" id="{3F431C8D-405B-496E-A7B5-4FE63FDAA804}"/>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61" name="Line 489">
                    <a:extLst>
                      <a:ext uri="{FF2B5EF4-FFF2-40B4-BE49-F238E27FC236}">
                        <a16:creationId xmlns:a16="http://schemas.microsoft.com/office/drawing/2014/main" id="{B2A91317-8F7D-42D3-BCE0-0606A725AD11}"/>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0" name="Group 490">
                  <a:extLst>
                    <a:ext uri="{FF2B5EF4-FFF2-40B4-BE49-F238E27FC236}">
                      <a16:creationId xmlns:a16="http://schemas.microsoft.com/office/drawing/2014/main" id="{A0EE38C6-3E9C-4767-A6FE-4C181EEAC822}"/>
                    </a:ext>
                  </a:extLst>
                </p:cNvPr>
                <p:cNvGrpSpPr>
                  <a:grpSpLocks/>
                </p:cNvGrpSpPr>
                <p:nvPr/>
              </p:nvGrpSpPr>
              <p:grpSpPr bwMode="auto">
                <a:xfrm>
                  <a:off x="1323" y="1104"/>
                  <a:ext cx="981" cy="1179"/>
                  <a:chOff x="1323" y="1104"/>
                  <a:chExt cx="981" cy="1179"/>
                </a:xfrm>
              </p:grpSpPr>
              <p:sp>
                <p:nvSpPr>
                  <p:cNvPr id="30741" name="AutoShape 491">
                    <a:extLst>
                      <a:ext uri="{FF2B5EF4-FFF2-40B4-BE49-F238E27FC236}">
                        <a16:creationId xmlns:a16="http://schemas.microsoft.com/office/drawing/2014/main" id="{2FBBED69-3018-40D6-9F6E-527ED5C16B1E}"/>
                      </a:ext>
                    </a:extLst>
                  </p:cNvPr>
                  <p:cNvSpPr>
                    <a:spLocks noChangeArrowheads="1"/>
                  </p:cNvSpPr>
                  <p:nvPr/>
                </p:nvSpPr>
                <p:spPr bwMode="auto">
                  <a:xfrm rot="10800000">
                    <a:off x="1449" y="1104"/>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2" name="AutoShape 492">
                    <a:extLst>
                      <a:ext uri="{FF2B5EF4-FFF2-40B4-BE49-F238E27FC236}">
                        <a16:creationId xmlns:a16="http://schemas.microsoft.com/office/drawing/2014/main" id="{891F6DE3-0CF2-4DDF-80DB-BFD0C50E41A2}"/>
                      </a:ext>
                    </a:extLst>
                  </p:cNvPr>
                  <p:cNvSpPr>
                    <a:spLocks noChangeArrowheads="1"/>
                  </p:cNvSpPr>
                  <p:nvPr/>
                </p:nvSpPr>
                <p:spPr bwMode="auto">
                  <a:xfrm rot="10800000">
                    <a:off x="1659" y="1581"/>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3" name="AutoShape 493">
                    <a:extLst>
                      <a:ext uri="{FF2B5EF4-FFF2-40B4-BE49-F238E27FC236}">
                        <a16:creationId xmlns:a16="http://schemas.microsoft.com/office/drawing/2014/main" id="{762D7EE8-7BB1-46F1-88AC-C73436CC922B}"/>
                      </a:ext>
                    </a:extLst>
                  </p:cNvPr>
                  <p:cNvSpPr>
                    <a:spLocks noChangeArrowheads="1"/>
                  </p:cNvSpPr>
                  <p:nvPr/>
                </p:nvSpPr>
                <p:spPr bwMode="auto">
                  <a:xfrm>
                    <a:off x="1323" y="2016"/>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44" name="AutoShape 494">
                    <a:extLst>
                      <a:ext uri="{FF2B5EF4-FFF2-40B4-BE49-F238E27FC236}">
                        <a16:creationId xmlns:a16="http://schemas.microsoft.com/office/drawing/2014/main" id="{89729629-EFDD-4CFC-B5FC-ED137AF3E829}"/>
                      </a:ext>
                    </a:extLst>
                  </p:cNvPr>
                  <p:cNvSpPr>
                    <a:spLocks noChangeArrowheads="1"/>
                  </p:cNvSpPr>
                  <p:nvPr/>
                </p:nvSpPr>
                <p:spPr bwMode="auto">
                  <a:xfrm>
                    <a:off x="1359" y="1755"/>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45" name="AutoShape 495">
                    <a:extLst>
                      <a:ext uri="{FF2B5EF4-FFF2-40B4-BE49-F238E27FC236}">
                        <a16:creationId xmlns:a16="http://schemas.microsoft.com/office/drawing/2014/main" id="{E02BFFEF-A580-40D9-A547-42BE8D6A69F6}"/>
                      </a:ext>
                    </a:extLst>
                  </p:cNvPr>
                  <p:cNvSpPr>
                    <a:spLocks noChangeArrowheads="1"/>
                  </p:cNvSpPr>
                  <p:nvPr/>
                </p:nvSpPr>
                <p:spPr bwMode="auto">
                  <a:xfrm>
                    <a:off x="1584" y="1824"/>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46" name="Group 496">
                    <a:extLst>
                      <a:ext uri="{FF2B5EF4-FFF2-40B4-BE49-F238E27FC236}">
                        <a16:creationId xmlns:a16="http://schemas.microsoft.com/office/drawing/2014/main" id="{C484B91D-3956-4F4C-A360-D518D825784E}"/>
                      </a:ext>
                    </a:extLst>
                  </p:cNvPr>
                  <p:cNvGrpSpPr>
                    <a:grpSpLocks/>
                  </p:cNvGrpSpPr>
                  <p:nvPr/>
                </p:nvGrpSpPr>
                <p:grpSpPr bwMode="auto">
                  <a:xfrm>
                    <a:off x="1677" y="1833"/>
                    <a:ext cx="255" cy="192"/>
                    <a:chOff x="1680" y="1833"/>
                    <a:chExt cx="255" cy="192"/>
                  </a:xfrm>
                </p:grpSpPr>
                <p:sp>
                  <p:nvSpPr>
                    <p:cNvPr id="30754" name="Line 497">
                      <a:extLst>
                        <a:ext uri="{FF2B5EF4-FFF2-40B4-BE49-F238E27FC236}">
                          <a16:creationId xmlns:a16="http://schemas.microsoft.com/office/drawing/2014/main" id="{5E70D34E-B129-4952-84C0-4C36EACE6284}"/>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5" name="Line 498">
                      <a:extLst>
                        <a:ext uri="{FF2B5EF4-FFF2-40B4-BE49-F238E27FC236}">
                          <a16:creationId xmlns:a16="http://schemas.microsoft.com/office/drawing/2014/main" id="{47E7F6FA-65A2-46E9-ACB0-B764B91E5FEA}"/>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6" name="Line 499">
                      <a:extLst>
                        <a:ext uri="{FF2B5EF4-FFF2-40B4-BE49-F238E27FC236}">
                          <a16:creationId xmlns:a16="http://schemas.microsoft.com/office/drawing/2014/main" id="{FA2436AB-22A0-40B8-9CF4-AA4612567C1E}"/>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7" name="Line 500">
                      <a:extLst>
                        <a:ext uri="{FF2B5EF4-FFF2-40B4-BE49-F238E27FC236}">
                          <a16:creationId xmlns:a16="http://schemas.microsoft.com/office/drawing/2014/main" id="{2CAC06E1-3C71-487F-AF37-BC2E45E54C96}"/>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8" name="Line 501">
                      <a:extLst>
                        <a:ext uri="{FF2B5EF4-FFF2-40B4-BE49-F238E27FC236}">
                          <a16:creationId xmlns:a16="http://schemas.microsoft.com/office/drawing/2014/main" id="{19961901-2F0C-4726-978D-6D919246E0B0}"/>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47" name="Group 502">
                    <a:extLst>
                      <a:ext uri="{FF2B5EF4-FFF2-40B4-BE49-F238E27FC236}">
                        <a16:creationId xmlns:a16="http://schemas.microsoft.com/office/drawing/2014/main" id="{5C8DDB1A-0E23-48D4-A919-4FE3B8520213}"/>
                      </a:ext>
                    </a:extLst>
                  </p:cNvPr>
                  <p:cNvGrpSpPr>
                    <a:grpSpLocks/>
                  </p:cNvGrpSpPr>
                  <p:nvPr/>
                </p:nvGrpSpPr>
                <p:grpSpPr bwMode="auto">
                  <a:xfrm>
                    <a:off x="1728" y="1248"/>
                    <a:ext cx="132" cy="143"/>
                    <a:chOff x="2736" y="1392"/>
                    <a:chExt cx="132" cy="143"/>
                  </a:xfrm>
                </p:grpSpPr>
                <p:sp>
                  <p:nvSpPr>
                    <p:cNvPr id="30748" name="Oval 503">
                      <a:extLst>
                        <a:ext uri="{FF2B5EF4-FFF2-40B4-BE49-F238E27FC236}">
                          <a16:creationId xmlns:a16="http://schemas.microsoft.com/office/drawing/2014/main" id="{763677AB-EE44-48A2-81F8-02A8555DE849}"/>
                        </a:ext>
                      </a:extLst>
                    </p:cNvPr>
                    <p:cNvSpPr>
                      <a:spLocks noChangeArrowheads="1"/>
                    </p:cNvSpPr>
                    <p:nvPr/>
                  </p:nvSpPr>
                  <p:spPr bwMode="auto">
                    <a:xfrm rot="-1255470">
                      <a:off x="2736" y="1392"/>
                      <a:ext cx="132" cy="143"/>
                    </a:xfrm>
                    <a:prstGeom prst="ellipse">
                      <a:avLst/>
                    </a:prstGeom>
                    <a:noFill/>
                    <a:ln w="3810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0749" name="Group 504">
                      <a:extLst>
                        <a:ext uri="{FF2B5EF4-FFF2-40B4-BE49-F238E27FC236}">
                          <a16:creationId xmlns:a16="http://schemas.microsoft.com/office/drawing/2014/main" id="{FCE4D3E2-000A-4419-8F9E-F6485DC15D8C}"/>
                        </a:ext>
                      </a:extLst>
                    </p:cNvPr>
                    <p:cNvGrpSpPr>
                      <a:grpSpLocks/>
                    </p:cNvGrpSpPr>
                    <p:nvPr/>
                  </p:nvGrpSpPr>
                  <p:grpSpPr bwMode="auto">
                    <a:xfrm>
                      <a:off x="2756" y="1399"/>
                      <a:ext cx="92" cy="125"/>
                      <a:chOff x="2245" y="4061"/>
                      <a:chExt cx="174" cy="238"/>
                    </a:xfrm>
                  </p:grpSpPr>
                  <p:sp>
                    <p:nvSpPr>
                      <p:cNvPr id="30750" name="AutoShape 505">
                        <a:extLst>
                          <a:ext uri="{FF2B5EF4-FFF2-40B4-BE49-F238E27FC236}">
                            <a16:creationId xmlns:a16="http://schemas.microsoft.com/office/drawing/2014/main" id="{2B211DC2-FE6F-4346-9FC1-922190EA6648}"/>
                          </a:ext>
                        </a:extLst>
                      </p:cNvPr>
                      <p:cNvSpPr>
                        <a:spLocks noChangeArrowheads="1"/>
                      </p:cNvSpPr>
                      <p:nvPr/>
                    </p:nvSpPr>
                    <p:spPr bwMode="auto">
                      <a:xfrm rot="778615">
                        <a:off x="2245" y="4180"/>
                        <a:ext cx="148" cy="116"/>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51" name="AutoShape 506">
                        <a:extLst>
                          <a:ext uri="{FF2B5EF4-FFF2-40B4-BE49-F238E27FC236}">
                            <a16:creationId xmlns:a16="http://schemas.microsoft.com/office/drawing/2014/main" id="{852BE7D6-C214-4254-90DE-CE52B0ED73C1}"/>
                          </a:ext>
                        </a:extLst>
                      </p:cNvPr>
                      <p:cNvSpPr>
                        <a:spLocks noChangeArrowheads="1"/>
                      </p:cNvSpPr>
                      <p:nvPr/>
                    </p:nvSpPr>
                    <p:spPr bwMode="auto">
                      <a:xfrm rot="-10032583">
                        <a:off x="2272" y="4071"/>
                        <a:ext cx="147" cy="117"/>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52" name="AutoShape 507">
                        <a:extLst>
                          <a:ext uri="{FF2B5EF4-FFF2-40B4-BE49-F238E27FC236}">
                            <a16:creationId xmlns:a16="http://schemas.microsoft.com/office/drawing/2014/main" id="{E04CE99C-1EF8-44E0-8952-BE9CE7F1AC6C}"/>
                          </a:ext>
                        </a:extLst>
                      </p:cNvPr>
                      <p:cNvSpPr>
                        <a:spLocks noChangeArrowheads="1"/>
                      </p:cNvSpPr>
                      <p:nvPr/>
                    </p:nvSpPr>
                    <p:spPr bwMode="auto">
                      <a:xfrm rot="905716">
                        <a:off x="2256" y="4265"/>
                        <a:ext cx="10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53" name="AutoShape 508">
                        <a:extLst>
                          <a:ext uri="{FF2B5EF4-FFF2-40B4-BE49-F238E27FC236}">
                            <a16:creationId xmlns:a16="http://schemas.microsoft.com/office/drawing/2014/main" id="{ED135AB0-9514-4412-803E-C79AFEEC645C}"/>
                          </a:ext>
                        </a:extLst>
                      </p:cNvPr>
                      <p:cNvSpPr>
                        <a:spLocks noChangeArrowheads="1"/>
                      </p:cNvSpPr>
                      <p:nvPr/>
                    </p:nvSpPr>
                    <p:spPr bwMode="auto">
                      <a:xfrm rot="-9972463">
                        <a:off x="2296" y="4061"/>
                        <a:ext cx="11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30736" name="Line 509">
                <a:extLst>
                  <a:ext uri="{FF2B5EF4-FFF2-40B4-BE49-F238E27FC236}">
                    <a16:creationId xmlns:a16="http://schemas.microsoft.com/office/drawing/2014/main" id="{8CE7AAA8-B90D-407C-9422-E00731ABD8CD}"/>
                  </a:ext>
                </a:extLst>
              </p:cNvPr>
              <p:cNvSpPr>
                <a:spLocks noChangeShapeType="1"/>
              </p:cNvSpPr>
              <p:nvPr/>
            </p:nvSpPr>
            <p:spPr bwMode="auto">
              <a:xfrm>
                <a:off x="894" y="2352"/>
                <a:ext cx="1911"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7" name="AutoShape 510">
                <a:extLst>
                  <a:ext uri="{FF2B5EF4-FFF2-40B4-BE49-F238E27FC236}">
                    <a16:creationId xmlns:a16="http://schemas.microsoft.com/office/drawing/2014/main" id="{3D5DC0D3-0489-4013-B411-E1415D766DD4}"/>
                  </a:ext>
                </a:extLst>
              </p:cNvPr>
              <p:cNvSpPr>
                <a:spLocks noChangeArrowheads="1"/>
              </p:cNvSpPr>
              <p:nvPr/>
            </p:nvSpPr>
            <p:spPr bwMode="auto">
              <a:xfrm>
                <a:off x="1241" y="236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0738" name="AutoShape 511">
                <a:extLst>
                  <a:ext uri="{FF2B5EF4-FFF2-40B4-BE49-F238E27FC236}">
                    <a16:creationId xmlns:a16="http://schemas.microsoft.com/office/drawing/2014/main" id="{C3A1FF74-A393-42BE-B522-AD83A3C31410}"/>
                  </a:ext>
                </a:extLst>
              </p:cNvPr>
              <p:cNvSpPr>
                <a:spLocks noChangeArrowheads="1"/>
              </p:cNvSpPr>
              <p:nvPr/>
            </p:nvSpPr>
            <p:spPr bwMode="auto">
              <a:xfrm>
                <a:off x="2195" y="236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0733" name="Text Box 512">
              <a:extLst>
                <a:ext uri="{FF2B5EF4-FFF2-40B4-BE49-F238E27FC236}">
                  <a16:creationId xmlns:a16="http://schemas.microsoft.com/office/drawing/2014/main" id="{42A91B25-B19B-4B77-9C96-2AD374B0211B}"/>
                </a:ext>
              </a:extLst>
            </p:cNvPr>
            <p:cNvSpPr txBox="1">
              <a:spLocks noChangeArrowheads="1"/>
            </p:cNvSpPr>
            <p:nvPr/>
          </p:nvSpPr>
          <p:spPr bwMode="auto">
            <a:xfrm>
              <a:off x="1158" y="2490"/>
              <a:ext cx="632" cy="32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Left Fulcrum</a:t>
              </a:r>
              <a:endParaRPr lang="en-US" altLang="en-US" b="0"/>
            </a:p>
          </p:txBody>
        </p:sp>
        <p:sp>
          <p:nvSpPr>
            <p:cNvPr id="30734" name="Text Box 513">
              <a:extLst>
                <a:ext uri="{FF2B5EF4-FFF2-40B4-BE49-F238E27FC236}">
                  <a16:creationId xmlns:a16="http://schemas.microsoft.com/office/drawing/2014/main" id="{C0A6C261-32B6-43E3-846C-5CFE133DBEF9}"/>
                </a:ext>
              </a:extLst>
            </p:cNvPr>
            <p:cNvSpPr txBox="1">
              <a:spLocks noChangeArrowheads="1"/>
            </p:cNvSpPr>
            <p:nvPr/>
          </p:nvSpPr>
          <p:spPr bwMode="auto">
            <a:xfrm>
              <a:off x="2186" y="2490"/>
              <a:ext cx="605" cy="32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Right Fulcrum</a:t>
              </a:r>
              <a:endParaRPr lang="en-US" altLang="en-US" b="0"/>
            </a:p>
          </p:txBody>
        </p:sp>
      </p:grpSp>
      <p:sp>
        <p:nvSpPr>
          <p:cNvPr id="30730" name="Text Box 514">
            <a:extLst>
              <a:ext uri="{FF2B5EF4-FFF2-40B4-BE49-F238E27FC236}">
                <a16:creationId xmlns:a16="http://schemas.microsoft.com/office/drawing/2014/main" id="{154BF13D-02CF-4E81-8E54-8BF827989D94}"/>
              </a:ext>
            </a:extLst>
          </p:cNvPr>
          <p:cNvSpPr txBox="1">
            <a:spLocks noChangeArrowheads="1"/>
          </p:cNvSpPr>
          <p:nvPr/>
        </p:nvSpPr>
        <p:spPr bwMode="auto">
          <a:xfrm rot="-5400000">
            <a:off x="-94456" y="30662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30731" name="Text Box 515">
            <a:extLst>
              <a:ext uri="{FF2B5EF4-FFF2-40B4-BE49-F238E27FC236}">
                <a16:creationId xmlns:a16="http://schemas.microsoft.com/office/drawing/2014/main" id="{4583CD7D-FBC4-4687-8C09-CAE7F975C55D}"/>
              </a:ext>
            </a:extLst>
          </p:cNvPr>
          <p:cNvSpPr txBox="1">
            <a:spLocks noChangeArrowheads="1"/>
          </p:cNvSpPr>
          <p:nvPr/>
        </p:nvSpPr>
        <p:spPr bwMode="auto">
          <a:xfrm rot="-5400000">
            <a:off x="-94456" y="67238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AF98DC39-DF05-4CCB-ADCD-F36362EA19E3}"/>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47" name="Text Box 3">
            <a:extLst>
              <a:ext uri="{FF2B5EF4-FFF2-40B4-BE49-F238E27FC236}">
                <a16:creationId xmlns:a16="http://schemas.microsoft.com/office/drawing/2014/main" id="{C650012C-BCB6-4249-B210-309439BB3B43}"/>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Centro de </a:t>
            </a:r>
            <a:r>
              <a:rPr lang="en-US" altLang="en-US" sz="2800" dirty="0" err="1"/>
              <a:t>gravedad</a:t>
            </a:r>
            <a:endParaRPr lang="en-US" altLang="en-US" sz="2800" dirty="0"/>
          </a:p>
        </p:txBody>
      </p:sp>
      <p:grpSp>
        <p:nvGrpSpPr>
          <p:cNvPr id="31748" name="Group 4">
            <a:extLst>
              <a:ext uri="{FF2B5EF4-FFF2-40B4-BE49-F238E27FC236}">
                <a16:creationId xmlns:a16="http://schemas.microsoft.com/office/drawing/2014/main" id="{99E78B06-62C5-4EDE-AFB4-D664DE225372}"/>
              </a:ext>
            </a:extLst>
          </p:cNvPr>
          <p:cNvGrpSpPr>
            <a:grpSpLocks/>
          </p:cNvGrpSpPr>
          <p:nvPr/>
        </p:nvGrpSpPr>
        <p:grpSpPr bwMode="auto">
          <a:xfrm>
            <a:off x="2112963" y="5810250"/>
            <a:ext cx="2022475" cy="698500"/>
            <a:chOff x="1153" y="2851"/>
            <a:chExt cx="1274" cy="440"/>
          </a:xfrm>
        </p:grpSpPr>
        <p:grpSp>
          <p:nvGrpSpPr>
            <p:cNvPr id="31814" name="Group 5">
              <a:extLst>
                <a:ext uri="{FF2B5EF4-FFF2-40B4-BE49-F238E27FC236}">
                  <a16:creationId xmlns:a16="http://schemas.microsoft.com/office/drawing/2014/main" id="{A28AAED7-C67F-444E-80F1-614EC09E8DDF}"/>
                </a:ext>
              </a:extLst>
            </p:cNvPr>
            <p:cNvGrpSpPr>
              <a:grpSpLocks/>
            </p:cNvGrpSpPr>
            <p:nvPr/>
          </p:nvGrpSpPr>
          <p:grpSpPr bwMode="auto">
            <a:xfrm rot="-618105">
              <a:off x="1311" y="3207"/>
              <a:ext cx="1116" cy="84"/>
              <a:chOff x="1920" y="4608"/>
              <a:chExt cx="1248" cy="144"/>
            </a:xfrm>
          </p:grpSpPr>
          <p:sp>
            <p:nvSpPr>
              <p:cNvPr id="31816" name="Rectangle 6">
                <a:extLst>
                  <a:ext uri="{FF2B5EF4-FFF2-40B4-BE49-F238E27FC236}">
                    <a16:creationId xmlns:a16="http://schemas.microsoft.com/office/drawing/2014/main" id="{F48D8999-24FA-4C32-B2C2-01739FCE3902}"/>
                  </a:ext>
                </a:extLst>
              </p:cNvPr>
              <p:cNvSpPr>
                <a:spLocks noChangeArrowheads="1"/>
              </p:cNvSpPr>
              <p:nvPr/>
            </p:nvSpPr>
            <p:spPr bwMode="auto">
              <a:xfrm>
                <a:off x="1920" y="4608"/>
                <a:ext cx="1248" cy="144"/>
              </a:xfrm>
              <a:prstGeom prst="rect">
                <a:avLst/>
              </a:prstGeom>
              <a:solidFill>
                <a:srgbClr val="D5B30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817" name="Rectangle 7">
                <a:extLst>
                  <a:ext uri="{FF2B5EF4-FFF2-40B4-BE49-F238E27FC236}">
                    <a16:creationId xmlns:a16="http://schemas.microsoft.com/office/drawing/2014/main" id="{2B358D00-A351-4E9D-BD6B-A43E1AE2313D}"/>
                  </a:ext>
                </a:extLst>
              </p:cNvPr>
              <p:cNvSpPr>
                <a:spLocks noChangeArrowheads="1"/>
              </p:cNvSpPr>
              <p:nvPr/>
            </p:nvSpPr>
            <p:spPr bwMode="auto">
              <a:xfrm>
                <a:off x="1950"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818" name="Rectangle 8">
                <a:extLst>
                  <a:ext uri="{FF2B5EF4-FFF2-40B4-BE49-F238E27FC236}">
                    <a16:creationId xmlns:a16="http://schemas.microsoft.com/office/drawing/2014/main" id="{68E7BDBE-7267-4924-A3C8-9C33088712DC}"/>
                  </a:ext>
                </a:extLst>
              </p:cNvPr>
              <p:cNvSpPr>
                <a:spLocks noChangeArrowheads="1"/>
              </p:cNvSpPr>
              <p:nvPr/>
            </p:nvSpPr>
            <p:spPr bwMode="auto">
              <a:xfrm>
                <a:off x="2598"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1815" name="Rectangle 9">
              <a:extLst>
                <a:ext uri="{FF2B5EF4-FFF2-40B4-BE49-F238E27FC236}">
                  <a16:creationId xmlns:a16="http://schemas.microsoft.com/office/drawing/2014/main" id="{DF8E4B9C-9F1D-4AAF-8219-29B28981F595}"/>
                </a:ext>
              </a:extLst>
            </p:cNvPr>
            <p:cNvSpPr>
              <a:spLocks noChangeArrowheads="1"/>
            </p:cNvSpPr>
            <p:nvPr/>
          </p:nvSpPr>
          <p:spPr bwMode="auto">
            <a:xfrm rot="4781895">
              <a:off x="1492" y="2512"/>
              <a:ext cx="377" cy="1055"/>
            </a:xfrm>
            <a:prstGeom prst="rect">
              <a:avLst/>
            </a:prstGeom>
            <a:solidFill>
              <a:srgbClr val="D5B307">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1749" name="Group 10">
            <a:extLst>
              <a:ext uri="{FF2B5EF4-FFF2-40B4-BE49-F238E27FC236}">
                <a16:creationId xmlns:a16="http://schemas.microsoft.com/office/drawing/2014/main" id="{C60FB55E-BB22-47C3-B3D9-3E472AAFE484}"/>
              </a:ext>
            </a:extLst>
          </p:cNvPr>
          <p:cNvGrpSpPr>
            <a:grpSpLocks/>
          </p:cNvGrpSpPr>
          <p:nvPr/>
        </p:nvGrpSpPr>
        <p:grpSpPr bwMode="auto">
          <a:xfrm>
            <a:off x="1958975" y="5170488"/>
            <a:ext cx="3033713" cy="2609850"/>
            <a:chOff x="1233" y="3828"/>
            <a:chExt cx="1911" cy="1644"/>
          </a:xfrm>
        </p:grpSpPr>
        <p:sp>
          <p:nvSpPr>
            <p:cNvPr id="31788" name="Line 11">
              <a:extLst>
                <a:ext uri="{FF2B5EF4-FFF2-40B4-BE49-F238E27FC236}">
                  <a16:creationId xmlns:a16="http://schemas.microsoft.com/office/drawing/2014/main" id="{37CB41D8-8806-4AF7-965B-C1E8BFD5BD14}"/>
                </a:ext>
              </a:extLst>
            </p:cNvPr>
            <p:cNvSpPr>
              <a:spLocks noChangeShapeType="1"/>
            </p:cNvSpPr>
            <p:nvPr/>
          </p:nvSpPr>
          <p:spPr bwMode="auto">
            <a:xfrm>
              <a:off x="1233" y="5268"/>
              <a:ext cx="1911"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9" name="AutoShape 12">
              <a:extLst>
                <a:ext uri="{FF2B5EF4-FFF2-40B4-BE49-F238E27FC236}">
                  <a16:creationId xmlns:a16="http://schemas.microsoft.com/office/drawing/2014/main" id="{31AF8009-42EE-40DD-ADA7-00241C0CFE40}"/>
                </a:ext>
              </a:extLst>
            </p:cNvPr>
            <p:cNvSpPr>
              <a:spLocks noChangeArrowheads="1"/>
            </p:cNvSpPr>
            <p:nvPr/>
          </p:nvSpPr>
          <p:spPr bwMode="auto">
            <a:xfrm>
              <a:off x="1580" y="5280"/>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90" name="AutoShape 13">
              <a:extLst>
                <a:ext uri="{FF2B5EF4-FFF2-40B4-BE49-F238E27FC236}">
                  <a16:creationId xmlns:a16="http://schemas.microsoft.com/office/drawing/2014/main" id="{861B3C0A-E183-4E4B-896B-42710A6B291D}"/>
                </a:ext>
              </a:extLst>
            </p:cNvPr>
            <p:cNvSpPr>
              <a:spLocks noChangeArrowheads="1"/>
            </p:cNvSpPr>
            <p:nvPr/>
          </p:nvSpPr>
          <p:spPr bwMode="auto">
            <a:xfrm>
              <a:off x="2534" y="5280"/>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791" name="Group 14">
              <a:extLst>
                <a:ext uri="{FF2B5EF4-FFF2-40B4-BE49-F238E27FC236}">
                  <a16:creationId xmlns:a16="http://schemas.microsoft.com/office/drawing/2014/main" id="{27D4D058-A56C-4FE3-926A-8A604AE724E2}"/>
                </a:ext>
              </a:extLst>
            </p:cNvPr>
            <p:cNvGrpSpPr>
              <a:grpSpLocks/>
            </p:cNvGrpSpPr>
            <p:nvPr/>
          </p:nvGrpSpPr>
          <p:grpSpPr bwMode="auto">
            <a:xfrm rot="-618105">
              <a:off x="1541" y="3938"/>
              <a:ext cx="981" cy="1254"/>
              <a:chOff x="1485" y="2640"/>
              <a:chExt cx="981" cy="1254"/>
            </a:xfrm>
          </p:grpSpPr>
          <p:sp>
            <p:nvSpPr>
              <p:cNvPr id="31799" name="AutoShape 15">
                <a:extLst>
                  <a:ext uri="{FF2B5EF4-FFF2-40B4-BE49-F238E27FC236}">
                    <a16:creationId xmlns:a16="http://schemas.microsoft.com/office/drawing/2014/main" id="{64577D9A-362F-4F16-9130-FD1C48055B63}"/>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0" name="AutoShape 16">
                <a:extLst>
                  <a:ext uri="{FF2B5EF4-FFF2-40B4-BE49-F238E27FC236}">
                    <a16:creationId xmlns:a16="http://schemas.microsoft.com/office/drawing/2014/main" id="{D402EC36-F21C-41D0-A642-BF66E221A8AD}"/>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1" name="AutoShape 17">
                <a:extLst>
                  <a:ext uri="{FF2B5EF4-FFF2-40B4-BE49-F238E27FC236}">
                    <a16:creationId xmlns:a16="http://schemas.microsoft.com/office/drawing/2014/main" id="{9945E958-1A77-4F68-A0B0-4F560564F3DB}"/>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802" name="Group 18">
                <a:extLst>
                  <a:ext uri="{FF2B5EF4-FFF2-40B4-BE49-F238E27FC236}">
                    <a16:creationId xmlns:a16="http://schemas.microsoft.com/office/drawing/2014/main" id="{FD81FBD6-E6CF-4A40-8786-0B64E7A44368}"/>
                  </a:ext>
                </a:extLst>
              </p:cNvPr>
              <p:cNvGrpSpPr>
                <a:grpSpLocks/>
              </p:cNvGrpSpPr>
              <p:nvPr/>
            </p:nvGrpSpPr>
            <p:grpSpPr bwMode="auto">
              <a:xfrm>
                <a:off x="1491" y="3600"/>
                <a:ext cx="969" cy="294"/>
                <a:chOff x="1248" y="2064"/>
                <a:chExt cx="1131" cy="294"/>
              </a:xfrm>
            </p:grpSpPr>
            <p:sp>
              <p:nvSpPr>
                <p:cNvPr id="31811" name="AutoShape 19">
                  <a:extLst>
                    <a:ext uri="{FF2B5EF4-FFF2-40B4-BE49-F238E27FC236}">
                      <a16:creationId xmlns:a16="http://schemas.microsoft.com/office/drawing/2014/main" id="{3C24BC10-5E24-480E-A96B-C1B4C0E94F95}"/>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812" name="AutoShape 20">
                  <a:extLst>
                    <a:ext uri="{FF2B5EF4-FFF2-40B4-BE49-F238E27FC236}">
                      <a16:creationId xmlns:a16="http://schemas.microsoft.com/office/drawing/2014/main" id="{D2891306-1BE6-4DBD-AAB1-CEED5377FC48}"/>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813" name="Line 21">
                  <a:extLst>
                    <a:ext uri="{FF2B5EF4-FFF2-40B4-BE49-F238E27FC236}">
                      <a16:creationId xmlns:a16="http://schemas.microsoft.com/office/drawing/2014/main" id="{9547D2D2-231B-4342-8409-0E180D7F267C}"/>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803" name="AutoShape 22">
                <a:extLst>
                  <a:ext uri="{FF2B5EF4-FFF2-40B4-BE49-F238E27FC236}">
                    <a16:creationId xmlns:a16="http://schemas.microsoft.com/office/drawing/2014/main" id="{F9A6B1B2-8122-4094-A378-AD0899C8FF2C}"/>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804" name="AutoShape 23">
                <a:extLst>
                  <a:ext uri="{FF2B5EF4-FFF2-40B4-BE49-F238E27FC236}">
                    <a16:creationId xmlns:a16="http://schemas.microsoft.com/office/drawing/2014/main" id="{4B4B30D0-1315-415F-93A0-58CD77F6D2A9}"/>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805" name="Group 24">
                <a:extLst>
                  <a:ext uri="{FF2B5EF4-FFF2-40B4-BE49-F238E27FC236}">
                    <a16:creationId xmlns:a16="http://schemas.microsoft.com/office/drawing/2014/main" id="{5A610035-3004-43DA-BF82-D377BA55035D}"/>
                  </a:ext>
                </a:extLst>
              </p:cNvPr>
              <p:cNvGrpSpPr>
                <a:grpSpLocks/>
              </p:cNvGrpSpPr>
              <p:nvPr/>
            </p:nvGrpSpPr>
            <p:grpSpPr bwMode="auto">
              <a:xfrm>
                <a:off x="1839" y="3369"/>
                <a:ext cx="255" cy="192"/>
                <a:chOff x="1680" y="1833"/>
                <a:chExt cx="255" cy="192"/>
              </a:xfrm>
            </p:grpSpPr>
            <p:sp>
              <p:nvSpPr>
                <p:cNvPr id="31806" name="Line 25">
                  <a:extLst>
                    <a:ext uri="{FF2B5EF4-FFF2-40B4-BE49-F238E27FC236}">
                      <a16:creationId xmlns:a16="http://schemas.microsoft.com/office/drawing/2014/main" id="{5A3AF1E3-D292-4D29-963D-6464E58D3474}"/>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7" name="Line 26">
                  <a:extLst>
                    <a:ext uri="{FF2B5EF4-FFF2-40B4-BE49-F238E27FC236}">
                      <a16:creationId xmlns:a16="http://schemas.microsoft.com/office/drawing/2014/main" id="{BBD0195C-5C17-464A-84B3-83D38C852AAA}"/>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8" name="Line 27">
                  <a:extLst>
                    <a:ext uri="{FF2B5EF4-FFF2-40B4-BE49-F238E27FC236}">
                      <a16:creationId xmlns:a16="http://schemas.microsoft.com/office/drawing/2014/main" id="{3814FEA9-94BC-4BC7-A817-8DA920918294}"/>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9" name="Line 28">
                  <a:extLst>
                    <a:ext uri="{FF2B5EF4-FFF2-40B4-BE49-F238E27FC236}">
                      <a16:creationId xmlns:a16="http://schemas.microsoft.com/office/drawing/2014/main" id="{ED4F91BA-297E-4AA2-9ED3-D24C8F147C88}"/>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0" name="Line 29">
                  <a:extLst>
                    <a:ext uri="{FF2B5EF4-FFF2-40B4-BE49-F238E27FC236}">
                      <a16:creationId xmlns:a16="http://schemas.microsoft.com/office/drawing/2014/main" id="{85034EB1-0983-4A82-86F3-3F2AA6E8267E}"/>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792" name="Group 30">
              <a:extLst>
                <a:ext uri="{FF2B5EF4-FFF2-40B4-BE49-F238E27FC236}">
                  <a16:creationId xmlns:a16="http://schemas.microsoft.com/office/drawing/2014/main" id="{7F19E967-5A1C-4ED2-BA80-7A25D8C45608}"/>
                </a:ext>
              </a:extLst>
            </p:cNvPr>
            <p:cNvGrpSpPr>
              <a:grpSpLocks/>
            </p:cNvGrpSpPr>
            <p:nvPr/>
          </p:nvGrpSpPr>
          <p:grpSpPr bwMode="auto">
            <a:xfrm>
              <a:off x="1281" y="3828"/>
              <a:ext cx="132" cy="143"/>
              <a:chOff x="2736" y="1392"/>
              <a:chExt cx="132" cy="143"/>
            </a:xfrm>
          </p:grpSpPr>
          <p:sp>
            <p:nvSpPr>
              <p:cNvPr id="31793" name="Oval 31">
                <a:extLst>
                  <a:ext uri="{FF2B5EF4-FFF2-40B4-BE49-F238E27FC236}">
                    <a16:creationId xmlns:a16="http://schemas.microsoft.com/office/drawing/2014/main" id="{5AFC6F58-EED0-44DD-92A9-ED36413686C8}"/>
                  </a:ext>
                </a:extLst>
              </p:cNvPr>
              <p:cNvSpPr>
                <a:spLocks noChangeArrowheads="1"/>
              </p:cNvSpPr>
              <p:nvPr/>
            </p:nvSpPr>
            <p:spPr bwMode="auto">
              <a:xfrm rot="-1255470">
                <a:off x="2736" y="1392"/>
                <a:ext cx="132" cy="143"/>
              </a:xfrm>
              <a:prstGeom prst="ellipse">
                <a:avLst/>
              </a:prstGeom>
              <a:noFill/>
              <a:ln w="3810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794" name="Group 32">
                <a:extLst>
                  <a:ext uri="{FF2B5EF4-FFF2-40B4-BE49-F238E27FC236}">
                    <a16:creationId xmlns:a16="http://schemas.microsoft.com/office/drawing/2014/main" id="{AAE33FB9-9560-46B3-9E7C-684FB3716811}"/>
                  </a:ext>
                </a:extLst>
              </p:cNvPr>
              <p:cNvGrpSpPr>
                <a:grpSpLocks/>
              </p:cNvGrpSpPr>
              <p:nvPr/>
            </p:nvGrpSpPr>
            <p:grpSpPr bwMode="auto">
              <a:xfrm>
                <a:off x="2756" y="1399"/>
                <a:ext cx="92" cy="125"/>
                <a:chOff x="2245" y="4061"/>
                <a:chExt cx="174" cy="238"/>
              </a:xfrm>
            </p:grpSpPr>
            <p:sp>
              <p:nvSpPr>
                <p:cNvPr id="31795" name="AutoShape 33">
                  <a:extLst>
                    <a:ext uri="{FF2B5EF4-FFF2-40B4-BE49-F238E27FC236}">
                      <a16:creationId xmlns:a16="http://schemas.microsoft.com/office/drawing/2014/main" id="{05FB46A2-C7B3-4416-8552-3716ED01F256}"/>
                    </a:ext>
                  </a:extLst>
                </p:cNvPr>
                <p:cNvSpPr>
                  <a:spLocks noChangeArrowheads="1"/>
                </p:cNvSpPr>
                <p:nvPr/>
              </p:nvSpPr>
              <p:spPr bwMode="auto">
                <a:xfrm rot="778615">
                  <a:off x="2245" y="4180"/>
                  <a:ext cx="148" cy="116"/>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96" name="AutoShape 34">
                  <a:extLst>
                    <a:ext uri="{FF2B5EF4-FFF2-40B4-BE49-F238E27FC236}">
                      <a16:creationId xmlns:a16="http://schemas.microsoft.com/office/drawing/2014/main" id="{6F0C305C-3102-4608-8ED6-8760D85F59B2}"/>
                    </a:ext>
                  </a:extLst>
                </p:cNvPr>
                <p:cNvSpPr>
                  <a:spLocks noChangeArrowheads="1"/>
                </p:cNvSpPr>
                <p:nvPr/>
              </p:nvSpPr>
              <p:spPr bwMode="auto">
                <a:xfrm rot="-10032583">
                  <a:off x="2272" y="4071"/>
                  <a:ext cx="147" cy="117"/>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97" name="AutoShape 35">
                  <a:extLst>
                    <a:ext uri="{FF2B5EF4-FFF2-40B4-BE49-F238E27FC236}">
                      <a16:creationId xmlns:a16="http://schemas.microsoft.com/office/drawing/2014/main" id="{6B2DE880-9A39-47F8-9830-2B274C2D2B1E}"/>
                    </a:ext>
                  </a:extLst>
                </p:cNvPr>
                <p:cNvSpPr>
                  <a:spLocks noChangeArrowheads="1"/>
                </p:cNvSpPr>
                <p:nvPr/>
              </p:nvSpPr>
              <p:spPr bwMode="auto">
                <a:xfrm rot="905716">
                  <a:off x="2256" y="4265"/>
                  <a:ext cx="10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98" name="AutoShape 36">
                  <a:extLst>
                    <a:ext uri="{FF2B5EF4-FFF2-40B4-BE49-F238E27FC236}">
                      <a16:creationId xmlns:a16="http://schemas.microsoft.com/office/drawing/2014/main" id="{D32E62D5-DE6E-41C9-BF44-54EB81E36CA6}"/>
                    </a:ext>
                  </a:extLst>
                </p:cNvPr>
                <p:cNvSpPr>
                  <a:spLocks noChangeArrowheads="1"/>
                </p:cNvSpPr>
                <p:nvPr/>
              </p:nvSpPr>
              <p:spPr bwMode="auto">
                <a:xfrm rot="-9972463">
                  <a:off x="2296" y="4061"/>
                  <a:ext cx="11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1750" name="Text Box 37">
            <a:extLst>
              <a:ext uri="{FF2B5EF4-FFF2-40B4-BE49-F238E27FC236}">
                <a16:creationId xmlns:a16="http://schemas.microsoft.com/office/drawing/2014/main" id="{A0D445F5-B8A2-4C66-BD45-3CDD68992EB4}"/>
              </a:ext>
            </a:extLst>
          </p:cNvPr>
          <p:cNvSpPr txBox="1">
            <a:spLocks noChangeArrowheads="1"/>
          </p:cNvSpPr>
          <p:nvPr/>
        </p:nvSpPr>
        <p:spPr bwMode="auto">
          <a:xfrm>
            <a:off x="4686300" y="1331913"/>
            <a:ext cx="1752600" cy="9461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¡Recuerde, el Centro de Gravedad también se mueve hacia los lados!</a:t>
            </a:r>
          </a:p>
        </p:txBody>
      </p:sp>
      <p:sp>
        <p:nvSpPr>
          <p:cNvPr id="31751" name="Line 38">
            <a:extLst>
              <a:ext uri="{FF2B5EF4-FFF2-40B4-BE49-F238E27FC236}">
                <a16:creationId xmlns:a16="http://schemas.microsoft.com/office/drawing/2014/main" id="{D149101F-A825-49E7-BFFD-EB3DA123B70A}"/>
              </a:ext>
            </a:extLst>
          </p:cNvPr>
          <p:cNvSpPr>
            <a:spLocks noChangeShapeType="1"/>
          </p:cNvSpPr>
          <p:nvPr/>
        </p:nvSpPr>
        <p:spPr bwMode="auto">
          <a:xfrm flipV="1">
            <a:off x="2638425" y="4743450"/>
            <a:ext cx="0" cy="32766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31752" name="Group 39">
            <a:extLst>
              <a:ext uri="{FF2B5EF4-FFF2-40B4-BE49-F238E27FC236}">
                <a16:creationId xmlns:a16="http://schemas.microsoft.com/office/drawing/2014/main" id="{3FDB5397-8FC2-4E15-9364-729EBD5B23A8}"/>
              </a:ext>
            </a:extLst>
          </p:cNvPr>
          <p:cNvGrpSpPr>
            <a:grpSpLocks/>
          </p:cNvGrpSpPr>
          <p:nvPr/>
        </p:nvGrpSpPr>
        <p:grpSpPr bwMode="auto">
          <a:xfrm>
            <a:off x="133350" y="7162800"/>
            <a:ext cx="1619250" cy="1601788"/>
            <a:chOff x="3042" y="918"/>
            <a:chExt cx="1020" cy="1009"/>
          </a:xfrm>
        </p:grpSpPr>
        <p:sp>
          <p:nvSpPr>
            <p:cNvPr id="31786" name="Text Box 40">
              <a:extLst>
                <a:ext uri="{FF2B5EF4-FFF2-40B4-BE49-F238E27FC236}">
                  <a16:creationId xmlns:a16="http://schemas.microsoft.com/office/drawing/2014/main" id="{AAAD253B-C9E1-466C-BE80-1458C150A244}"/>
                </a:ext>
              </a:extLst>
            </p:cNvPr>
            <p:cNvSpPr txBox="1">
              <a:spLocks noChangeArrowheads="1"/>
            </p:cNvSpPr>
            <p:nvPr/>
          </p:nvSpPr>
          <p:spPr bwMode="auto">
            <a:xfrm>
              <a:off x="3042" y="978"/>
              <a:ext cx="1020" cy="949"/>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200"/>
                <a:t>El fulcro</a:t>
              </a:r>
            </a:p>
            <a:p>
              <a:pPr algn="ctr"/>
              <a:r>
                <a:rPr lang="en-US" altLang="en-US" sz="1200"/>
                <a:t> de los lados</a:t>
              </a:r>
            </a:p>
            <a:p>
              <a:pPr algn="ctr"/>
              <a:r>
                <a:rPr lang="en-US" altLang="en-US" sz="1200"/>
                <a:t>de un montacargas</a:t>
              </a:r>
            </a:p>
            <a:p>
              <a:pPr algn="ctr"/>
              <a:r>
                <a:rPr lang="en-US" altLang="en-US" sz="1200"/>
                <a:t>se encuentra en la </a:t>
              </a:r>
            </a:p>
            <a:p>
              <a:pPr algn="ctr"/>
              <a:r>
                <a:rPr lang="en-US" altLang="en-US" sz="1200"/>
                <a:t>parte de afuera</a:t>
              </a:r>
            </a:p>
            <a:p>
              <a:pPr algn="ctr"/>
              <a:r>
                <a:rPr lang="en-US" altLang="en-US" sz="1200"/>
                <a:t>de las llantas.</a:t>
              </a:r>
            </a:p>
            <a:p>
              <a:pPr algn="ctr">
                <a:spcBef>
                  <a:spcPct val="50000"/>
                </a:spcBef>
              </a:pPr>
              <a:endParaRPr lang="en-US" altLang="en-US"/>
            </a:p>
          </p:txBody>
        </p:sp>
        <p:sp>
          <p:nvSpPr>
            <p:cNvPr id="31787" name="AutoShape 41">
              <a:extLst>
                <a:ext uri="{FF2B5EF4-FFF2-40B4-BE49-F238E27FC236}">
                  <a16:creationId xmlns:a16="http://schemas.microsoft.com/office/drawing/2014/main" id="{26AFC973-AFE7-475C-8340-3794C033F228}"/>
                </a:ext>
              </a:extLst>
            </p:cNvPr>
            <p:cNvSpPr>
              <a:spLocks noChangeArrowheads="1"/>
            </p:cNvSpPr>
            <p:nvPr/>
          </p:nvSpPr>
          <p:spPr bwMode="auto">
            <a:xfrm>
              <a:off x="3090" y="918"/>
              <a:ext cx="942" cy="876"/>
            </a:xfrm>
            <a:prstGeom prst="octagon">
              <a:avLst>
                <a:gd name="adj" fmla="val 29287"/>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1753" name="Group 42">
            <a:extLst>
              <a:ext uri="{FF2B5EF4-FFF2-40B4-BE49-F238E27FC236}">
                <a16:creationId xmlns:a16="http://schemas.microsoft.com/office/drawing/2014/main" id="{A6C25CAF-52E9-4DAB-8522-3AC5CF89A477}"/>
              </a:ext>
            </a:extLst>
          </p:cNvPr>
          <p:cNvGrpSpPr>
            <a:grpSpLocks/>
          </p:cNvGrpSpPr>
          <p:nvPr/>
        </p:nvGrpSpPr>
        <p:grpSpPr bwMode="auto">
          <a:xfrm>
            <a:off x="1712913" y="1550988"/>
            <a:ext cx="3257550" cy="2870200"/>
            <a:chOff x="999" y="1008"/>
            <a:chExt cx="2052" cy="1808"/>
          </a:xfrm>
        </p:grpSpPr>
        <p:grpSp>
          <p:nvGrpSpPr>
            <p:cNvPr id="31756" name="Group 43">
              <a:extLst>
                <a:ext uri="{FF2B5EF4-FFF2-40B4-BE49-F238E27FC236}">
                  <a16:creationId xmlns:a16="http://schemas.microsoft.com/office/drawing/2014/main" id="{BCD816B2-B402-41DA-92FB-F67CB7C56755}"/>
                </a:ext>
              </a:extLst>
            </p:cNvPr>
            <p:cNvGrpSpPr>
              <a:grpSpLocks/>
            </p:cNvGrpSpPr>
            <p:nvPr/>
          </p:nvGrpSpPr>
          <p:grpSpPr bwMode="auto">
            <a:xfrm>
              <a:off x="999" y="1008"/>
              <a:ext cx="2052" cy="1477"/>
              <a:chOff x="894" y="1104"/>
              <a:chExt cx="1911" cy="1452"/>
            </a:xfrm>
          </p:grpSpPr>
          <p:grpSp>
            <p:nvGrpSpPr>
              <p:cNvPr id="31759" name="Group 44">
                <a:extLst>
                  <a:ext uri="{FF2B5EF4-FFF2-40B4-BE49-F238E27FC236}">
                    <a16:creationId xmlns:a16="http://schemas.microsoft.com/office/drawing/2014/main" id="{24B7420E-57EC-469D-82A5-1A42CA0E255B}"/>
                  </a:ext>
                </a:extLst>
              </p:cNvPr>
              <p:cNvGrpSpPr>
                <a:grpSpLocks/>
              </p:cNvGrpSpPr>
              <p:nvPr/>
            </p:nvGrpSpPr>
            <p:grpSpPr bwMode="auto">
              <a:xfrm>
                <a:off x="1323" y="1104"/>
                <a:ext cx="981" cy="1254"/>
                <a:chOff x="1323" y="1104"/>
                <a:chExt cx="981" cy="1254"/>
              </a:xfrm>
            </p:grpSpPr>
            <p:grpSp>
              <p:nvGrpSpPr>
                <p:cNvPr id="31763" name="Group 45">
                  <a:extLst>
                    <a:ext uri="{FF2B5EF4-FFF2-40B4-BE49-F238E27FC236}">
                      <a16:creationId xmlns:a16="http://schemas.microsoft.com/office/drawing/2014/main" id="{BD5C093D-616E-4BB5-ADAF-3B0866B45B39}"/>
                    </a:ext>
                  </a:extLst>
                </p:cNvPr>
                <p:cNvGrpSpPr>
                  <a:grpSpLocks/>
                </p:cNvGrpSpPr>
                <p:nvPr/>
              </p:nvGrpSpPr>
              <p:grpSpPr bwMode="auto">
                <a:xfrm>
                  <a:off x="1329" y="2064"/>
                  <a:ext cx="969" cy="294"/>
                  <a:chOff x="1248" y="2064"/>
                  <a:chExt cx="1131" cy="294"/>
                </a:xfrm>
              </p:grpSpPr>
              <p:sp>
                <p:nvSpPr>
                  <p:cNvPr id="31783" name="AutoShape 46">
                    <a:extLst>
                      <a:ext uri="{FF2B5EF4-FFF2-40B4-BE49-F238E27FC236}">
                        <a16:creationId xmlns:a16="http://schemas.microsoft.com/office/drawing/2014/main" id="{494226C1-6F8A-4CBB-901F-77C179BB2976}"/>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84" name="AutoShape 47">
                    <a:extLst>
                      <a:ext uri="{FF2B5EF4-FFF2-40B4-BE49-F238E27FC236}">
                        <a16:creationId xmlns:a16="http://schemas.microsoft.com/office/drawing/2014/main" id="{20ADE263-68ED-4910-84F4-E7FD87D630C7}"/>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85" name="Line 48">
                    <a:extLst>
                      <a:ext uri="{FF2B5EF4-FFF2-40B4-BE49-F238E27FC236}">
                        <a16:creationId xmlns:a16="http://schemas.microsoft.com/office/drawing/2014/main" id="{32570CC4-2524-47EA-A872-6144F64500DE}"/>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64" name="Group 49">
                  <a:extLst>
                    <a:ext uri="{FF2B5EF4-FFF2-40B4-BE49-F238E27FC236}">
                      <a16:creationId xmlns:a16="http://schemas.microsoft.com/office/drawing/2014/main" id="{B42A46FC-E80A-47C8-B13D-DD20BD24AA2A}"/>
                    </a:ext>
                  </a:extLst>
                </p:cNvPr>
                <p:cNvGrpSpPr>
                  <a:grpSpLocks/>
                </p:cNvGrpSpPr>
                <p:nvPr/>
              </p:nvGrpSpPr>
              <p:grpSpPr bwMode="auto">
                <a:xfrm>
                  <a:off x="1323" y="1104"/>
                  <a:ext cx="981" cy="1179"/>
                  <a:chOff x="1323" y="1104"/>
                  <a:chExt cx="981" cy="1179"/>
                </a:xfrm>
              </p:grpSpPr>
              <p:sp>
                <p:nvSpPr>
                  <p:cNvPr id="31765" name="AutoShape 50">
                    <a:extLst>
                      <a:ext uri="{FF2B5EF4-FFF2-40B4-BE49-F238E27FC236}">
                        <a16:creationId xmlns:a16="http://schemas.microsoft.com/office/drawing/2014/main" id="{1EB87806-2636-4A29-87FE-94212F29056E}"/>
                      </a:ext>
                    </a:extLst>
                  </p:cNvPr>
                  <p:cNvSpPr>
                    <a:spLocks noChangeArrowheads="1"/>
                  </p:cNvSpPr>
                  <p:nvPr/>
                </p:nvSpPr>
                <p:spPr bwMode="auto">
                  <a:xfrm rot="10800000">
                    <a:off x="1449" y="1104"/>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6" name="AutoShape 51">
                    <a:extLst>
                      <a:ext uri="{FF2B5EF4-FFF2-40B4-BE49-F238E27FC236}">
                        <a16:creationId xmlns:a16="http://schemas.microsoft.com/office/drawing/2014/main" id="{26DFDD48-B046-402C-B872-8322D53816A5}"/>
                      </a:ext>
                    </a:extLst>
                  </p:cNvPr>
                  <p:cNvSpPr>
                    <a:spLocks noChangeArrowheads="1"/>
                  </p:cNvSpPr>
                  <p:nvPr/>
                </p:nvSpPr>
                <p:spPr bwMode="auto">
                  <a:xfrm rot="10800000">
                    <a:off x="1659" y="1581"/>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7" name="AutoShape 52">
                    <a:extLst>
                      <a:ext uri="{FF2B5EF4-FFF2-40B4-BE49-F238E27FC236}">
                        <a16:creationId xmlns:a16="http://schemas.microsoft.com/office/drawing/2014/main" id="{3BFEFECD-C1EB-4501-A92D-022A5566D7A5}"/>
                      </a:ext>
                    </a:extLst>
                  </p:cNvPr>
                  <p:cNvSpPr>
                    <a:spLocks noChangeArrowheads="1"/>
                  </p:cNvSpPr>
                  <p:nvPr/>
                </p:nvSpPr>
                <p:spPr bwMode="auto">
                  <a:xfrm>
                    <a:off x="1323" y="2016"/>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68" name="AutoShape 53">
                    <a:extLst>
                      <a:ext uri="{FF2B5EF4-FFF2-40B4-BE49-F238E27FC236}">
                        <a16:creationId xmlns:a16="http://schemas.microsoft.com/office/drawing/2014/main" id="{559F2817-861A-4D0E-AA49-72CDF116B343}"/>
                      </a:ext>
                    </a:extLst>
                  </p:cNvPr>
                  <p:cNvSpPr>
                    <a:spLocks noChangeArrowheads="1"/>
                  </p:cNvSpPr>
                  <p:nvPr/>
                </p:nvSpPr>
                <p:spPr bwMode="auto">
                  <a:xfrm>
                    <a:off x="1359" y="1755"/>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69" name="AutoShape 54">
                    <a:extLst>
                      <a:ext uri="{FF2B5EF4-FFF2-40B4-BE49-F238E27FC236}">
                        <a16:creationId xmlns:a16="http://schemas.microsoft.com/office/drawing/2014/main" id="{4D6A2226-6BE1-4669-B8FC-70416B8290E9}"/>
                      </a:ext>
                    </a:extLst>
                  </p:cNvPr>
                  <p:cNvSpPr>
                    <a:spLocks noChangeArrowheads="1"/>
                  </p:cNvSpPr>
                  <p:nvPr/>
                </p:nvSpPr>
                <p:spPr bwMode="auto">
                  <a:xfrm>
                    <a:off x="1584" y="1824"/>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770" name="Group 55">
                    <a:extLst>
                      <a:ext uri="{FF2B5EF4-FFF2-40B4-BE49-F238E27FC236}">
                        <a16:creationId xmlns:a16="http://schemas.microsoft.com/office/drawing/2014/main" id="{78DF6322-9EA7-49CA-9BD2-B8BA50C93BAE}"/>
                      </a:ext>
                    </a:extLst>
                  </p:cNvPr>
                  <p:cNvGrpSpPr>
                    <a:grpSpLocks/>
                  </p:cNvGrpSpPr>
                  <p:nvPr/>
                </p:nvGrpSpPr>
                <p:grpSpPr bwMode="auto">
                  <a:xfrm>
                    <a:off x="1677" y="1833"/>
                    <a:ext cx="255" cy="192"/>
                    <a:chOff x="1680" y="1833"/>
                    <a:chExt cx="255" cy="192"/>
                  </a:xfrm>
                </p:grpSpPr>
                <p:sp>
                  <p:nvSpPr>
                    <p:cNvPr id="31778" name="Line 56">
                      <a:extLst>
                        <a:ext uri="{FF2B5EF4-FFF2-40B4-BE49-F238E27FC236}">
                          <a16:creationId xmlns:a16="http://schemas.microsoft.com/office/drawing/2014/main" id="{BD2D7C4F-19A3-40FA-8AD0-4C7AA6CE0DE9}"/>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9" name="Line 57">
                      <a:extLst>
                        <a:ext uri="{FF2B5EF4-FFF2-40B4-BE49-F238E27FC236}">
                          <a16:creationId xmlns:a16="http://schemas.microsoft.com/office/drawing/2014/main" id="{7E80FDF8-E09A-42DD-8E56-11853E6ED098}"/>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0" name="Line 58">
                      <a:extLst>
                        <a:ext uri="{FF2B5EF4-FFF2-40B4-BE49-F238E27FC236}">
                          <a16:creationId xmlns:a16="http://schemas.microsoft.com/office/drawing/2014/main" id="{A5C526A1-0AD2-491E-A586-E6289671D156}"/>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1" name="Line 59">
                      <a:extLst>
                        <a:ext uri="{FF2B5EF4-FFF2-40B4-BE49-F238E27FC236}">
                          <a16:creationId xmlns:a16="http://schemas.microsoft.com/office/drawing/2014/main" id="{0A35851A-117D-49D4-BDB2-6D1ECCC333C3}"/>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2" name="Line 60">
                      <a:extLst>
                        <a:ext uri="{FF2B5EF4-FFF2-40B4-BE49-F238E27FC236}">
                          <a16:creationId xmlns:a16="http://schemas.microsoft.com/office/drawing/2014/main" id="{4D14FE38-EC17-4881-B94F-DA562ED053FA}"/>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71" name="Group 61">
                    <a:extLst>
                      <a:ext uri="{FF2B5EF4-FFF2-40B4-BE49-F238E27FC236}">
                        <a16:creationId xmlns:a16="http://schemas.microsoft.com/office/drawing/2014/main" id="{CCE9B3A4-613A-4C08-8BBB-208E589F6E5A}"/>
                      </a:ext>
                    </a:extLst>
                  </p:cNvPr>
                  <p:cNvGrpSpPr>
                    <a:grpSpLocks/>
                  </p:cNvGrpSpPr>
                  <p:nvPr/>
                </p:nvGrpSpPr>
                <p:grpSpPr bwMode="auto">
                  <a:xfrm>
                    <a:off x="1728" y="1248"/>
                    <a:ext cx="132" cy="143"/>
                    <a:chOff x="2736" y="1392"/>
                    <a:chExt cx="132" cy="143"/>
                  </a:xfrm>
                </p:grpSpPr>
                <p:sp>
                  <p:nvSpPr>
                    <p:cNvPr id="31772" name="Oval 62">
                      <a:extLst>
                        <a:ext uri="{FF2B5EF4-FFF2-40B4-BE49-F238E27FC236}">
                          <a16:creationId xmlns:a16="http://schemas.microsoft.com/office/drawing/2014/main" id="{B7850D06-56EF-4007-956E-7475C01775BC}"/>
                        </a:ext>
                      </a:extLst>
                    </p:cNvPr>
                    <p:cNvSpPr>
                      <a:spLocks noChangeArrowheads="1"/>
                    </p:cNvSpPr>
                    <p:nvPr/>
                  </p:nvSpPr>
                  <p:spPr bwMode="auto">
                    <a:xfrm rot="-1255470">
                      <a:off x="2736" y="1392"/>
                      <a:ext cx="132" cy="143"/>
                    </a:xfrm>
                    <a:prstGeom prst="ellipse">
                      <a:avLst/>
                    </a:prstGeom>
                    <a:noFill/>
                    <a:ln w="38100">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1773" name="Group 63">
                      <a:extLst>
                        <a:ext uri="{FF2B5EF4-FFF2-40B4-BE49-F238E27FC236}">
                          <a16:creationId xmlns:a16="http://schemas.microsoft.com/office/drawing/2014/main" id="{9BF0DA8F-A06E-4EEE-BCEB-DBEC44F45C06}"/>
                        </a:ext>
                      </a:extLst>
                    </p:cNvPr>
                    <p:cNvGrpSpPr>
                      <a:grpSpLocks/>
                    </p:cNvGrpSpPr>
                    <p:nvPr/>
                  </p:nvGrpSpPr>
                  <p:grpSpPr bwMode="auto">
                    <a:xfrm>
                      <a:off x="2756" y="1399"/>
                      <a:ext cx="92" cy="125"/>
                      <a:chOff x="2245" y="4061"/>
                      <a:chExt cx="174" cy="238"/>
                    </a:xfrm>
                  </p:grpSpPr>
                  <p:sp>
                    <p:nvSpPr>
                      <p:cNvPr id="31774" name="AutoShape 64">
                        <a:extLst>
                          <a:ext uri="{FF2B5EF4-FFF2-40B4-BE49-F238E27FC236}">
                            <a16:creationId xmlns:a16="http://schemas.microsoft.com/office/drawing/2014/main" id="{7A86EAB1-A16E-4D30-B8BF-CAFA523B3562}"/>
                          </a:ext>
                        </a:extLst>
                      </p:cNvPr>
                      <p:cNvSpPr>
                        <a:spLocks noChangeArrowheads="1"/>
                      </p:cNvSpPr>
                      <p:nvPr/>
                    </p:nvSpPr>
                    <p:spPr bwMode="auto">
                      <a:xfrm rot="778615">
                        <a:off x="2245" y="4180"/>
                        <a:ext cx="148" cy="116"/>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75" name="AutoShape 65">
                        <a:extLst>
                          <a:ext uri="{FF2B5EF4-FFF2-40B4-BE49-F238E27FC236}">
                            <a16:creationId xmlns:a16="http://schemas.microsoft.com/office/drawing/2014/main" id="{BB643ED9-9817-45B9-9CB1-DBEC4E9354E2}"/>
                          </a:ext>
                        </a:extLst>
                      </p:cNvPr>
                      <p:cNvSpPr>
                        <a:spLocks noChangeArrowheads="1"/>
                      </p:cNvSpPr>
                      <p:nvPr/>
                    </p:nvSpPr>
                    <p:spPr bwMode="auto">
                      <a:xfrm rot="-10032583">
                        <a:off x="2272" y="4071"/>
                        <a:ext cx="147" cy="117"/>
                      </a:xfrm>
                      <a:prstGeom prst="triangle">
                        <a:avLst>
                          <a:gd name="adj" fmla="val 50000"/>
                        </a:avLst>
                      </a:prstGeom>
                      <a:solidFill>
                        <a:srgbClr val="990099"/>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76" name="AutoShape 66">
                        <a:extLst>
                          <a:ext uri="{FF2B5EF4-FFF2-40B4-BE49-F238E27FC236}">
                            <a16:creationId xmlns:a16="http://schemas.microsoft.com/office/drawing/2014/main" id="{B7BAA51B-D572-4F70-B275-8AC609C00F31}"/>
                          </a:ext>
                        </a:extLst>
                      </p:cNvPr>
                      <p:cNvSpPr>
                        <a:spLocks noChangeArrowheads="1"/>
                      </p:cNvSpPr>
                      <p:nvPr/>
                    </p:nvSpPr>
                    <p:spPr bwMode="auto">
                      <a:xfrm rot="905716">
                        <a:off x="2256" y="4265"/>
                        <a:ext cx="10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77" name="AutoShape 67">
                        <a:extLst>
                          <a:ext uri="{FF2B5EF4-FFF2-40B4-BE49-F238E27FC236}">
                            <a16:creationId xmlns:a16="http://schemas.microsoft.com/office/drawing/2014/main" id="{D083F5EF-4EB3-450C-A8AA-766A50DC2E7E}"/>
                          </a:ext>
                        </a:extLst>
                      </p:cNvPr>
                      <p:cNvSpPr>
                        <a:spLocks noChangeArrowheads="1"/>
                      </p:cNvSpPr>
                      <p:nvPr/>
                    </p:nvSpPr>
                    <p:spPr bwMode="auto">
                      <a:xfrm rot="-9972463">
                        <a:off x="2296" y="4061"/>
                        <a:ext cx="114" cy="34"/>
                      </a:xfrm>
                      <a:prstGeom prst="triangle">
                        <a:avLst>
                          <a:gd name="adj" fmla="val 50000"/>
                        </a:avLst>
                      </a:prstGeom>
                      <a:solidFill>
                        <a:srgbClr val="990099"/>
                      </a:solidFill>
                      <a:ln w="158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31760" name="Line 68">
                <a:extLst>
                  <a:ext uri="{FF2B5EF4-FFF2-40B4-BE49-F238E27FC236}">
                    <a16:creationId xmlns:a16="http://schemas.microsoft.com/office/drawing/2014/main" id="{BCF8314B-41C5-408A-B328-D8C522F6E6FC}"/>
                  </a:ext>
                </a:extLst>
              </p:cNvPr>
              <p:cNvSpPr>
                <a:spLocks noChangeShapeType="1"/>
              </p:cNvSpPr>
              <p:nvPr/>
            </p:nvSpPr>
            <p:spPr bwMode="auto">
              <a:xfrm>
                <a:off x="894" y="2352"/>
                <a:ext cx="1911"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1" name="AutoShape 69">
                <a:extLst>
                  <a:ext uri="{FF2B5EF4-FFF2-40B4-BE49-F238E27FC236}">
                    <a16:creationId xmlns:a16="http://schemas.microsoft.com/office/drawing/2014/main" id="{6E579238-6E9F-4B89-922A-BAC504F4AD92}"/>
                  </a:ext>
                </a:extLst>
              </p:cNvPr>
              <p:cNvSpPr>
                <a:spLocks noChangeArrowheads="1"/>
              </p:cNvSpPr>
              <p:nvPr/>
            </p:nvSpPr>
            <p:spPr bwMode="auto">
              <a:xfrm>
                <a:off x="1241" y="236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1762" name="AutoShape 70">
                <a:extLst>
                  <a:ext uri="{FF2B5EF4-FFF2-40B4-BE49-F238E27FC236}">
                    <a16:creationId xmlns:a16="http://schemas.microsoft.com/office/drawing/2014/main" id="{8D4B406E-C138-474F-84F1-8EBE8A32FDA1}"/>
                  </a:ext>
                </a:extLst>
              </p:cNvPr>
              <p:cNvSpPr>
                <a:spLocks noChangeArrowheads="1"/>
              </p:cNvSpPr>
              <p:nvPr/>
            </p:nvSpPr>
            <p:spPr bwMode="auto">
              <a:xfrm>
                <a:off x="2195" y="2364"/>
                <a:ext cx="192"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1757" name="Text Box 71">
              <a:extLst>
                <a:ext uri="{FF2B5EF4-FFF2-40B4-BE49-F238E27FC236}">
                  <a16:creationId xmlns:a16="http://schemas.microsoft.com/office/drawing/2014/main" id="{590B6665-A9DC-48FC-A336-9E894442B49F}"/>
                </a:ext>
              </a:extLst>
            </p:cNvPr>
            <p:cNvSpPr txBox="1">
              <a:spLocks noChangeArrowheads="1"/>
            </p:cNvSpPr>
            <p:nvPr/>
          </p:nvSpPr>
          <p:spPr bwMode="auto">
            <a:xfrm>
              <a:off x="1158" y="2490"/>
              <a:ext cx="632" cy="32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a:t>Fulcro Izquierdo</a:t>
              </a:r>
              <a:endParaRPr lang="en-US" altLang="en-US" b="0"/>
            </a:p>
          </p:txBody>
        </p:sp>
        <p:sp>
          <p:nvSpPr>
            <p:cNvPr id="31758" name="Text Box 72">
              <a:extLst>
                <a:ext uri="{FF2B5EF4-FFF2-40B4-BE49-F238E27FC236}">
                  <a16:creationId xmlns:a16="http://schemas.microsoft.com/office/drawing/2014/main" id="{E5E5267D-5B86-4FEB-B124-0F6E5DE7886C}"/>
                </a:ext>
              </a:extLst>
            </p:cNvPr>
            <p:cNvSpPr txBox="1">
              <a:spLocks noChangeArrowheads="1"/>
            </p:cNvSpPr>
            <p:nvPr/>
          </p:nvSpPr>
          <p:spPr bwMode="auto">
            <a:xfrm>
              <a:off x="2186" y="2490"/>
              <a:ext cx="605" cy="32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a:t>Fulcro </a:t>
              </a:r>
            </a:p>
            <a:p>
              <a:pPr algn="ctr"/>
              <a:r>
                <a:rPr lang="es-ES_tradnl" altLang="en-US"/>
                <a:t>Derecho</a:t>
              </a:r>
              <a:endParaRPr lang="en-US" altLang="en-US" b="0"/>
            </a:p>
          </p:txBody>
        </p:sp>
      </p:grpSp>
      <p:sp>
        <p:nvSpPr>
          <p:cNvPr id="31754" name="Text Box 73">
            <a:extLst>
              <a:ext uri="{FF2B5EF4-FFF2-40B4-BE49-F238E27FC236}">
                <a16:creationId xmlns:a16="http://schemas.microsoft.com/office/drawing/2014/main" id="{DF3DBD89-0472-45F0-8BBA-CBD13603E42C}"/>
              </a:ext>
            </a:extLst>
          </p:cNvPr>
          <p:cNvSpPr txBox="1">
            <a:spLocks noChangeArrowheads="1"/>
          </p:cNvSpPr>
          <p:nvPr/>
        </p:nvSpPr>
        <p:spPr bwMode="auto">
          <a:xfrm rot="-5400000">
            <a:off x="-94456" y="30662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31755" name="Text Box 74">
            <a:extLst>
              <a:ext uri="{FF2B5EF4-FFF2-40B4-BE49-F238E27FC236}">
                <a16:creationId xmlns:a16="http://schemas.microsoft.com/office/drawing/2014/main" id="{961D3BDD-D582-4F26-B437-AEB5850B2FEA}"/>
              </a:ext>
            </a:extLst>
          </p:cNvPr>
          <p:cNvSpPr txBox="1">
            <a:spLocks noChangeArrowheads="1"/>
          </p:cNvSpPr>
          <p:nvPr/>
        </p:nvSpPr>
        <p:spPr bwMode="auto">
          <a:xfrm rot="-5400000">
            <a:off x="-94456" y="67238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B271CFB2-6EE8-4DD4-82A2-4DB34BB1E07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71" name="Text Box 3">
            <a:extLst>
              <a:ext uri="{FF2B5EF4-FFF2-40B4-BE49-F238E27FC236}">
                <a16:creationId xmlns:a16="http://schemas.microsoft.com/office/drawing/2014/main" id="{F6A8EF89-E7F0-450A-A872-B5D95C13599E}"/>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Center of gravity</a:t>
            </a:r>
          </a:p>
        </p:txBody>
      </p:sp>
      <p:sp>
        <p:nvSpPr>
          <p:cNvPr id="32772" name="Text Box 72">
            <a:extLst>
              <a:ext uri="{FF2B5EF4-FFF2-40B4-BE49-F238E27FC236}">
                <a16:creationId xmlns:a16="http://schemas.microsoft.com/office/drawing/2014/main" id="{8735E5F2-9ACF-406D-A932-EE4BDB615530}"/>
              </a:ext>
            </a:extLst>
          </p:cNvPr>
          <p:cNvSpPr txBox="1">
            <a:spLocks noChangeArrowheads="1"/>
          </p:cNvSpPr>
          <p:nvPr/>
        </p:nvSpPr>
        <p:spPr bwMode="auto">
          <a:xfrm>
            <a:off x="490538" y="2900363"/>
            <a:ext cx="5876925" cy="16430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WHEN DOES THE CENTER OF GRAVITY MOVE?</a:t>
            </a:r>
          </a:p>
          <a:p>
            <a:pPr>
              <a:spcBef>
                <a:spcPct val="50000"/>
              </a:spcBef>
            </a:pPr>
            <a:r>
              <a:rPr lang="en-US" altLang="en-US"/>
              <a:t>When the load is raised or lowered.</a:t>
            </a:r>
          </a:p>
          <a:p>
            <a:pPr>
              <a:spcBef>
                <a:spcPct val="50000"/>
              </a:spcBef>
            </a:pPr>
            <a:r>
              <a:rPr lang="en-US" altLang="en-US"/>
              <a:t>When the mast is leaned forward or backward.</a:t>
            </a:r>
          </a:p>
          <a:p>
            <a:pPr>
              <a:spcBef>
                <a:spcPct val="50000"/>
              </a:spcBef>
            </a:pPr>
            <a:r>
              <a:rPr lang="en-US" altLang="en-US"/>
              <a:t>When the forklift is moving.</a:t>
            </a:r>
          </a:p>
          <a:p>
            <a:pPr>
              <a:spcBef>
                <a:spcPct val="50000"/>
              </a:spcBef>
            </a:pPr>
            <a:r>
              <a:rPr lang="en-US" altLang="en-US"/>
              <a:t>When going up or down a ramp or incline.</a:t>
            </a:r>
          </a:p>
        </p:txBody>
      </p:sp>
      <p:sp>
        <p:nvSpPr>
          <p:cNvPr id="32773" name="Text Box 413">
            <a:extLst>
              <a:ext uri="{FF2B5EF4-FFF2-40B4-BE49-F238E27FC236}">
                <a16:creationId xmlns:a16="http://schemas.microsoft.com/office/drawing/2014/main" id="{0B648B11-7BAA-4825-B0CC-C8F4A77B5399}"/>
              </a:ext>
            </a:extLst>
          </p:cNvPr>
          <p:cNvSpPr txBox="1">
            <a:spLocks noChangeAspect="1" noChangeArrowheads="1"/>
          </p:cNvSpPr>
          <p:nvPr/>
        </p:nvSpPr>
        <p:spPr bwMode="auto">
          <a:xfrm>
            <a:off x="457200" y="6627813"/>
            <a:ext cx="5410200" cy="1962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WHEN IS THERE DANGER OF TIPPING OVER?</a:t>
            </a:r>
          </a:p>
          <a:p>
            <a:pPr>
              <a:spcBef>
                <a:spcPct val="50000"/>
              </a:spcBef>
            </a:pPr>
            <a:r>
              <a:rPr lang="en-US" altLang="en-US"/>
              <a:t>When traveling over uneven floors or floors with potholes.</a:t>
            </a:r>
          </a:p>
          <a:p>
            <a:pPr>
              <a:spcBef>
                <a:spcPct val="50000"/>
              </a:spcBef>
            </a:pPr>
            <a:r>
              <a:rPr lang="en-US" altLang="en-US"/>
              <a:t>When driving with rough and sudden moves.</a:t>
            </a:r>
          </a:p>
          <a:p>
            <a:pPr>
              <a:spcBef>
                <a:spcPct val="50000"/>
              </a:spcBef>
            </a:pPr>
            <a:r>
              <a:rPr lang="en-US" altLang="en-US"/>
              <a:t>When traveling too fast.</a:t>
            </a:r>
          </a:p>
          <a:p>
            <a:pPr>
              <a:spcBef>
                <a:spcPct val="50000"/>
              </a:spcBef>
            </a:pPr>
            <a:r>
              <a:rPr lang="en-US" altLang="en-US"/>
              <a:t>When braking suddenly.</a:t>
            </a:r>
          </a:p>
          <a:p>
            <a:pPr>
              <a:spcBef>
                <a:spcPct val="50000"/>
              </a:spcBef>
            </a:pPr>
            <a:r>
              <a:rPr lang="en-US" altLang="en-US"/>
              <a:t>When accelerating too quickly.</a:t>
            </a:r>
          </a:p>
        </p:txBody>
      </p:sp>
      <p:sp>
        <p:nvSpPr>
          <p:cNvPr id="32774" name="Rectangle 473">
            <a:extLst>
              <a:ext uri="{FF2B5EF4-FFF2-40B4-BE49-F238E27FC236}">
                <a16:creationId xmlns:a16="http://schemas.microsoft.com/office/drawing/2014/main" id="{675B5BA0-7085-404C-8431-6EC3BEAB5288}"/>
              </a:ext>
            </a:extLst>
          </p:cNvPr>
          <p:cNvSpPr>
            <a:spLocks noChangeArrowheads="1"/>
          </p:cNvSpPr>
          <p:nvPr/>
        </p:nvSpPr>
        <p:spPr bwMode="auto">
          <a:xfrm>
            <a:off x="257175" y="1403350"/>
            <a:ext cx="6248400" cy="35052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75" name="Rectangle 474">
            <a:extLst>
              <a:ext uri="{FF2B5EF4-FFF2-40B4-BE49-F238E27FC236}">
                <a16:creationId xmlns:a16="http://schemas.microsoft.com/office/drawing/2014/main" id="{813A68AE-73F3-4EB2-8797-789EE21258F1}"/>
              </a:ext>
            </a:extLst>
          </p:cNvPr>
          <p:cNvSpPr>
            <a:spLocks noChangeArrowheads="1"/>
          </p:cNvSpPr>
          <p:nvPr/>
        </p:nvSpPr>
        <p:spPr bwMode="auto">
          <a:xfrm>
            <a:off x="304800" y="5334000"/>
            <a:ext cx="6248400" cy="3352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776" name="Group 664">
            <a:extLst>
              <a:ext uri="{FF2B5EF4-FFF2-40B4-BE49-F238E27FC236}">
                <a16:creationId xmlns:a16="http://schemas.microsoft.com/office/drawing/2014/main" id="{38DE9E6C-511F-4B2A-9E43-E150CFE7FBBF}"/>
              </a:ext>
            </a:extLst>
          </p:cNvPr>
          <p:cNvGrpSpPr>
            <a:grpSpLocks/>
          </p:cNvGrpSpPr>
          <p:nvPr/>
        </p:nvGrpSpPr>
        <p:grpSpPr bwMode="auto">
          <a:xfrm>
            <a:off x="381000" y="1211263"/>
            <a:ext cx="2286000" cy="1481137"/>
            <a:chOff x="240" y="763"/>
            <a:chExt cx="1440" cy="933"/>
          </a:xfrm>
        </p:grpSpPr>
        <p:sp>
          <p:nvSpPr>
            <p:cNvPr id="32852" name="Line 501">
              <a:extLst>
                <a:ext uri="{FF2B5EF4-FFF2-40B4-BE49-F238E27FC236}">
                  <a16:creationId xmlns:a16="http://schemas.microsoft.com/office/drawing/2014/main" id="{D0A69272-7E15-4A21-98CC-3FD177D155B6}"/>
                </a:ext>
              </a:extLst>
            </p:cNvPr>
            <p:cNvSpPr>
              <a:spLocks noChangeShapeType="1"/>
            </p:cNvSpPr>
            <p:nvPr/>
          </p:nvSpPr>
          <p:spPr bwMode="auto">
            <a:xfrm>
              <a:off x="240" y="1693"/>
              <a:ext cx="1440"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853" name="Group 642">
              <a:extLst>
                <a:ext uri="{FF2B5EF4-FFF2-40B4-BE49-F238E27FC236}">
                  <a16:creationId xmlns:a16="http://schemas.microsoft.com/office/drawing/2014/main" id="{427F622E-6F3C-4D37-8D2D-83E1B6869195}"/>
                </a:ext>
              </a:extLst>
            </p:cNvPr>
            <p:cNvGrpSpPr>
              <a:grpSpLocks/>
            </p:cNvGrpSpPr>
            <p:nvPr/>
          </p:nvGrpSpPr>
          <p:grpSpPr bwMode="auto">
            <a:xfrm>
              <a:off x="564" y="763"/>
              <a:ext cx="739" cy="926"/>
              <a:chOff x="564" y="763"/>
              <a:chExt cx="739" cy="926"/>
            </a:xfrm>
          </p:grpSpPr>
          <p:grpSp>
            <p:nvGrpSpPr>
              <p:cNvPr id="32854" name="Group 643">
                <a:extLst>
                  <a:ext uri="{FF2B5EF4-FFF2-40B4-BE49-F238E27FC236}">
                    <a16:creationId xmlns:a16="http://schemas.microsoft.com/office/drawing/2014/main" id="{6DA9C9FD-9E4A-46CA-94B8-3A3FF43F528F}"/>
                  </a:ext>
                </a:extLst>
              </p:cNvPr>
              <p:cNvGrpSpPr>
                <a:grpSpLocks/>
              </p:cNvGrpSpPr>
              <p:nvPr/>
            </p:nvGrpSpPr>
            <p:grpSpPr bwMode="auto">
              <a:xfrm>
                <a:off x="569" y="1472"/>
                <a:ext cx="729" cy="217"/>
                <a:chOff x="1248" y="2064"/>
                <a:chExt cx="1131" cy="294"/>
              </a:xfrm>
            </p:grpSpPr>
            <p:sp>
              <p:nvSpPr>
                <p:cNvPr id="32872" name="AutoShape 644">
                  <a:extLst>
                    <a:ext uri="{FF2B5EF4-FFF2-40B4-BE49-F238E27FC236}">
                      <a16:creationId xmlns:a16="http://schemas.microsoft.com/office/drawing/2014/main" id="{2971D5DB-0C1A-40D0-AB05-73F9C889EA2E}"/>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73" name="AutoShape 645">
                  <a:extLst>
                    <a:ext uri="{FF2B5EF4-FFF2-40B4-BE49-F238E27FC236}">
                      <a16:creationId xmlns:a16="http://schemas.microsoft.com/office/drawing/2014/main" id="{0D87EB29-E7DB-4B1B-BB09-02077F4C5B5C}"/>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74" name="Line 646">
                  <a:extLst>
                    <a:ext uri="{FF2B5EF4-FFF2-40B4-BE49-F238E27FC236}">
                      <a16:creationId xmlns:a16="http://schemas.microsoft.com/office/drawing/2014/main" id="{EB669064-6364-4E13-BECB-C863C6BF2323}"/>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855" name="AutoShape 647">
                <a:extLst>
                  <a:ext uri="{FF2B5EF4-FFF2-40B4-BE49-F238E27FC236}">
                    <a16:creationId xmlns:a16="http://schemas.microsoft.com/office/drawing/2014/main" id="{989A5AAC-56F7-4F7F-AFF8-85EC3A3E533C}"/>
                  </a:ext>
                </a:extLst>
              </p:cNvPr>
              <p:cNvSpPr>
                <a:spLocks noChangeArrowheads="1"/>
              </p:cNvSpPr>
              <p:nvPr/>
            </p:nvSpPr>
            <p:spPr bwMode="auto">
              <a:xfrm rot="10800000">
                <a:off x="659" y="763"/>
                <a:ext cx="542" cy="4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90 w 21600"/>
                  <a:gd name="T13" fmla="*/ 2613 h 21600"/>
                  <a:gd name="T14" fmla="*/ 19010 w 21600"/>
                  <a:gd name="T15" fmla="*/ 18987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6" name="AutoShape 648">
                <a:extLst>
                  <a:ext uri="{FF2B5EF4-FFF2-40B4-BE49-F238E27FC236}">
                    <a16:creationId xmlns:a16="http://schemas.microsoft.com/office/drawing/2014/main" id="{2126F66F-D87D-418B-B8E4-8C1F8E13F9C7}"/>
                  </a:ext>
                </a:extLst>
              </p:cNvPr>
              <p:cNvSpPr>
                <a:spLocks noChangeArrowheads="1"/>
              </p:cNvSpPr>
              <p:nvPr/>
            </p:nvSpPr>
            <p:spPr bwMode="auto">
              <a:xfrm rot="10800000">
                <a:off x="817" y="1115"/>
                <a:ext cx="217" cy="2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88 w 21600"/>
                  <a:gd name="T13" fmla="*/ 2637 h 21600"/>
                  <a:gd name="T14" fmla="*/ 18912 w 21600"/>
                  <a:gd name="T15" fmla="*/ 18963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57" name="AutoShape 649">
                <a:extLst>
                  <a:ext uri="{FF2B5EF4-FFF2-40B4-BE49-F238E27FC236}">
                    <a16:creationId xmlns:a16="http://schemas.microsoft.com/office/drawing/2014/main" id="{020C110D-E4B1-49EE-84DA-CB1C6C7E0756}"/>
                  </a:ext>
                </a:extLst>
              </p:cNvPr>
              <p:cNvSpPr>
                <a:spLocks noChangeArrowheads="1"/>
              </p:cNvSpPr>
              <p:nvPr/>
            </p:nvSpPr>
            <p:spPr bwMode="auto">
              <a:xfrm>
                <a:off x="564" y="1437"/>
                <a:ext cx="739" cy="19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58" name="AutoShape 650">
                <a:extLst>
                  <a:ext uri="{FF2B5EF4-FFF2-40B4-BE49-F238E27FC236}">
                    <a16:creationId xmlns:a16="http://schemas.microsoft.com/office/drawing/2014/main" id="{5A148173-9EDA-40E7-A4FF-E45B7C5CE657}"/>
                  </a:ext>
                </a:extLst>
              </p:cNvPr>
              <p:cNvSpPr>
                <a:spLocks noChangeArrowheads="1"/>
              </p:cNvSpPr>
              <p:nvPr/>
            </p:nvSpPr>
            <p:spPr bwMode="auto">
              <a:xfrm>
                <a:off x="591" y="1244"/>
                <a:ext cx="687" cy="259"/>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59" name="AutoShape 651">
                <a:extLst>
                  <a:ext uri="{FF2B5EF4-FFF2-40B4-BE49-F238E27FC236}">
                    <a16:creationId xmlns:a16="http://schemas.microsoft.com/office/drawing/2014/main" id="{C67728E7-0D26-410D-B6FE-2D22EB7FF21C}"/>
                  </a:ext>
                </a:extLst>
              </p:cNvPr>
              <p:cNvSpPr>
                <a:spLocks noChangeArrowheads="1"/>
              </p:cNvSpPr>
              <p:nvPr/>
            </p:nvSpPr>
            <p:spPr bwMode="auto">
              <a:xfrm>
                <a:off x="761" y="1295"/>
                <a:ext cx="325" cy="153"/>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60" name="Group 652">
                <a:extLst>
                  <a:ext uri="{FF2B5EF4-FFF2-40B4-BE49-F238E27FC236}">
                    <a16:creationId xmlns:a16="http://schemas.microsoft.com/office/drawing/2014/main" id="{3A806E05-A12D-465F-B0B6-C4719AD4FD62}"/>
                  </a:ext>
                </a:extLst>
              </p:cNvPr>
              <p:cNvGrpSpPr>
                <a:grpSpLocks/>
              </p:cNvGrpSpPr>
              <p:nvPr/>
            </p:nvGrpSpPr>
            <p:grpSpPr bwMode="auto">
              <a:xfrm>
                <a:off x="831" y="1302"/>
                <a:ext cx="192" cy="141"/>
                <a:chOff x="1680" y="1833"/>
                <a:chExt cx="255" cy="192"/>
              </a:xfrm>
            </p:grpSpPr>
            <p:sp>
              <p:nvSpPr>
                <p:cNvPr id="32867" name="Line 653">
                  <a:extLst>
                    <a:ext uri="{FF2B5EF4-FFF2-40B4-BE49-F238E27FC236}">
                      <a16:creationId xmlns:a16="http://schemas.microsoft.com/office/drawing/2014/main" id="{068B01AB-5021-4729-BF80-9CD8568B8927}"/>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68" name="Line 654">
                  <a:extLst>
                    <a:ext uri="{FF2B5EF4-FFF2-40B4-BE49-F238E27FC236}">
                      <a16:creationId xmlns:a16="http://schemas.microsoft.com/office/drawing/2014/main" id="{19EA8E29-0BA0-4309-97E2-0ED5C66DC3FD}"/>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69" name="Line 655">
                  <a:extLst>
                    <a:ext uri="{FF2B5EF4-FFF2-40B4-BE49-F238E27FC236}">
                      <a16:creationId xmlns:a16="http://schemas.microsoft.com/office/drawing/2014/main" id="{C74D68A5-054A-4ADD-8DF6-463F3A20DAA3}"/>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0" name="Line 656">
                  <a:extLst>
                    <a:ext uri="{FF2B5EF4-FFF2-40B4-BE49-F238E27FC236}">
                      <a16:creationId xmlns:a16="http://schemas.microsoft.com/office/drawing/2014/main" id="{B78B91A4-4BBB-401F-9C1A-22378F723FCB}"/>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71" name="Line 657">
                  <a:extLst>
                    <a:ext uri="{FF2B5EF4-FFF2-40B4-BE49-F238E27FC236}">
                      <a16:creationId xmlns:a16="http://schemas.microsoft.com/office/drawing/2014/main" id="{DA98E762-D595-4BCF-B1E7-AAD65A37EEA1}"/>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61" name="Group 658">
                <a:extLst>
                  <a:ext uri="{FF2B5EF4-FFF2-40B4-BE49-F238E27FC236}">
                    <a16:creationId xmlns:a16="http://schemas.microsoft.com/office/drawing/2014/main" id="{12AD0362-0DFB-440F-A6C9-7EE9EA7F419B}"/>
                  </a:ext>
                </a:extLst>
              </p:cNvPr>
              <p:cNvGrpSpPr>
                <a:grpSpLocks/>
              </p:cNvGrpSpPr>
              <p:nvPr/>
            </p:nvGrpSpPr>
            <p:grpSpPr bwMode="auto">
              <a:xfrm>
                <a:off x="864" y="864"/>
                <a:ext cx="150" cy="146"/>
                <a:chOff x="672" y="3552"/>
                <a:chExt cx="240" cy="240"/>
              </a:xfrm>
            </p:grpSpPr>
            <p:sp>
              <p:nvSpPr>
                <p:cNvPr id="32862" name="Oval 659">
                  <a:extLst>
                    <a:ext uri="{FF2B5EF4-FFF2-40B4-BE49-F238E27FC236}">
                      <a16:creationId xmlns:a16="http://schemas.microsoft.com/office/drawing/2014/main" id="{7261E692-2CCB-4D5F-8B4F-C05A20735352}"/>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63" name="Group 660">
                  <a:extLst>
                    <a:ext uri="{FF2B5EF4-FFF2-40B4-BE49-F238E27FC236}">
                      <a16:creationId xmlns:a16="http://schemas.microsoft.com/office/drawing/2014/main" id="{CA3AD311-DDDE-438B-B08B-E979F5CFA15F}"/>
                    </a:ext>
                  </a:extLst>
                </p:cNvPr>
                <p:cNvGrpSpPr>
                  <a:grpSpLocks/>
                </p:cNvGrpSpPr>
                <p:nvPr/>
              </p:nvGrpSpPr>
              <p:grpSpPr bwMode="auto">
                <a:xfrm>
                  <a:off x="699" y="3576"/>
                  <a:ext cx="187" cy="192"/>
                  <a:chOff x="833" y="1087"/>
                  <a:chExt cx="263" cy="254"/>
                </a:xfrm>
              </p:grpSpPr>
              <p:sp>
                <p:nvSpPr>
                  <p:cNvPr id="32864" name="AutoShape 661">
                    <a:extLst>
                      <a:ext uri="{FF2B5EF4-FFF2-40B4-BE49-F238E27FC236}">
                        <a16:creationId xmlns:a16="http://schemas.microsoft.com/office/drawing/2014/main" id="{AB5C9070-BC19-4144-A6F2-08D852EE6EB2}"/>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65" name="AutoShape 662">
                    <a:extLst>
                      <a:ext uri="{FF2B5EF4-FFF2-40B4-BE49-F238E27FC236}">
                        <a16:creationId xmlns:a16="http://schemas.microsoft.com/office/drawing/2014/main" id="{23207C48-78BB-472D-A716-EA7BD1A30FB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66" name="Oval 663">
                    <a:extLst>
                      <a:ext uri="{FF2B5EF4-FFF2-40B4-BE49-F238E27FC236}">
                        <a16:creationId xmlns:a16="http://schemas.microsoft.com/office/drawing/2014/main" id="{CE70168B-CD77-4114-8D4A-7DACB955590A}"/>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32777" name="Group 731">
            <a:extLst>
              <a:ext uri="{FF2B5EF4-FFF2-40B4-BE49-F238E27FC236}">
                <a16:creationId xmlns:a16="http://schemas.microsoft.com/office/drawing/2014/main" id="{E7BC5F85-4592-44BC-9D56-7708C280E323}"/>
              </a:ext>
            </a:extLst>
          </p:cNvPr>
          <p:cNvGrpSpPr>
            <a:grpSpLocks/>
          </p:cNvGrpSpPr>
          <p:nvPr/>
        </p:nvGrpSpPr>
        <p:grpSpPr bwMode="auto">
          <a:xfrm>
            <a:off x="342900" y="4957763"/>
            <a:ext cx="2187575" cy="1423987"/>
            <a:chOff x="216" y="3123"/>
            <a:chExt cx="1378" cy="897"/>
          </a:xfrm>
        </p:grpSpPr>
        <p:sp>
          <p:nvSpPr>
            <p:cNvPr id="32822" name="Line 570">
              <a:extLst>
                <a:ext uri="{FF2B5EF4-FFF2-40B4-BE49-F238E27FC236}">
                  <a16:creationId xmlns:a16="http://schemas.microsoft.com/office/drawing/2014/main" id="{6740EC59-FFC6-47A0-A5AB-6F775AD9D8D0}"/>
                </a:ext>
              </a:extLst>
            </p:cNvPr>
            <p:cNvSpPr>
              <a:spLocks noChangeShapeType="1"/>
            </p:cNvSpPr>
            <p:nvPr/>
          </p:nvSpPr>
          <p:spPr bwMode="auto">
            <a:xfrm>
              <a:off x="250" y="4019"/>
              <a:ext cx="1344"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823" name="Group 666">
              <a:extLst>
                <a:ext uri="{FF2B5EF4-FFF2-40B4-BE49-F238E27FC236}">
                  <a16:creationId xmlns:a16="http://schemas.microsoft.com/office/drawing/2014/main" id="{55A8D0F4-662D-4ECF-BFD9-1083AAB00983}"/>
                </a:ext>
              </a:extLst>
            </p:cNvPr>
            <p:cNvGrpSpPr>
              <a:grpSpLocks/>
            </p:cNvGrpSpPr>
            <p:nvPr/>
          </p:nvGrpSpPr>
          <p:grpSpPr bwMode="auto">
            <a:xfrm>
              <a:off x="216" y="3123"/>
              <a:ext cx="1032" cy="840"/>
              <a:chOff x="216" y="3123"/>
              <a:chExt cx="1032" cy="840"/>
            </a:xfrm>
          </p:grpSpPr>
          <p:grpSp>
            <p:nvGrpSpPr>
              <p:cNvPr id="32824" name="Group 667">
                <a:extLst>
                  <a:ext uri="{FF2B5EF4-FFF2-40B4-BE49-F238E27FC236}">
                    <a16:creationId xmlns:a16="http://schemas.microsoft.com/office/drawing/2014/main" id="{F4BBF1BE-703F-4F3A-B499-823EB4DAF315}"/>
                  </a:ext>
                </a:extLst>
              </p:cNvPr>
              <p:cNvGrpSpPr>
                <a:grpSpLocks/>
              </p:cNvGrpSpPr>
              <p:nvPr/>
            </p:nvGrpSpPr>
            <p:grpSpPr bwMode="auto">
              <a:xfrm>
                <a:off x="314" y="3319"/>
                <a:ext cx="934" cy="295"/>
                <a:chOff x="1153" y="2851"/>
                <a:chExt cx="1274" cy="440"/>
              </a:xfrm>
            </p:grpSpPr>
            <p:grpSp>
              <p:nvGrpSpPr>
                <p:cNvPr id="32847" name="Group 668">
                  <a:extLst>
                    <a:ext uri="{FF2B5EF4-FFF2-40B4-BE49-F238E27FC236}">
                      <a16:creationId xmlns:a16="http://schemas.microsoft.com/office/drawing/2014/main" id="{73512480-D15E-48D3-8D6A-3A2A8C576457}"/>
                    </a:ext>
                  </a:extLst>
                </p:cNvPr>
                <p:cNvGrpSpPr>
                  <a:grpSpLocks/>
                </p:cNvGrpSpPr>
                <p:nvPr/>
              </p:nvGrpSpPr>
              <p:grpSpPr bwMode="auto">
                <a:xfrm rot="-618105">
                  <a:off x="1311" y="3207"/>
                  <a:ext cx="1116" cy="84"/>
                  <a:chOff x="1920" y="4608"/>
                  <a:chExt cx="1248" cy="144"/>
                </a:xfrm>
              </p:grpSpPr>
              <p:sp>
                <p:nvSpPr>
                  <p:cNvPr id="32849" name="Rectangle 669">
                    <a:extLst>
                      <a:ext uri="{FF2B5EF4-FFF2-40B4-BE49-F238E27FC236}">
                        <a16:creationId xmlns:a16="http://schemas.microsoft.com/office/drawing/2014/main" id="{E3E69B52-17EC-4843-8724-4AD12F5D5CD6}"/>
                      </a:ext>
                    </a:extLst>
                  </p:cNvPr>
                  <p:cNvSpPr>
                    <a:spLocks noChangeArrowheads="1"/>
                  </p:cNvSpPr>
                  <p:nvPr/>
                </p:nvSpPr>
                <p:spPr bwMode="auto">
                  <a:xfrm>
                    <a:off x="1920" y="4608"/>
                    <a:ext cx="1248" cy="144"/>
                  </a:xfrm>
                  <a:prstGeom prst="rect">
                    <a:avLst/>
                  </a:prstGeom>
                  <a:solidFill>
                    <a:srgbClr val="D5B30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50" name="Rectangle 670">
                    <a:extLst>
                      <a:ext uri="{FF2B5EF4-FFF2-40B4-BE49-F238E27FC236}">
                        <a16:creationId xmlns:a16="http://schemas.microsoft.com/office/drawing/2014/main" id="{CCBE74DA-75F5-4B8B-BBC7-30BC7DA0AE2D}"/>
                      </a:ext>
                    </a:extLst>
                  </p:cNvPr>
                  <p:cNvSpPr>
                    <a:spLocks noChangeArrowheads="1"/>
                  </p:cNvSpPr>
                  <p:nvPr/>
                </p:nvSpPr>
                <p:spPr bwMode="auto">
                  <a:xfrm>
                    <a:off x="1950"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51" name="Rectangle 671">
                    <a:extLst>
                      <a:ext uri="{FF2B5EF4-FFF2-40B4-BE49-F238E27FC236}">
                        <a16:creationId xmlns:a16="http://schemas.microsoft.com/office/drawing/2014/main" id="{41E5F629-C3E1-43FB-8837-414762F0BC99}"/>
                      </a:ext>
                    </a:extLst>
                  </p:cNvPr>
                  <p:cNvSpPr>
                    <a:spLocks noChangeArrowheads="1"/>
                  </p:cNvSpPr>
                  <p:nvPr/>
                </p:nvSpPr>
                <p:spPr bwMode="auto">
                  <a:xfrm>
                    <a:off x="2598"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2848" name="Rectangle 672">
                  <a:extLst>
                    <a:ext uri="{FF2B5EF4-FFF2-40B4-BE49-F238E27FC236}">
                      <a16:creationId xmlns:a16="http://schemas.microsoft.com/office/drawing/2014/main" id="{50F81023-1724-4420-BEA9-2F921F95D317}"/>
                    </a:ext>
                  </a:extLst>
                </p:cNvPr>
                <p:cNvSpPr>
                  <a:spLocks noChangeArrowheads="1"/>
                </p:cNvSpPr>
                <p:nvPr/>
              </p:nvSpPr>
              <p:spPr bwMode="auto">
                <a:xfrm rot="4781895">
                  <a:off x="1492" y="2512"/>
                  <a:ext cx="377" cy="1055"/>
                </a:xfrm>
                <a:prstGeom prst="rect">
                  <a:avLst/>
                </a:prstGeom>
                <a:solidFill>
                  <a:srgbClr val="D5B307">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2825" name="Group 673">
                <a:extLst>
                  <a:ext uri="{FF2B5EF4-FFF2-40B4-BE49-F238E27FC236}">
                    <a16:creationId xmlns:a16="http://schemas.microsoft.com/office/drawing/2014/main" id="{87CBB712-70EB-4745-A344-4991F1B7C0A8}"/>
                  </a:ext>
                </a:extLst>
              </p:cNvPr>
              <p:cNvGrpSpPr>
                <a:grpSpLocks/>
              </p:cNvGrpSpPr>
              <p:nvPr/>
            </p:nvGrpSpPr>
            <p:grpSpPr bwMode="auto">
              <a:xfrm rot="-618105">
                <a:off x="468" y="3123"/>
                <a:ext cx="720" cy="840"/>
                <a:chOff x="1485" y="2640"/>
                <a:chExt cx="981" cy="1254"/>
              </a:xfrm>
            </p:grpSpPr>
            <p:sp>
              <p:nvSpPr>
                <p:cNvPr id="32832" name="AutoShape 674">
                  <a:extLst>
                    <a:ext uri="{FF2B5EF4-FFF2-40B4-BE49-F238E27FC236}">
                      <a16:creationId xmlns:a16="http://schemas.microsoft.com/office/drawing/2014/main" id="{F5309957-5CB6-4365-ACDA-5BDD66BB0C62}"/>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3" name="AutoShape 675">
                  <a:extLst>
                    <a:ext uri="{FF2B5EF4-FFF2-40B4-BE49-F238E27FC236}">
                      <a16:creationId xmlns:a16="http://schemas.microsoft.com/office/drawing/2014/main" id="{516A61E5-9F67-4678-8D09-5E90D60CA330}"/>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34" name="AutoShape 676">
                  <a:extLst>
                    <a:ext uri="{FF2B5EF4-FFF2-40B4-BE49-F238E27FC236}">
                      <a16:creationId xmlns:a16="http://schemas.microsoft.com/office/drawing/2014/main" id="{995135D4-0E51-45AB-A8A4-7176B6B1F11E}"/>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35" name="Group 677">
                  <a:extLst>
                    <a:ext uri="{FF2B5EF4-FFF2-40B4-BE49-F238E27FC236}">
                      <a16:creationId xmlns:a16="http://schemas.microsoft.com/office/drawing/2014/main" id="{0AEB8835-4568-41DA-8F4D-5CED89CF131E}"/>
                    </a:ext>
                  </a:extLst>
                </p:cNvPr>
                <p:cNvGrpSpPr>
                  <a:grpSpLocks/>
                </p:cNvGrpSpPr>
                <p:nvPr/>
              </p:nvGrpSpPr>
              <p:grpSpPr bwMode="auto">
                <a:xfrm>
                  <a:off x="1491" y="3600"/>
                  <a:ext cx="969" cy="294"/>
                  <a:chOff x="1248" y="2064"/>
                  <a:chExt cx="1131" cy="294"/>
                </a:xfrm>
              </p:grpSpPr>
              <p:sp>
                <p:nvSpPr>
                  <p:cNvPr id="32844" name="AutoShape 678">
                    <a:extLst>
                      <a:ext uri="{FF2B5EF4-FFF2-40B4-BE49-F238E27FC236}">
                        <a16:creationId xmlns:a16="http://schemas.microsoft.com/office/drawing/2014/main" id="{3C3F13D3-51D2-4FAD-A4CC-541030E8F1CF}"/>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45" name="AutoShape 679">
                    <a:extLst>
                      <a:ext uri="{FF2B5EF4-FFF2-40B4-BE49-F238E27FC236}">
                        <a16:creationId xmlns:a16="http://schemas.microsoft.com/office/drawing/2014/main" id="{46739EE8-0815-4257-ACEA-CD002AC33BD2}"/>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46" name="Line 680">
                    <a:extLst>
                      <a:ext uri="{FF2B5EF4-FFF2-40B4-BE49-F238E27FC236}">
                        <a16:creationId xmlns:a16="http://schemas.microsoft.com/office/drawing/2014/main" id="{7FAB765F-1451-4F85-96AB-E11846183371}"/>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836" name="AutoShape 681">
                  <a:extLst>
                    <a:ext uri="{FF2B5EF4-FFF2-40B4-BE49-F238E27FC236}">
                      <a16:creationId xmlns:a16="http://schemas.microsoft.com/office/drawing/2014/main" id="{1412A5E5-E6F8-4283-BDD1-4B736F11930B}"/>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37" name="AutoShape 682">
                  <a:extLst>
                    <a:ext uri="{FF2B5EF4-FFF2-40B4-BE49-F238E27FC236}">
                      <a16:creationId xmlns:a16="http://schemas.microsoft.com/office/drawing/2014/main" id="{376362F1-4645-4006-8B8B-1A6FB41515B3}"/>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38" name="Group 683">
                  <a:extLst>
                    <a:ext uri="{FF2B5EF4-FFF2-40B4-BE49-F238E27FC236}">
                      <a16:creationId xmlns:a16="http://schemas.microsoft.com/office/drawing/2014/main" id="{3CB7ADB4-A8CE-4FE1-8A48-B1E7F1EA9195}"/>
                    </a:ext>
                  </a:extLst>
                </p:cNvPr>
                <p:cNvGrpSpPr>
                  <a:grpSpLocks/>
                </p:cNvGrpSpPr>
                <p:nvPr/>
              </p:nvGrpSpPr>
              <p:grpSpPr bwMode="auto">
                <a:xfrm>
                  <a:off x="1839" y="3369"/>
                  <a:ext cx="255" cy="192"/>
                  <a:chOff x="1680" y="1833"/>
                  <a:chExt cx="255" cy="192"/>
                </a:xfrm>
              </p:grpSpPr>
              <p:sp>
                <p:nvSpPr>
                  <p:cNvPr id="32839" name="Line 684">
                    <a:extLst>
                      <a:ext uri="{FF2B5EF4-FFF2-40B4-BE49-F238E27FC236}">
                        <a16:creationId xmlns:a16="http://schemas.microsoft.com/office/drawing/2014/main" id="{58563ADE-D010-4F85-92FE-82A999E7AD1B}"/>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0" name="Line 685">
                    <a:extLst>
                      <a:ext uri="{FF2B5EF4-FFF2-40B4-BE49-F238E27FC236}">
                        <a16:creationId xmlns:a16="http://schemas.microsoft.com/office/drawing/2014/main" id="{E78D3C35-1CFD-42C9-87A2-A601859A0569}"/>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1" name="Line 686">
                    <a:extLst>
                      <a:ext uri="{FF2B5EF4-FFF2-40B4-BE49-F238E27FC236}">
                        <a16:creationId xmlns:a16="http://schemas.microsoft.com/office/drawing/2014/main" id="{B45E9254-F992-4348-8819-F2B18B8FC558}"/>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2" name="Line 687">
                    <a:extLst>
                      <a:ext uri="{FF2B5EF4-FFF2-40B4-BE49-F238E27FC236}">
                        <a16:creationId xmlns:a16="http://schemas.microsoft.com/office/drawing/2014/main" id="{3C98475D-0806-4262-9933-3B6C68E7B053}"/>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43" name="Line 688">
                    <a:extLst>
                      <a:ext uri="{FF2B5EF4-FFF2-40B4-BE49-F238E27FC236}">
                        <a16:creationId xmlns:a16="http://schemas.microsoft.com/office/drawing/2014/main" id="{BFE2780D-D68F-4C60-8121-102BFBFF1A3D}"/>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826" name="Group 689">
                <a:extLst>
                  <a:ext uri="{FF2B5EF4-FFF2-40B4-BE49-F238E27FC236}">
                    <a16:creationId xmlns:a16="http://schemas.microsoft.com/office/drawing/2014/main" id="{C216A001-9838-46FB-8F6F-A05B5BD342A8}"/>
                  </a:ext>
                </a:extLst>
              </p:cNvPr>
              <p:cNvGrpSpPr>
                <a:grpSpLocks/>
              </p:cNvGrpSpPr>
              <p:nvPr/>
            </p:nvGrpSpPr>
            <p:grpSpPr bwMode="auto">
              <a:xfrm>
                <a:off x="216" y="3128"/>
                <a:ext cx="150" cy="146"/>
                <a:chOff x="672" y="3552"/>
                <a:chExt cx="240" cy="240"/>
              </a:xfrm>
            </p:grpSpPr>
            <p:sp>
              <p:nvSpPr>
                <p:cNvPr id="32827" name="Oval 690">
                  <a:extLst>
                    <a:ext uri="{FF2B5EF4-FFF2-40B4-BE49-F238E27FC236}">
                      <a16:creationId xmlns:a16="http://schemas.microsoft.com/office/drawing/2014/main" id="{10A1E133-5BF0-4B30-A925-CC126D5B615E}"/>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28" name="Group 691">
                  <a:extLst>
                    <a:ext uri="{FF2B5EF4-FFF2-40B4-BE49-F238E27FC236}">
                      <a16:creationId xmlns:a16="http://schemas.microsoft.com/office/drawing/2014/main" id="{59A84B24-988F-4B79-BF89-6EFF28523B49}"/>
                    </a:ext>
                  </a:extLst>
                </p:cNvPr>
                <p:cNvGrpSpPr>
                  <a:grpSpLocks/>
                </p:cNvGrpSpPr>
                <p:nvPr/>
              </p:nvGrpSpPr>
              <p:grpSpPr bwMode="auto">
                <a:xfrm>
                  <a:off x="699" y="3576"/>
                  <a:ext cx="187" cy="192"/>
                  <a:chOff x="833" y="1087"/>
                  <a:chExt cx="263" cy="254"/>
                </a:xfrm>
              </p:grpSpPr>
              <p:sp>
                <p:nvSpPr>
                  <p:cNvPr id="32829" name="AutoShape 692">
                    <a:extLst>
                      <a:ext uri="{FF2B5EF4-FFF2-40B4-BE49-F238E27FC236}">
                        <a16:creationId xmlns:a16="http://schemas.microsoft.com/office/drawing/2014/main" id="{4FE968A5-9394-4261-85D2-3DD92B6F9B7C}"/>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30" name="AutoShape 693">
                    <a:extLst>
                      <a:ext uri="{FF2B5EF4-FFF2-40B4-BE49-F238E27FC236}">
                        <a16:creationId xmlns:a16="http://schemas.microsoft.com/office/drawing/2014/main" id="{CFFA517F-20B4-4E3C-9B78-DDA945E26412}"/>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31" name="Oval 694">
                    <a:extLst>
                      <a:ext uri="{FF2B5EF4-FFF2-40B4-BE49-F238E27FC236}">
                        <a16:creationId xmlns:a16="http://schemas.microsoft.com/office/drawing/2014/main" id="{BCB9337F-E413-4450-B4D7-D8C7A0CA0FC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32778" name="Group 730">
            <a:extLst>
              <a:ext uri="{FF2B5EF4-FFF2-40B4-BE49-F238E27FC236}">
                <a16:creationId xmlns:a16="http://schemas.microsoft.com/office/drawing/2014/main" id="{8F390749-F944-4AD5-846F-1D50A63AE797}"/>
              </a:ext>
            </a:extLst>
          </p:cNvPr>
          <p:cNvGrpSpPr>
            <a:grpSpLocks/>
          </p:cNvGrpSpPr>
          <p:nvPr/>
        </p:nvGrpSpPr>
        <p:grpSpPr bwMode="auto">
          <a:xfrm>
            <a:off x="3657600" y="4714875"/>
            <a:ext cx="2895600" cy="1714500"/>
            <a:chOff x="2304" y="2970"/>
            <a:chExt cx="1824" cy="1080"/>
          </a:xfrm>
        </p:grpSpPr>
        <p:sp>
          <p:nvSpPr>
            <p:cNvPr id="32801" name="Line 603">
              <a:extLst>
                <a:ext uri="{FF2B5EF4-FFF2-40B4-BE49-F238E27FC236}">
                  <a16:creationId xmlns:a16="http://schemas.microsoft.com/office/drawing/2014/main" id="{AEE703AA-C123-4505-96EC-B86A55973EE3}"/>
                </a:ext>
              </a:extLst>
            </p:cNvPr>
            <p:cNvSpPr>
              <a:spLocks noChangeShapeType="1"/>
            </p:cNvSpPr>
            <p:nvPr/>
          </p:nvSpPr>
          <p:spPr bwMode="auto">
            <a:xfrm>
              <a:off x="2304" y="4050"/>
              <a:ext cx="18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32802" name="Group 605">
              <a:extLst>
                <a:ext uri="{FF2B5EF4-FFF2-40B4-BE49-F238E27FC236}">
                  <a16:creationId xmlns:a16="http://schemas.microsoft.com/office/drawing/2014/main" id="{3E90CAA1-0256-4A7C-B96E-2B233CC804EF}"/>
                </a:ext>
              </a:extLst>
            </p:cNvPr>
            <p:cNvGrpSpPr>
              <a:grpSpLocks/>
            </p:cNvGrpSpPr>
            <p:nvPr/>
          </p:nvGrpSpPr>
          <p:grpSpPr bwMode="auto">
            <a:xfrm rot="-161412">
              <a:off x="2635" y="2970"/>
              <a:ext cx="1109" cy="1049"/>
              <a:chOff x="1851" y="3355"/>
              <a:chExt cx="824" cy="840"/>
            </a:xfrm>
          </p:grpSpPr>
          <p:grpSp>
            <p:nvGrpSpPr>
              <p:cNvPr id="32809" name="Group 606">
                <a:extLst>
                  <a:ext uri="{FF2B5EF4-FFF2-40B4-BE49-F238E27FC236}">
                    <a16:creationId xmlns:a16="http://schemas.microsoft.com/office/drawing/2014/main" id="{95119FBA-E10C-484C-95DE-868853D3AFA5}"/>
                  </a:ext>
                </a:extLst>
              </p:cNvPr>
              <p:cNvGrpSpPr>
                <a:grpSpLocks/>
              </p:cNvGrpSpPr>
              <p:nvPr/>
            </p:nvGrpSpPr>
            <p:grpSpPr bwMode="auto">
              <a:xfrm>
                <a:off x="1851" y="3739"/>
                <a:ext cx="740" cy="456"/>
                <a:chOff x="1851" y="3739"/>
                <a:chExt cx="740" cy="456"/>
              </a:xfrm>
            </p:grpSpPr>
            <p:sp>
              <p:nvSpPr>
                <p:cNvPr id="32812" name="Rectangle 607">
                  <a:extLst>
                    <a:ext uri="{FF2B5EF4-FFF2-40B4-BE49-F238E27FC236}">
                      <a16:creationId xmlns:a16="http://schemas.microsoft.com/office/drawing/2014/main" id="{741C503A-D4ED-43DB-BA58-70A6753336B4}"/>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13" name="Freeform 608">
                  <a:extLst>
                    <a:ext uri="{FF2B5EF4-FFF2-40B4-BE49-F238E27FC236}">
                      <a16:creationId xmlns:a16="http://schemas.microsoft.com/office/drawing/2014/main" id="{73A5C031-DCE7-40B4-906B-102EFE71E7CA}"/>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4" name="Freeform 609">
                  <a:extLst>
                    <a:ext uri="{FF2B5EF4-FFF2-40B4-BE49-F238E27FC236}">
                      <a16:creationId xmlns:a16="http://schemas.microsoft.com/office/drawing/2014/main" id="{4706A444-FFFA-4CF4-ADD8-0A46327288D6}"/>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5" name="Oval 610">
                  <a:extLst>
                    <a:ext uri="{FF2B5EF4-FFF2-40B4-BE49-F238E27FC236}">
                      <a16:creationId xmlns:a16="http://schemas.microsoft.com/office/drawing/2014/main" id="{5E2D1CA8-FC67-4C5C-A2D9-EABD25D1114D}"/>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16" name="Line 611">
                  <a:extLst>
                    <a:ext uri="{FF2B5EF4-FFF2-40B4-BE49-F238E27FC236}">
                      <a16:creationId xmlns:a16="http://schemas.microsoft.com/office/drawing/2014/main" id="{7385E1B5-A8E3-4809-BCA2-9E0A2D7D8458}"/>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7" name="Line 612">
                  <a:extLst>
                    <a:ext uri="{FF2B5EF4-FFF2-40B4-BE49-F238E27FC236}">
                      <a16:creationId xmlns:a16="http://schemas.microsoft.com/office/drawing/2014/main" id="{0F73FED6-ED9D-4E17-88B7-BF7C2EF50727}"/>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18" name="Oval 613">
                  <a:extLst>
                    <a:ext uri="{FF2B5EF4-FFF2-40B4-BE49-F238E27FC236}">
                      <a16:creationId xmlns:a16="http://schemas.microsoft.com/office/drawing/2014/main" id="{E43E825D-66CA-4D15-B0DE-5483380CA22F}"/>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19" name="AutoShape 614">
                  <a:extLst>
                    <a:ext uri="{FF2B5EF4-FFF2-40B4-BE49-F238E27FC236}">
                      <a16:creationId xmlns:a16="http://schemas.microsoft.com/office/drawing/2014/main" id="{7D7EFED0-9203-4511-ACAB-8C52045D29F7}"/>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20" name="Rectangle 615">
                  <a:extLst>
                    <a:ext uri="{FF2B5EF4-FFF2-40B4-BE49-F238E27FC236}">
                      <a16:creationId xmlns:a16="http://schemas.microsoft.com/office/drawing/2014/main" id="{957689B4-63C8-4813-8850-E449EB88D76A}"/>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21" name="Rectangle 616">
                  <a:extLst>
                    <a:ext uri="{FF2B5EF4-FFF2-40B4-BE49-F238E27FC236}">
                      <a16:creationId xmlns:a16="http://schemas.microsoft.com/office/drawing/2014/main" id="{BC8553EF-2F55-4985-99A1-8E321087BE21}"/>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2810" name="Rectangle 617">
                <a:extLst>
                  <a:ext uri="{FF2B5EF4-FFF2-40B4-BE49-F238E27FC236}">
                    <a16:creationId xmlns:a16="http://schemas.microsoft.com/office/drawing/2014/main" id="{196C1A50-4586-4436-84C3-1722FDA5C950}"/>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11" name="Rectangle 618">
                <a:extLst>
                  <a:ext uri="{FF2B5EF4-FFF2-40B4-BE49-F238E27FC236}">
                    <a16:creationId xmlns:a16="http://schemas.microsoft.com/office/drawing/2014/main" id="{C3EF4F84-6F3D-4B3D-BD6D-52BD43ED06C5}"/>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2803" name="Group 724">
              <a:extLst>
                <a:ext uri="{FF2B5EF4-FFF2-40B4-BE49-F238E27FC236}">
                  <a16:creationId xmlns:a16="http://schemas.microsoft.com/office/drawing/2014/main" id="{D8BB5E29-0DF2-40A9-A4DA-1B9D8598AB70}"/>
                </a:ext>
              </a:extLst>
            </p:cNvPr>
            <p:cNvGrpSpPr>
              <a:grpSpLocks/>
            </p:cNvGrpSpPr>
            <p:nvPr/>
          </p:nvGrpSpPr>
          <p:grpSpPr bwMode="auto">
            <a:xfrm>
              <a:off x="3200" y="3240"/>
              <a:ext cx="150" cy="146"/>
              <a:chOff x="672" y="3552"/>
              <a:chExt cx="240" cy="240"/>
            </a:xfrm>
          </p:grpSpPr>
          <p:sp>
            <p:nvSpPr>
              <p:cNvPr id="32804" name="Oval 725">
                <a:extLst>
                  <a:ext uri="{FF2B5EF4-FFF2-40B4-BE49-F238E27FC236}">
                    <a16:creationId xmlns:a16="http://schemas.microsoft.com/office/drawing/2014/main" id="{46908148-82AD-4B99-B980-8E16A1C67AB7}"/>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805" name="Group 726">
                <a:extLst>
                  <a:ext uri="{FF2B5EF4-FFF2-40B4-BE49-F238E27FC236}">
                    <a16:creationId xmlns:a16="http://schemas.microsoft.com/office/drawing/2014/main" id="{61F6F3E4-8559-49BB-A1D3-538ABA45FB3E}"/>
                  </a:ext>
                </a:extLst>
              </p:cNvPr>
              <p:cNvGrpSpPr>
                <a:grpSpLocks/>
              </p:cNvGrpSpPr>
              <p:nvPr/>
            </p:nvGrpSpPr>
            <p:grpSpPr bwMode="auto">
              <a:xfrm>
                <a:off x="699" y="3576"/>
                <a:ext cx="187" cy="192"/>
                <a:chOff x="833" y="1087"/>
                <a:chExt cx="263" cy="254"/>
              </a:xfrm>
            </p:grpSpPr>
            <p:sp>
              <p:nvSpPr>
                <p:cNvPr id="32806" name="AutoShape 727">
                  <a:extLst>
                    <a:ext uri="{FF2B5EF4-FFF2-40B4-BE49-F238E27FC236}">
                      <a16:creationId xmlns:a16="http://schemas.microsoft.com/office/drawing/2014/main" id="{B0BAEB53-2B12-4B20-88D5-37DC6278426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07" name="AutoShape 728">
                  <a:extLst>
                    <a:ext uri="{FF2B5EF4-FFF2-40B4-BE49-F238E27FC236}">
                      <a16:creationId xmlns:a16="http://schemas.microsoft.com/office/drawing/2014/main" id="{0FE59DD2-D58F-415D-A44D-AE4351E29F6A}"/>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08" name="Oval 729">
                  <a:extLst>
                    <a:ext uri="{FF2B5EF4-FFF2-40B4-BE49-F238E27FC236}">
                      <a16:creationId xmlns:a16="http://schemas.microsoft.com/office/drawing/2014/main" id="{E0076B27-0A62-4892-A9A2-F6FCE94F2267}"/>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2779" name="Group 733">
            <a:extLst>
              <a:ext uri="{FF2B5EF4-FFF2-40B4-BE49-F238E27FC236}">
                <a16:creationId xmlns:a16="http://schemas.microsoft.com/office/drawing/2014/main" id="{A10A7275-A6E9-481B-95CD-B8948F2C6C95}"/>
              </a:ext>
            </a:extLst>
          </p:cNvPr>
          <p:cNvGrpSpPr>
            <a:grpSpLocks/>
          </p:cNvGrpSpPr>
          <p:nvPr/>
        </p:nvGrpSpPr>
        <p:grpSpPr bwMode="auto">
          <a:xfrm>
            <a:off x="4038600" y="963613"/>
            <a:ext cx="2179638" cy="1762125"/>
            <a:chOff x="2544" y="607"/>
            <a:chExt cx="1373" cy="1110"/>
          </a:xfrm>
        </p:grpSpPr>
        <p:grpSp>
          <p:nvGrpSpPr>
            <p:cNvPr id="32782" name="Group 734">
              <a:extLst>
                <a:ext uri="{FF2B5EF4-FFF2-40B4-BE49-F238E27FC236}">
                  <a16:creationId xmlns:a16="http://schemas.microsoft.com/office/drawing/2014/main" id="{B7988761-2FA6-4AF7-BFC5-ACD1A6E4C802}"/>
                </a:ext>
              </a:extLst>
            </p:cNvPr>
            <p:cNvGrpSpPr>
              <a:grpSpLocks/>
            </p:cNvGrpSpPr>
            <p:nvPr/>
          </p:nvGrpSpPr>
          <p:grpSpPr bwMode="auto">
            <a:xfrm>
              <a:off x="2781" y="607"/>
              <a:ext cx="1065" cy="1079"/>
              <a:chOff x="276" y="2846"/>
              <a:chExt cx="1698" cy="1774"/>
            </a:xfrm>
          </p:grpSpPr>
          <p:sp>
            <p:nvSpPr>
              <p:cNvPr id="32790" name="Freeform 735">
                <a:extLst>
                  <a:ext uri="{FF2B5EF4-FFF2-40B4-BE49-F238E27FC236}">
                    <a16:creationId xmlns:a16="http://schemas.microsoft.com/office/drawing/2014/main" id="{B1E4AD4E-A739-4BC7-91B3-2DB9870688CD}"/>
                  </a:ext>
                </a:extLst>
              </p:cNvPr>
              <p:cNvSpPr>
                <a:spLocks/>
              </p:cNvSpPr>
              <p:nvPr/>
            </p:nvSpPr>
            <p:spPr bwMode="auto">
              <a:xfrm>
                <a:off x="276" y="4054"/>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1" name="Freeform 736">
                <a:extLst>
                  <a:ext uri="{FF2B5EF4-FFF2-40B4-BE49-F238E27FC236}">
                    <a16:creationId xmlns:a16="http://schemas.microsoft.com/office/drawing/2014/main" id="{7D655847-9646-4EBB-9E96-F82908A508B6}"/>
                  </a:ext>
                </a:extLst>
              </p:cNvPr>
              <p:cNvSpPr>
                <a:spLocks/>
              </p:cNvSpPr>
              <p:nvPr/>
            </p:nvSpPr>
            <p:spPr bwMode="auto">
              <a:xfrm>
                <a:off x="349" y="3567"/>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2" name="Oval 737">
                <a:extLst>
                  <a:ext uri="{FF2B5EF4-FFF2-40B4-BE49-F238E27FC236}">
                    <a16:creationId xmlns:a16="http://schemas.microsoft.com/office/drawing/2014/main" id="{E75EF06A-F725-49FB-9760-82766DF6E821}"/>
                  </a:ext>
                </a:extLst>
              </p:cNvPr>
              <p:cNvSpPr>
                <a:spLocks noChangeArrowheads="1"/>
              </p:cNvSpPr>
              <p:nvPr/>
            </p:nvSpPr>
            <p:spPr bwMode="auto">
              <a:xfrm>
                <a:off x="276"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93" name="Line 738">
                <a:extLst>
                  <a:ext uri="{FF2B5EF4-FFF2-40B4-BE49-F238E27FC236}">
                    <a16:creationId xmlns:a16="http://schemas.microsoft.com/office/drawing/2014/main" id="{33E306DA-ECBF-48BE-9F5E-FF33EBF63410}"/>
                  </a:ext>
                </a:extLst>
              </p:cNvPr>
              <p:cNvSpPr>
                <a:spLocks noChangeShapeType="1"/>
              </p:cNvSpPr>
              <p:nvPr/>
            </p:nvSpPr>
            <p:spPr bwMode="auto">
              <a:xfrm flipH="1" flipV="1">
                <a:off x="966" y="3901"/>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4" name="Line 739">
                <a:extLst>
                  <a:ext uri="{FF2B5EF4-FFF2-40B4-BE49-F238E27FC236}">
                    <a16:creationId xmlns:a16="http://schemas.microsoft.com/office/drawing/2014/main" id="{A20EC7FA-BE2D-45B7-B891-82BFD5900DC5}"/>
                  </a:ext>
                </a:extLst>
              </p:cNvPr>
              <p:cNvSpPr>
                <a:spLocks noChangeShapeType="1"/>
              </p:cNvSpPr>
              <p:nvPr/>
            </p:nvSpPr>
            <p:spPr bwMode="auto">
              <a:xfrm flipV="1">
                <a:off x="905" y="3858"/>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5" name="Oval 740">
                <a:extLst>
                  <a:ext uri="{FF2B5EF4-FFF2-40B4-BE49-F238E27FC236}">
                    <a16:creationId xmlns:a16="http://schemas.microsoft.com/office/drawing/2014/main" id="{4C86EFC5-563A-4E7A-89C6-5F5346A9EBEB}"/>
                  </a:ext>
                </a:extLst>
              </p:cNvPr>
              <p:cNvSpPr>
                <a:spLocks noChangeArrowheads="1"/>
              </p:cNvSpPr>
              <p:nvPr/>
            </p:nvSpPr>
            <p:spPr bwMode="auto">
              <a:xfrm>
                <a:off x="1122"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96" name="AutoShape 741">
                <a:extLst>
                  <a:ext uri="{FF2B5EF4-FFF2-40B4-BE49-F238E27FC236}">
                    <a16:creationId xmlns:a16="http://schemas.microsoft.com/office/drawing/2014/main" id="{17431762-4004-4DF1-8009-5C4DE46BD57D}"/>
                  </a:ext>
                </a:extLst>
              </p:cNvPr>
              <p:cNvSpPr>
                <a:spLocks noChangeArrowheads="1"/>
              </p:cNvSpPr>
              <p:nvPr/>
            </p:nvSpPr>
            <p:spPr bwMode="auto">
              <a:xfrm rot="5404515">
                <a:off x="1230" y="346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7" name="Rectangle 742">
                <a:extLst>
                  <a:ext uri="{FF2B5EF4-FFF2-40B4-BE49-F238E27FC236}">
                    <a16:creationId xmlns:a16="http://schemas.microsoft.com/office/drawing/2014/main" id="{1CF9B88F-5373-46CA-943E-E67782DE9120}"/>
                  </a:ext>
                </a:extLst>
              </p:cNvPr>
              <p:cNvSpPr>
                <a:spLocks noChangeArrowheads="1"/>
              </p:cNvSpPr>
              <p:nvPr/>
            </p:nvSpPr>
            <p:spPr bwMode="auto">
              <a:xfrm rot="-153953">
                <a:off x="1301" y="3458"/>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798" name="Group 743">
                <a:extLst>
                  <a:ext uri="{FF2B5EF4-FFF2-40B4-BE49-F238E27FC236}">
                    <a16:creationId xmlns:a16="http://schemas.microsoft.com/office/drawing/2014/main" id="{EB5BC3CA-40C2-48EB-8691-F965732F1859}"/>
                  </a:ext>
                </a:extLst>
              </p:cNvPr>
              <p:cNvGrpSpPr>
                <a:grpSpLocks/>
              </p:cNvGrpSpPr>
              <p:nvPr/>
            </p:nvGrpSpPr>
            <p:grpSpPr bwMode="auto">
              <a:xfrm>
                <a:off x="1287" y="2846"/>
                <a:ext cx="687" cy="734"/>
                <a:chOff x="1344" y="226"/>
                <a:chExt cx="687" cy="734"/>
              </a:xfrm>
            </p:grpSpPr>
            <p:sp>
              <p:nvSpPr>
                <p:cNvPr id="32799" name="Rectangle 744">
                  <a:extLst>
                    <a:ext uri="{FF2B5EF4-FFF2-40B4-BE49-F238E27FC236}">
                      <a16:creationId xmlns:a16="http://schemas.microsoft.com/office/drawing/2014/main" id="{A644CFDE-FC3E-478D-A312-7514E1D11EE2}"/>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800" name="Rectangle 745">
                  <a:extLst>
                    <a:ext uri="{FF2B5EF4-FFF2-40B4-BE49-F238E27FC236}">
                      <a16:creationId xmlns:a16="http://schemas.microsoft.com/office/drawing/2014/main" id="{12B0D6A3-C6CD-4AC6-AFE4-DFEA1108A37C}"/>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2783" name="Line 746">
              <a:extLst>
                <a:ext uri="{FF2B5EF4-FFF2-40B4-BE49-F238E27FC236}">
                  <a16:creationId xmlns:a16="http://schemas.microsoft.com/office/drawing/2014/main" id="{B7D13410-AF35-48EF-A110-3E5036D93E9A}"/>
                </a:ext>
              </a:extLst>
            </p:cNvPr>
            <p:cNvSpPr>
              <a:spLocks noChangeShapeType="1"/>
            </p:cNvSpPr>
            <p:nvPr/>
          </p:nvSpPr>
          <p:spPr bwMode="auto">
            <a:xfrm>
              <a:off x="2544" y="1717"/>
              <a:ext cx="13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784" name="Group 747">
              <a:extLst>
                <a:ext uri="{FF2B5EF4-FFF2-40B4-BE49-F238E27FC236}">
                  <a16:creationId xmlns:a16="http://schemas.microsoft.com/office/drawing/2014/main" id="{6EF4C191-17E0-46A5-AC87-774BC9B29D70}"/>
                </a:ext>
              </a:extLst>
            </p:cNvPr>
            <p:cNvGrpSpPr>
              <a:grpSpLocks/>
            </p:cNvGrpSpPr>
            <p:nvPr/>
          </p:nvGrpSpPr>
          <p:grpSpPr bwMode="auto">
            <a:xfrm>
              <a:off x="3198" y="1038"/>
              <a:ext cx="150" cy="146"/>
              <a:chOff x="672" y="3552"/>
              <a:chExt cx="240" cy="240"/>
            </a:xfrm>
          </p:grpSpPr>
          <p:sp>
            <p:nvSpPr>
              <p:cNvPr id="32785" name="Oval 748">
                <a:extLst>
                  <a:ext uri="{FF2B5EF4-FFF2-40B4-BE49-F238E27FC236}">
                    <a16:creationId xmlns:a16="http://schemas.microsoft.com/office/drawing/2014/main" id="{3842BE86-287D-4360-9F64-2D365393D5CA}"/>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2786" name="Group 749">
                <a:extLst>
                  <a:ext uri="{FF2B5EF4-FFF2-40B4-BE49-F238E27FC236}">
                    <a16:creationId xmlns:a16="http://schemas.microsoft.com/office/drawing/2014/main" id="{98D63698-CA73-4C13-AC33-F2EB274031E5}"/>
                  </a:ext>
                </a:extLst>
              </p:cNvPr>
              <p:cNvGrpSpPr>
                <a:grpSpLocks/>
              </p:cNvGrpSpPr>
              <p:nvPr/>
            </p:nvGrpSpPr>
            <p:grpSpPr bwMode="auto">
              <a:xfrm>
                <a:off x="699" y="3576"/>
                <a:ext cx="187" cy="192"/>
                <a:chOff x="833" y="1087"/>
                <a:chExt cx="263" cy="254"/>
              </a:xfrm>
            </p:grpSpPr>
            <p:sp>
              <p:nvSpPr>
                <p:cNvPr id="32787" name="AutoShape 750">
                  <a:extLst>
                    <a:ext uri="{FF2B5EF4-FFF2-40B4-BE49-F238E27FC236}">
                      <a16:creationId xmlns:a16="http://schemas.microsoft.com/office/drawing/2014/main" id="{96534B90-4F9D-44FD-8E6A-B5D6AF062067}"/>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88" name="AutoShape 751">
                  <a:extLst>
                    <a:ext uri="{FF2B5EF4-FFF2-40B4-BE49-F238E27FC236}">
                      <a16:creationId xmlns:a16="http://schemas.microsoft.com/office/drawing/2014/main" id="{69B5C411-792C-4DDB-8DAE-828BC90CACF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2789" name="Oval 752">
                  <a:extLst>
                    <a:ext uri="{FF2B5EF4-FFF2-40B4-BE49-F238E27FC236}">
                      <a16:creationId xmlns:a16="http://schemas.microsoft.com/office/drawing/2014/main" id="{4F59B598-27C2-427C-BE2D-105377103503}"/>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2780" name="Text Box 803">
            <a:extLst>
              <a:ext uri="{FF2B5EF4-FFF2-40B4-BE49-F238E27FC236}">
                <a16:creationId xmlns:a16="http://schemas.microsoft.com/office/drawing/2014/main" id="{D2DACB83-DD8D-4AC8-A6FC-D51C38C6210B}"/>
              </a:ext>
            </a:extLst>
          </p:cNvPr>
          <p:cNvSpPr txBox="1">
            <a:spLocks noChangeArrowheads="1"/>
          </p:cNvSpPr>
          <p:nvPr/>
        </p:nvSpPr>
        <p:spPr bwMode="auto">
          <a:xfrm rot="-5400000">
            <a:off x="29369" y="2201069"/>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
        <p:nvSpPr>
          <p:cNvPr id="32781" name="Text Box 805">
            <a:extLst>
              <a:ext uri="{FF2B5EF4-FFF2-40B4-BE49-F238E27FC236}">
                <a16:creationId xmlns:a16="http://schemas.microsoft.com/office/drawing/2014/main" id="{2CED2ED5-F5EC-48BE-9245-B5F3C98ACB88}"/>
              </a:ext>
            </a:extLst>
          </p:cNvPr>
          <p:cNvSpPr txBox="1">
            <a:spLocks noChangeArrowheads="1"/>
          </p:cNvSpPr>
          <p:nvPr/>
        </p:nvSpPr>
        <p:spPr bwMode="auto">
          <a:xfrm rot="-5400000">
            <a:off x="50006" y="58935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a:extLst>
              <a:ext uri="{FF2B5EF4-FFF2-40B4-BE49-F238E27FC236}">
                <a16:creationId xmlns:a16="http://schemas.microsoft.com/office/drawing/2014/main" id="{40B12A9B-F634-4DA8-8983-932DCAD8158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795" name="Text Box 3">
            <a:extLst>
              <a:ext uri="{FF2B5EF4-FFF2-40B4-BE49-F238E27FC236}">
                <a16:creationId xmlns:a16="http://schemas.microsoft.com/office/drawing/2014/main" id="{94DDC4DF-02B3-4746-8CDE-E252058BE9A7}"/>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Centro de </a:t>
            </a:r>
            <a:r>
              <a:rPr lang="en-US" altLang="en-US" sz="2800" dirty="0" err="1"/>
              <a:t>gravedad</a:t>
            </a:r>
            <a:endParaRPr lang="en-US" altLang="en-US" sz="2800" dirty="0"/>
          </a:p>
        </p:txBody>
      </p:sp>
      <p:sp>
        <p:nvSpPr>
          <p:cNvPr id="33796" name="Text Box 4">
            <a:extLst>
              <a:ext uri="{FF2B5EF4-FFF2-40B4-BE49-F238E27FC236}">
                <a16:creationId xmlns:a16="http://schemas.microsoft.com/office/drawing/2014/main" id="{B02A52F4-C6A0-4FE0-90D8-3D33D0CBDBAB}"/>
              </a:ext>
            </a:extLst>
          </p:cNvPr>
          <p:cNvSpPr txBox="1">
            <a:spLocks noChangeArrowheads="1"/>
          </p:cNvSpPr>
          <p:nvPr/>
        </p:nvSpPr>
        <p:spPr bwMode="auto">
          <a:xfrm>
            <a:off x="490538" y="2901950"/>
            <a:ext cx="5876925" cy="16430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¿CUANDO SE MUEVE EL CENTRO DE GRAVEDAD?</a:t>
            </a:r>
            <a:endParaRPr lang="en-US" altLang="en-US"/>
          </a:p>
          <a:p>
            <a:pPr>
              <a:spcBef>
                <a:spcPct val="50000"/>
              </a:spcBef>
            </a:pPr>
            <a:r>
              <a:rPr lang="en-US" altLang="en-US"/>
              <a:t>Cuando se sube o se baja la carga.</a:t>
            </a:r>
          </a:p>
          <a:p>
            <a:pPr>
              <a:spcBef>
                <a:spcPct val="50000"/>
              </a:spcBef>
            </a:pPr>
            <a:r>
              <a:rPr lang="en-US" altLang="en-US"/>
              <a:t>Cuando se inclina el mástil hacia adelante o hacia atrás.</a:t>
            </a:r>
          </a:p>
          <a:p>
            <a:pPr>
              <a:spcBef>
                <a:spcPct val="50000"/>
              </a:spcBef>
            </a:pPr>
            <a:r>
              <a:rPr lang="en-US" altLang="en-US"/>
              <a:t>Cuando el montacargas esta en movimiento.</a:t>
            </a:r>
          </a:p>
          <a:p>
            <a:pPr>
              <a:spcBef>
                <a:spcPct val="50000"/>
              </a:spcBef>
            </a:pPr>
            <a:r>
              <a:rPr lang="en-US" altLang="en-US"/>
              <a:t>Cuando se sube o se baja una rampa o pendiente.</a:t>
            </a:r>
          </a:p>
        </p:txBody>
      </p:sp>
      <p:sp>
        <p:nvSpPr>
          <p:cNvPr id="33797" name="Text Box 5">
            <a:extLst>
              <a:ext uri="{FF2B5EF4-FFF2-40B4-BE49-F238E27FC236}">
                <a16:creationId xmlns:a16="http://schemas.microsoft.com/office/drawing/2014/main" id="{3DC382A1-EBCD-4F8D-B904-6CC5C19A7985}"/>
              </a:ext>
            </a:extLst>
          </p:cNvPr>
          <p:cNvSpPr txBox="1">
            <a:spLocks noChangeArrowheads="1"/>
          </p:cNvSpPr>
          <p:nvPr/>
        </p:nvSpPr>
        <p:spPr bwMode="auto">
          <a:xfrm>
            <a:off x="457200" y="6629400"/>
            <a:ext cx="5410200" cy="1962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¿CUANDO HAY EL PELIGRO DE VOLCARSE?</a:t>
            </a:r>
            <a:r>
              <a:rPr lang="en-US" altLang="en-US"/>
              <a:t> </a:t>
            </a:r>
          </a:p>
          <a:p>
            <a:pPr>
              <a:spcBef>
                <a:spcPct val="50000"/>
              </a:spcBef>
            </a:pPr>
            <a:r>
              <a:rPr lang="en-US" altLang="en-US"/>
              <a:t>Cuando se circula sobre suelos desnivelados o que tienen baches.</a:t>
            </a:r>
          </a:p>
          <a:p>
            <a:pPr>
              <a:spcBef>
                <a:spcPct val="50000"/>
              </a:spcBef>
            </a:pPr>
            <a:r>
              <a:rPr lang="en-US" altLang="en-US"/>
              <a:t>Cuando se maneja con movimientos bruscos o repentinos.</a:t>
            </a:r>
          </a:p>
          <a:p>
            <a:pPr>
              <a:spcBef>
                <a:spcPct val="50000"/>
              </a:spcBef>
            </a:pPr>
            <a:r>
              <a:rPr lang="en-US" altLang="en-US"/>
              <a:t>Cuando se maneja a exceso de velocidad. </a:t>
            </a:r>
          </a:p>
          <a:p>
            <a:pPr>
              <a:spcBef>
                <a:spcPct val="50000"/>
              </a:spcBef>
            </a:pPr>
            <a:r>
              <a:rPr lang="en-US" altLang="en-US"/>
              <a:t>Cuando se frena derrepente.</a:t>
            </a:r>
          </a:p>
          <a:p>
            <a:pPr>
              <a:spcBef>
                <a:spcPct val="50000"/>
              </a:spcBef>
            </a:pPr>
            <a:r>
              <a:rPr lang="en-US" altLang="en-US"/>
              <a:t>Cuando se acelera demasiado rápido.</a:t>
            </a:r>
          </a:p>
        </p:txBody>
      </p:sp>
      <p:sp>
        <p:nvSpPr>
          <p:cNvPr id="33798" name="Rectangle 6">
            <a:extLst>
              <a:ext uri="{FF2B5EF4-FFF2-40B4-BE49-F238E27FC236}">
                <a16:creationId xmlns:a16="http://schemas.microsoft.com/office/drawing/2014/main" id="{CCBEE02C-39FA-4274-873F-D0D7523D56E6}"/>
              </a:ext>
            </a:extLst>
          </p:cNvPr>
          <p:cNvSpPr>
            <a:spLocks noChangeArrowheads="1"/>
          </p:cNvSpPr>
          <p:nvPr/>
        </p:nvSpPr>
        <p:spPr bwMode="auto">
          <a:xfrm>
            <a:off x="257175" y="1403350"/>
            <a:ext cx="6248400" cy="35052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799" name="Rectangle 7">
            <a:extLst>
              <a:ext uri="{FF2B5EF4-FFF2-40B4-BE49-F238E27FC236}">
                <a16:creationId xmlns:a16="http://schemas.microsoft.com/office/drawing/2014/main" id="{39E108DD-38D4-4A93-9896-A919185ADEA2}"/>
              </a:ext>
            </a:extLst>
          </p:cNvPr>
          <p:cNvSpPr>
            <a:spLocks noChangeArrowheads="1"/>
          </p:cNvSpPr>
          <p:nvPr/>
        </p:nvSpPr>
        <p:spPr bwMode="auto">
          <a:xfrm>
            <a:off x="304800" y="5334000"/>
            <a:ext cx="6248400" cy="33528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00" name="Group 8">
            <a:extLst>
              <a:ext uri="{FF2B5EF4-FFF2-40B4-BE49-F238E27FC236}">
                <a16:creationId xmlns:a16="http://schemas.microsoft.com/office/drawing/2014/main" id="{3BCFFD2D-E094-45AE-91EE-622BB89B8DDA}"/>
              </a:ext>
            </a:extLst>
          </p:cNvPr>
          <p:cNvGrpSpPr>
            <a:grpSpLocks/>
          </p:cNvGrpSpPr>
          <p:nvPr/>
        </p:nvGrpSpPr>
        <p:grpSpPr bwMode="auto">
          <a:xfrm>
            <a:off x="381000" y="1211263"/>
            <a:ext cx="2286000" cy="1481137"/>
            <a:chOff x="240" y="763"/>
            <a:chExt cx="1440" cy="933"/>
          </a:xfrm>
        </p:grpSpPr>
        <p:sp>
          <p:nvSpPr>
            <p:cNvPr id="33876" name="Line 9">
              <a:extLst>
                <a:ext uri="{FF2B5EF4-FFF2-40B4-BE49-F238E27FC236}">
                  <a16:creationId xmlns:a16="http://schemas.microsoft.com/office/drawing/2014/main" id="{FED99C77-E9BF-46AD-8808-EA230F922CA6}"/>
                </a:ext>
              </a:extLst>
            </p:cNvPr>
            <p:cNvSpPr>
              <a:spLocks noChangeShapeType="1"/>
            </p:cNvSpPr>
            <p:nvPr/>
          </p:nvSpPr>
          <p:spPr bwMode="auto">
            <a:xfrm>
              <a:off x="240" y="1693"/>
              <a:ext cx="1440" cy="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877" name="Group 10">
              <a:extLst>
                <a:ext uri="{FF2B5EF4-FFF2-40B4-BE49-F238E27FC236}">
                  <a16:creationId xmlns:a16="http://schemas.microsoft.com/office/drawing/2014/main" id="{939349B5-A0B9-46A4-AAF0-8B11B717AC8A}"/>
                </a:ext>
              </a:extLst>
            </p:cNvPr>
            <p:cNvGrpSpPr>
              <a:grpSpLocks/>
            </p:cNvGrpSpPr>
            <p:nvPr/>
          </p:nvGrpSpPr>
          <p:grpSpPr bwMode="auto">
            <a:xfrm>
              <a:off x="564" y="763"/>
              <a:ext cx="739" cy="926"/>
              <a:chOff x="564" y="763"/>
              <a:chExt cx="739" cy="926"/>
            </a:xfrm>
          </p:grpSpPr>
          <p:grpSp>
            <p:nvGrpSpPr>
              <p:cNvPr id="33878" name="Group 11">
                <a:extLst>
                  <a:ext uri="{FF2B5EF4-FFF2-40B4-BE49-F238E27FC236}">
                    <a16:creationId xmlns:a16="http://schemas.microsoft.com/office/drawing/2014/main" id="{0E5A98DB-BBB2-4254-A5E6-685841870689}"/>
                  </a:ext>
                </a:extLst>
              </p:cNvPr>
              <p:cNvGrpSpPr>
                <a:grpSpLocks/>
              </p:cNvGrpSpPr>
              <p:nvPr/>
            </p:nvGrpSpPr>
            <p:grpSpPr bwMode="auto">
              <a:xfrm>
                <a:off x="569" y="1472"/>
                <a:ext cx="729" cy="217"/>
                <a:chOff x="1248" y="2064"/>
                <a:chExt cx="1131" cy="294"/>
              </a:xfrm>
            </p:grpSpPr>
            <p:sp>
              <p:nvSpPr>
                <p:cNvPr id="33896" name="AutoShape 12">
                  <a:extLst>
                    <a:ext uri="{FF2B5EF4-FFF2-40B4-BE49-F238E27FC236}">
                      <a16:creationId xmlns:a16="http://schemas.microsoft.com/office/drawing/2014/main" id="{A7C23EF1-A26C-40CD-A672-02DE015130EB}"/>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97" name="AutoShape 13">
                  <a:extLst>
                    <a:ext uri="{FF2B5EF4-FFF2-40B4-BE49-F238E27FC236}">
                      <a16:creationId xmlns:a16="http://schemas.microsoft.com/office/drawing/2014/main" id="{2464D392-D58A-45C7-B778-A3ACF43420DF}"/>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98" name="Line 14">
                  <a:extLst>
                    <a:ext uri="{FF2B5EF4-FFF2-40B4-BE49-F238E27FC236}">
                      <a16:creationId xmlns:a16="http://schemas.microsoft.com/office/drawing/2014/main" id="{237F4DC2-E416-4DED-A79E-8367DCD6D908}"/>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79" name="AutoShape 15">
                <a:extLst>
                  <a:ext uri="{FF2B5EF4-FFF2-40B4-BE49-F238E27FC236}">
                    <a16:creationId xmlns:a16="http://schemas.microsoft.com/office/drawing/2014/main" id="{C2EC2A74-D355-41EC-848B-391C39C1A645}"/>
                  </a:ext>
                </a:extLst>
              </p:cNvPr>
              <p:cNvSpPr>
                <a:spLocks noChangeArrowheads="1"/>
              </p:cNvSpPr>
              <p:nvPr/>
            </p:nvSpPr>
            <p:spPr bwMode="auto">
              <a:xfrm rot="10800000">
                <a:off x="659" y="763"/>
                <a:ext cx="542" cy="4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90 w 21600"/>
                  <a:gd name="T13" fmla="*/ 2613 h 21600"/>
                  <a:gd name="T14" fmla="*/ 19010 w 21600"/>
                  <a:gd name="T15" fmla="*/ 18987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0" name="AutoShape 16">
                <a:extLst>
                  <a:ext uri="{FF2B5EF4-FFF2-40B4-BE49-F238E27FC236}">
                    <a16:creationId xmlns:a16="http://schemas.microsoft.com/office/drawing/2014/main" id="{DFA78480-2FFB-47B8-B07F-33AB6D63A238}"/>
                  </a:ext>
                </a:extLst>
              </p:cNvPr>
              <p:cNvSpPr>
                <a:spLocks noChangeArrowheads="1"/>
              </p:cNvSpPr>
              <p:nvPr/>
            </p:nvSpPr>
            <p:spPr bwMode="auto">
              <a:xfrm rot="10800000">
                <a:off x="817" y="1115"/>
                <a:ext cx="217" cy="2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88 w 21600"/>
                  <a:gd name="T13" fmla="*/ 2637 h 21600"/>
                  <a:gd name="T14" fmla="*/ 18912 w 21600"/>
                  <a:gd name="T15" fmla="*/ 18963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1" name="AutoShape 17">
                <a:extLst>
                  <a:ext uri="{FF2B5EF4-FFF2-40B4-BE49-F238E27FC236}">
                    <a16:creationId xmlns:a16="http://schemas.microsoft.com/office/drawing/2014/main" id="{4B336CB9-981B-43D2-B91E-0A8C2D7CA6CB}"/>
                  </a:ext>
                </a:extLst>
              </p:cNvPr>
              <p:cNvSpPr>
                <a:spLocks noChangeArrowheads="1"/>
              </p:cNvSpPr>
              <p:nvPr/>
            </p:nvSpPr>
            <p:spPr bwMode="auto">
              <a:xfrm>
                <a:off x="564" y="1437"/>
                <a:ext cx="739" cy="19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82" name="AutoShape 18">
                <a:extLst>
                  <a:ext uri="{FF2B5EF4-FFF2-40B4-BE49-F238E27FC236}">
                    <a16:creationId xmlns:a16="http://schemas.microsoft.com/office/drawing/2014/main" id="{C9897B1D-A209-428D-9F13-53D507E855B8}"/>
                  </a:ext>
                </a:extLst>
              </p:cNvPr>
              <p:cNvSpPr>
                <a:spLocks noChangeArrowheads="1"/>
              </p:cNvSpPr>
              <p:nvPr/>
            </p:nvSpPr>
            <p:spPr bwMode="auto">
              <a:xfrm>
                <a:off x="591" y="1244"/>
                <a:ext cx="687" cy="259"/>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83" name="AutoShape 19">
                <a:extLst>
                  <a:ext uri="{FF2B5EF4-FFF2-40B4-BE49-F238E27FC236}">
                    <a16:creationId xmlns:a16="http://schemas.microsoft.com/office/drawing/2014/main" id="{CAB4CA8D-8726-4C5E-9131-4F70B2C4BC0F}"/>
                  </a:ext>
                </a:extLst>
              </p:cNvPr>
              <p:cNvSpPr>
                <a:spLocks noChangeArrowheads="1"/>
              </p:cNvSpPr>
              <p:nvPr/>
            </p:nvSpPr>
            <p:spPr bwMode="auto">
              <a:xfrm>
                <a:off x="761" y="1295"/>
                <a:ext cx="325" cy="153"/>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84" name="Group 20">
                <a:extLst>
                  <a:ext uri="{FF2B5EF4-FFF2-40B4-BE49-F238E27FC236}">
                    <a16:creationId xmlns:a16="http://schemas.microsoft.com/office/drawing/2014/main" id="{7BFE2F95-CDC8-421A-B99D-2C9AA2F3539E}"/>
                  </a:ext>
                </a:extLst>
              </p:cNvPr>
              <p:cNvGrpSpPr>
                <a:grpSpLocks/>
              </p:cNvGrpSpPr>
              <p:nvPr/>
            </p:nvGrpSpPr>
            <p:grpSpPr bwMode="auto">
              <a:xfrm>
                <a:off x="831" y="1302"/>
                <a:ext cx="192" cy="141"/>
                <a:chOff x="1680" y="1833"/>
                <a:chExt cx="255" cy="192"/>
              </a:xfrm>
            </p:grpSpPr>
            <p:sp>
              <p:nvSpPr>
                <p:cNvPr id="33891" name="Line 21">
                  <a:extLst>
                    <a:ext uri="{FF2B5EF4-FFF2-40B4-BE49-F238E27FC236}">
                      <a16:creationId xmlns:a16="http://schemas.microsoft.com/office/drawing/2014/main" id="{704676F9-81B8-4D9E-9453-A8E671DDC35C}"/>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2" name="Line 22">
                  <a:extLst>
                    <a:ext uri="{FF2B5EF4-FFF2-40B4-BE49-F238E27FC236}">
                      <a16:creationId xmlns:a16="http://schemas.microsoft.com/office/drawing/2014/main" id="{BE3FE377-29D2-4B7A-9B69-723DFE461782}"/>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3" name="Line 23">
                  <a:extLst>
                    <a:ext uri="{FF2B5EF4-FFF2-40B4-BE49-F238E27FC236}">
                      <a16:creationId xmlns:a16="http://schemas.microsoft.com/office/drawing/2014/main" id="{A6C2834F-00ED-41D3-B3B2-9F060D15707B}"/>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4" name="Line 24">
                  <a:extLst>
                    <a:ext uri="{FF2B5EF4-FFF2-40B4-BE49-F238E27FC236}">
                      <a16:creationId xmlns:a16="http://schemas.microsoft.com/office/drawing/2014/main" id="{A44CA61F-DA2C-42D8-A655-7E0CE361FACE}"/>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 name="Line 25">
                  <a:extLst>
                    <a:ext uri="{FF2B5EF4-FFF2-40B4-BE49-F238E27FC236}">
                      <a16:creationId xmlns:a16="http://schemas.microsoft.com/office/drawing/2014/main" id="{D51A2DF0-34F3-428A-9DBC-3FCF17E08F13}"/>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885" name="Group 26">
                <a:extLst>
                  <a:ext uri="{FF2B5EF4-FFF2-40B4-BE49-F238E27FC236}">
                    <a16:creationId xmlns:a16="http://schemas.microsoft.com/office/drawing/2014/main" id="{2387D714-1D72-4D9E-861B-BD6B1208716A}"/>
                  </a:ext>
                </a:extLst>
              </p:cNvPr>
              <p:cNvGrpSpPr>
                <a:grpSpLocks/>
              </p:cNvGrpSpPr>
              <p:nvPr/>
            </p:nvGrpSpPr>
            <p:grpSpPr bwMode="auto">
              <a:xfrm>
                <a:off x="864" y="864"/>
                <a:ext cx="150" cy="146"/>
                <a:chOff x="672" y="3552"/>
                <a:chExt cx="240" cy="240"/>
              </a:xfrm>
            </p:grpSpPr>
            <p:sp>
              <p:nvSpPr>
                <p:cNvPr id="33886" name="Oval 27">
                  <a:extLst>
                    <a:ext uri="{FF2B5EF4-FFF2-40B4-BE49-F238E27FC236}">
                      <a16:creationId xmlns:a16="http://schemas.microsoft.com/office/drawing/2014/main" id="{825C6AE8-F7D4-4F17-B97E-DD62E7E134D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87" name="Group 28">
                  <a:extLst>
                    <a:ext uri="{FF2B5EF4-FFF2-40B4-BE49-F238E27FC236}">
                      <a16:creationId xmlns:a16="http://schemas.microsoft.com/office/drawing/2014/main" id="{50E2E190-1EEF-40B3-994C-8EF88FF1F95A}"/>
                    </a:ext>
                  </a:extLst>
                </p:cNvPr>
                <p:cNvGrpSpPr>
                  <a:grpSpLocks/>
                </p:cNvGrpSpPr>
                <p:nvPr/>
              </p:nvGrpSpPr>
              <p:grpSpPr bwMode="auto">
                <a:xfrm>
                  <a:off x="699" y="3576"/>
                  <a:ext cx="187" cy="192"/>
                  <a:chOff x="833" y="1087"/>
                  <a:chExt cx="263" cy="254"/>
                </a:xfrm>
              </p:grpSpPr>
              <p:sp>
                <p:nvSpPr>
                  <p:cNvPr id="33888" name="AutoShape 29">
                    <a:extLst>
                      <a:ext uri="{FF2B5EF4-FFF2-40B4-BE49-F238E27FC236}">
                        <a16:creationId xmlns:a16="http://schemas.microsoft.com/office/drawing/2014/main" id="{C86C16B3-FFD4-4C87-9B5A-1F9F7C4E087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89" name="AutoShape 30">
                    <a:extLst>
                      <a:ext uri="{FF2B5EF4-FFF2-40B4-BE49-F238E27FC236}">
                        <a16:creationId xmlns:a16="http://schemas.microsoft.com/office/drawing/2014/main" id="{E4B0B259-3996-47ED-B6E9-0DFC064CE9B5}"/>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90" name="Oval 31">
                    <a:extLst>
                      <a:ext uri="{FF2B5EF4-FFF2-40B4-BE49-F238E27FC236}">
                        <a16:creationId xmlns:a16="http://schemas.microsoft.com/office/drawing/2014/main" id="{D42501A5-681D-4ABD-9C03-1BBC7D448264}"/>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33801" name="Group 32">
            <a:extLst>
              <a:ext uri="{FF2B5EF4-FFF2-40B4-BE49-F238E27FC236}">
                <a16:creationId xmlns:a16="http://schemas.microsoft.com/office/drawing/2014/main" id="{A0CD532C-B801-4430-A02B-6BF00050C2BE}"/>
              </a:ext>
            </a:extLst>
          </p:cNvPr>
          <p:cNvGrpSpPr>
            <a:grpSpLocks/>
          </p:cNvGrpSpPr>
          <p:nvPr/>
        </p:nvGrpSpPr>
        <p:grpSpPr bwMode="auto">
          <a:xfrm>
            <a:off x="342900" y="4957763"/>
            <a:ext cx="2187575" cy="1423987"/>
            <a:chOff x="216" y="3123"/>
            <a:chExt cx="1378" cy="897"/>
          </a:xfrm>
        </p:grpSpPr>
        <p:sp>
          <p:nvSpPr>
            <p:cNvPr id="33846" name="Line 33">
              <a:extLst>
                <a:ext uri="{FF2B5EF4-FFF2-40B4-BE49-F238E27FC236}">
                  <a16:creationId xmlns:a16="http://schemas.microsoft.com/office/drawing/2014/main" id="{4CA08BDB-663A-4D56-AD91-105586802260}"/>
                </a:ext>
              </a:extLst>
            </p:cNvPr>
            <p:cNvSpPr>
              <a:spLocks noChangeShapeType="1"/>
            </p:cNvSpPr>
            <p:nvPr/>
          </p:nvSpPr>
          <p:spPr bwMode="auto">
            <a:xfrm>
              <a:off x="250" y="4019"/>
              <a:ext cx="1344"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847" name="Group 34">
              <a:extLst>
                <a:ext uri="{FF2B5EF4-FFF2-40B4-BE49-F238E27FC236}">
                  <a16:creationId xmlns:a16="http://schemas.microsoft.com/office/drawing/2014/main" id="{E119EB26-1493-4DF1-A357-2570ABC51A88}"/>
                </a:ext>
              </a:extLst>
            </p:cNvPr>
            <p:cNvGrpSpPr>
              <a:grpSpLocks/>
            </p:cNvGrpSpPr>
            <p:nvPr/>
          </p:nvGrpSpPr>
          <p:grpSpPr bwMode="auto">
            <a:xfrm>
              <a:off x="216" y="3123"/>
              <a:ext cx="1032" cy="840"/>
              <a:chOff x="216" y="3123"/>
              <a:chExt cx="1032" cy="840"/>
            </a:xfrm>
          </p:grpSpPr>
          <p:grpSp>
            <p:nvGrpSpPr>
              <p:cNvPr id="33848" name="Group 35">
                <a:extLst>
                  <a:ext uri="{FF2B5EF4-FFF2-40B4-BE49-F238E27FC236}">
                    <a16:creationId xmlns:a16="http://schemas.microsoft.com/office/drawing/2014/main" id="{50108DDE-BC84-4ED1-A929-1E7E44700D43}"/>
                  </a:ext>
                </a:extLst>
              </p:cNvPr>
              <p:cNvGrpSpPr>
                <a:grpSpLocks/>
              </p:cNvGrpSpPr>
              <p:nvPr/>
            </p:nvGrpSpPr>
            <p:grpSpPr bwMode="auto">
              <a:xfrm>
                <a:off x="314" y="3319"/>
                <a:ext cx="934" cy="295"/>
                <a:chOff x="1153" y="2851"/>
                <a:chExt cx="1274" cy="440"/>
              </a:xfrm>
            </p:grpSpPr>
            <p:grpSp>
              <p:nvGrpSpPr>
                <p:cNvPr id="33871" name="Group 36">
                  <a:extLst>
                    <a:ext uri="{FF2B5EF4-FFF2-40B4-BE49-F238E27FC236}">
                      <a16:creationId xmlns:a16="http://schemas.microsoft.com/office/drawing/2014/main" id="{C0B4098D-C34D-44DC-9501-8B81441C4491}"/>
                    </a:ext>
                  </a:extLst>
                </p:cNvPr>
                <p:cNvGrpSpPr>
                  <a:grpSpLocks/>
                </p:cNvGrpSpPr>
                <p:nvPr/>
              </p:nvGrpSpPr>
              <p:grpSpPr bwMode="auto">
                <a:xfrm rot="-618105">
                  <a:off x="1311" y="3207"/>
                  <a:ext cx="1116" cy="84"/>
                  <a:chOff x="1920" y="4608"/>
                  <a:chExt cx="1248" cy="144"/>
                </a:xfrm>
              </p:grpSpPr>
              <p:sp>
                <p:nvSpPr>
                  <p:cNvPr id="33873" name="Rectangle 37">
                    <a:extLst>
                      <a:ext uri="{FF2B5EF4-FFF2-40B4-BE49-F238E27FC236}">
                        <a16:creationId xmlns:a16="http://schemas.microsoft.com/office/drawing/2014/main" id="{BA5DADC7-DAFC-4F9A-A91F-59D2E879D2DB}"/>
                      </a:ext>
                    </a:extLst>
                  </p:cNvPr>
                  <p:cNvSpPr>
                    <a:spLocks noChangeArrowheads="1"/>
                  </p:cNvSpPr>
                  <p:nvPr/>
                </p:nvSpPr>
                <p:spPr bwMode="auto">
                  <a:xfrm>
                    <a:off x="1920" y="4608"/>
                    <a:ext cx="1248" cy="144"/>
                  </a:xfrm>
                  <a:prstGeom prst="rect">
                    <a:avLst/>
                  </a:prstGeom>
                  <a:solidFill>
                    <a:srgbClr val="D5B30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74" name="Rectangle 38">
                    <a:extLst>
                      <a:ext uri="{FF2B5EF4-FFF2-40B4-BE49-F238E27FC236}">
                        <a16:creationId xmlns:a16="http://schemas.microsoft.com/office/drawing/2014/main" id="{BEF6078C-0DAB-4E2D-B01D-1FD1EB04384A}"/>
                      </a:ext>
                    </a:extLst>
                  </p:cNvPr>
                  <p:cNvSpPr>
                    <a:spLocks noChangeArrowheads="1"/>
                  </p:cNvSpPr>
                  <p:nvPr/>
                </p:nvSpPr>
                <p:spPr bwMode="auto">
                  <a:xfrm>
                    <a:off x="1950"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75" name="Rectangle 39">
                    <a:extLst>
                      <a:ext uri="{FF2B5EF4-FFF2-40B4-BE49-F238E27FC236}">
                        <a16:creationId xmlns:a16="http://schemas.microsoft.com/office/drawing/2014/main" id="{AA604020-47CD-4D08-B725-14C58EA84A20}"/>
                      </a:ext>
                    </a:extLst>
                  </p:cNvPr>
                  <p:cNvSpPr>
                    <a:spLocks noChangeArrowheads="1"/>
                  </p:cNvSpPr>
                  <p:nvPr/>
                </p:nvSpPr>
                <p:spPr bwMode="auto">
                  <a:xfrm>
                    <a:off x="2598" y="4638"/>
                    <a:ext cx="534" cy="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3872" name="Rectangle 40">
                  <a:extLst>
                    <a:ext uri="{FF2B5EF4-FFF2-40B4-BE49-F238E27FC236}">
                      <a16:creationId xmlns:a16="http://schemas.microsoft.com/office/drawing/2014/main" id="{553D32C0-219D-4AF4-B76C-F55821BD4FE3}"/>
                    </a:ext>
                  </a:extLst>
                </p:cNvPr>
                <p:cNvSpPr>
                  <a:spLocks noChangeArrowheads="1"/>
                </p:cNvSpPr>
                <p:nvPr/>
              </p:nvSpPr>
              <p:spPr bwMode="auto">
                <a:xfrm rot="4781895">
                  <a:off x="1492" y="2512"/>
                  <a:ext cx="377" cy="1055"/>
                </a:xfrm>
                <a:prstGeom prst="rect">
                  <a:avLst/>
                </a:prstGeom>
                <a:solidFill>
                  <a:srgbClr val="D5B307">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3849" name="Group 41">
                <a:extLst>
                  <a:ext uri="{FF2B5EF4-FFF2-40B4-BE49-F238E27FC236}">
                    <a16:creationId xmlns:a16="http://schemas.microsoft.com/office/drawing/2014/main" id="{5342D784-5DDA-42CB-A39A-DB49A61EDDB1}"/>
                  </a:ext>
                </a:extLst>
              </p:cNvPr>
              <p:cNvGrpSpPr>
                <a:grpSpLocks/>
              </p:cNvGrpSpPr>
              <p:nvPr/>
            </p:nvGrpSpPr>
            <p:grpSpPr bwMode="auto">
              <a:xfrm rot="-618105">
                <a:off x="468" y="3123"/>
                <a:ext cx="720" cy="840"/>
                <a:chOff x="1485" y="2640"/>
                <a:chExt cx="981" cy="1254"/>
              </a:xfrm>
            </p:grpSpPr>
            <p:sp>
              <p:nvSpPr>
                <p:cNvPr id="33856" name="AutoShape 42">
                  <a:extLst>
                    <a:ext uri="{FF2B5EF4-FFF2-40B4-BE49-F238E27FC236}">
                      <a16:creationId xmlns:a16="http://schemas.microsoft.com/office/drawing/2014/main" id="{3FFEACBC-466C-4BC8-943E-B4DF31D5FACF}"/>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7" name="AutoShape 43">
                  <a:extLst>
                    <a:ext uri="{FF2B5EF4-FFF2-40B4-BE49-F238E27FC236}">
                      <a16:creationId xmlns:a16="http://schemas.microsoft.com/office/drawing/2014/main" id="{C2F69DF1-6B16-4F26-96CD-AFD6A1D18DE0}"/>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8" name="AutoShape 44">
                  <a:extLst>
                    <a:ext uri="{FF2B5EF4-FFF2-40B4-BE49-F238E27FC236}">
                      <a16:creationId xmlns:a16="http://schemas.microsoft.com/office/drawing/2014/main" id="{A6489101-E6A2-4F10-9BAA-5254AC812D2F}"/>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59" name="Group 45">
                  <a:extLst>
                    <a:ext uri="{FF2B5EF4-FFF2-40B4-BE49-F238E27FC236}">
                      <a16:creationId xmlns:a16="http://schemas.microsoft.com/office/drawing/2014/main" id="{3CE48155-E6AB-4662-9C30-542AAF8F4F0C}"/>
                    </a:ext>
                  </a:extLst>
                </p:cNvPr>
                <p:cNvGrpSpPr>
                  <a:grpSpLocks/>
                </p:cNvGrpSpPr>
                <p:nvPr/>
              </p:nvGrpSpPr>
              <p:grpSpPr bwMode="auto">
                <a:xfrm>
                  <a:off x="1491" y="3600"/>
                  <a:ext cx="969" cy="294"/>
                  <a:chOff x="1248" y="2064"/>
                  <a:chExt cx="1131" cy="294"/>
                </a:xfrm>
              </p:grpSpPr>
              <p:sp>
                <p:nvSpPr>
                  <p:cNvPr id="33868" name="AutoShape 46">
                    <a:extLst>
                      <a:ext uri="{FF2B5EF4-FFF2-40B4-BE49-F238E27FC236}">
                        <a16:creationId xmlns:a16="http://schemas.microsoft.com/office/drawing/2014/main" id="{FD951788-5EFF-4B97-8783-8C305CD4CCA9}"/>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69" name="AutoShape 47">
                    <a:extLst>
                      <a:ext uri="{FF2B5EF4-FFF2-40B4-BE49-F238E27FC236}">
                        <a16:creationId xmlns:a16="http://schemas.microsoft.com/office/drawing/2014/main" id="{EA1AB596-18CD-4E55-B7FF-2FF64BF885FB}"/>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70" name="Line 48">
                    <a:extLst>
                      <a:ext uri="{FF2B5EF4-FFF2-40B4-BE49-F238E27FC236}">
                        <a16:creationId xmlns:a16="http://schemas.microsoft.com/office/drawing/2014/main" id="{F9669D7D-F6F2-4163-A45F-C124840E6FDE}"/>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60" name="AutoShape 49">
                  <a:extLst>
                    <a:ext uri="{FF2B5EF4-FFF2-40B4-BE49-F238E27FC236}">
                      <a16:creationId xmlns:a16="http://schemas.microsoft.com/office/drawing/2014/main" id="{5FFEA758-36F9-4A9F-AEE8-300D64CF466C}"/>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61" name="AutoShape 50">
                  <a:extLst>
                    <a:ext uri="{FF2B5EF4-FFF2-40B4-BE49-F238E27FC236}">
                      <a16:creationId xmlns:a16="http://schemas.microsoft.com/office/drawing/2014/main" id="{BB96B5AF-B0ED-41A4-A923-D4AF58FF5CC3}"/>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62" name="Group 51">
                  <a:extLst>
                    <a:ext uri="{FF2B5EF4-FFF2-40B4-BE49-F238E27FC236}">
                      <a16:creationId xmlns:a16="http://schemas.microsoft.com/office/drawing/2014/main" id="{F15BBF68-B38C-41A1-AAAD-8C736C62974A}"/>
                    </a:ext>
                  </a:extLst>
                </p:cNvPr>
                <p:cNvGrpSpPr>
                  <a:grpSpLocks/>
                </p:cNvGrpSpPr>
                <p:nvPr/>
              </p:nvGrpSpPr>
              <p:grpSpPr bwMode="auto">
                <a:xfrm>
                  <a:off x="1839" y="3369"/>
                  <a:ext cx="255" cy="192"/>
                  <a:chOff x="1680" y="1833"/>
                  <a:chExt cx="255" cy="192"/>
                </a:xfrm>
              </p:grpSpPr>
              <p:sp>
                <p:nvSpPr>
                  <p:cNvPr id="33863" name="Line 52">
                    <a:extLst>
                      <a:ext uri="{FF2B5EF4-FFF2-40B4-BE49-F238E27FC236}">
                        <a16:creationId xmlns:a16="http://schemas.microsoft.com/office/drawing/2014/main" id="{9B5C9871-05A2-4B2D-A974-33B836C1576A}"/>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4" name="Line 53">
                    <a:extLst>
                      <a:ext uri="{FF2B5EF4-FFF2-40B4-BE49-F238E27FC236}">
                        <a16:creationId xmlns:a16="http://schemas.microsoft.com/office/drawing/2014/main" id="{9B263ADB-A6BB-4A41-9169-C083A66389A5}"/>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5" name="Line 54">
                    <a:extLst>
                      <a:ext uri="{FF2B5EF4-FFF2-40B4-BE49-F238E27FC236}">
                        <a16:creationId xmlns:a16="http://schemas.microsoft.com/office/drawing/2014/main" id="{860033C7-0362-4A06-AAC1-D1E9E07BF1EE}"/>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6" name="Line 55">
                    <a:extLst>
                      <a:ext uri="{FF2B5EF4-FFF2-40B4-BE49-F238E27FC236}">
                        <a16:creationId xmlns:a16="http://schemas.microsoft.com/office/drawing/2014/main" id="{1B12F87E-9B27-4AE9-AD73-FF4BEAE37431}"/>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7" name="Line 56">
                    <a:extLst>
                      <a:ext uri="{FF2B5EF4-FFF2-40B4-BE49-F238E27FC236}">
                        <a16:creationId xmlns:a16="http://schemas.microsoft.com/office/drawing/2014/main" id="{795EDC00-4120-4641-9332-E322D893F04C}"/>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850" name="Group 57">
                <a:extLst>
                  <a:ext uri="{FF2B5EF4-FFF2-40B4-BE49-F238E27FC236}">
                    <a16:creationId xmlns:a16="http://schemas.microsoft.com/office/drawing/2014/main" id="{78CBB92A-1FB4-4960-9973-28AD0440EBC1}"/>
                  </a:ext>
                </a:extLst>
              </p:cNvPr>
              <p:cNvGrpSpPr>
                <a:grpSpLocks/>
              </p:cNvGrpSpPr>
              <p:nvPr/>
            </p:nvGrpSpPr>
            <p:grpSpPr bwMode="auto">
              <a:xfrm>
                <a:off x="216" y="3128"/>
                <a:ext cx="150" cy="146"/>
                <a:chOff x="672" y="3552"/>
                <a:chExt cx="240" cy="240"/>
              </a:xfrm>
            </p:grpSpPr>
            <p:sp>
              <p:nvSpPr>
                <p:cNvPr id="33851" name="Oval 58">
                  <a:extLst>
                    <a:ext uri="{FF2B5EF4-FFF2-40B4-BE49-F238E27FC236}">
                      <a16:creationId xmlns:a16="http://schemas.microsoft.com/office/drawing/2014/main" id="{C7E3E11F-CF79-4167-BE4D-D89544FED394}"/>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52" name="Group 59">
                  <a:extLst>
                    <a:ext uri="{FF2B5EF4-FFF2-40B4-BE49-F238E27FC236}">
                      <a16:creationId xmlns:a16="http://schemas.microsoft.com/office/drawing/2014/main" id="{11989646-33C5-40D4-9E98-A5590B898656}"/>
                    </a:ext>
                  </a:extLst>
                </p:cNvPr>
                <p:cNvGrpSpPr>
                  <a:grpSpLocks/>
                </p:cNvGrpSpPr>
                <p:nvPr/>
              </p:nvGrpSpPr>
              <p:grpSpPr bwMode="auto">
                <a:xfrm>
                  <a:off x="699" y="3576"/>
                  <a:ext cx="187" cy="192"/>
                  <a:chOff x="833" y="1087"/>
                  <a:chExt cx="263" cy="254"/>
                </a:xfrm>
              </p:grpSpPr>
              <p:sp>
                <p:nvSpPr>
                  <p:cNvPr id="33853" name="AutoShape 60">
                    <a:extLst>
                      <a:ext uri="{FF2B5EF4-FFF2-40B4-BE49-F238E27FC236}">
                        <a16:creationId xmlns:a16="http://schemas.microsoft.com/office/drawing/2014/main" id="{5E9B8802-9264-4F8B-8556-A8EF460CD568}"/>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54" name="AutoShape 61">
                    <a:extLst>
                      <a:ext uri="{FF2B5EF4-FFF2-40B4-BE49-F238E27FC236}">
                        <a16:creationId xmlns:a16="http://schemas.microsoft.com/office/drawing/2014/main" id="{229ECECC-7A6B-43BE-8CCC-BC0BD3D5CC3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55" name="Oval 62">
                    <a:extLst>
                      <a:ext uri="{FF2B5EF4-FFF2-40B4-BE49-F238E27FC236}">
                        <a16:creationId xmlns:a16="http://schemas.microsoft.com/office/drawing/2014/main" id="{3AD625FA-9F26-4AE5-9E11-6477000C7B0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grpSp>
        <p:nvGrpSpPr>
          <p:cNvPr id="33802" name="Group 63">
            <a:extLst>
              <a:ext uri="{FF2B5EF4-FFF2-40B4-BE49-F238E27FC236}">
                <a16:creationId xmlns:a16="http://schemas.microsoft.com/office/drawing/2014/main" id="{4325A013-2FA3-497C-A89D-C01B3C119C74}"/>
              </a:ext>
            </a:extLst>
          </p:cNvPr>
          <p:cNvGrpSpPr>
            <a:grpSpLocks/>
          </p:cNvGrpSpPr>
          <p:nvPr/>
        </p:nvGrpSpPr>
        <p:grpSpPr bwMode="auto">
          <a:xfrm>
            <a:off x="3657600" y="4714875"/>
            <a:ext cx="2895600" cy="1714500"/>
            <a:chOff x="2304" y="2970"/>
            <a:chExt cx="1824" cy="1080"/>
          </a:xfrm>
        </p:grpSpPr>
        <p:sp>
          <p:nvSpPr>
            <p:cNvPr id="33825" name="Line 64">
              <a:extLst>
                <a:ext uri="{FF2B5EF4-FFF2-40B4-BE49-F238E27FC236}">
                  <a16:creationId xmlns:a16="http://schemas.microsoft.com/office/drawing/2014/main" id="{B077E323-49AF-413C-88B2-F7F1F2F88C34}"/>
                </a:ext>
              </a:extLst>
            </p:cNvPr>
            <p:cNvSpPr>
              <a:spLocks noChangeShapeType="1"/>
            </p:cNvSpPr>
            <p:nvPr/>
          </p:nvSpPr>
          <p:spPr bwMode="auto">
            <a:xfrm>
              <a:off x="2304" y="4050"/>
              <a:ext cx="18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33826" name="Group 65">
              <a:extLst>
                <a:ext uri="{FF2B5EF4-FFF2-40B4-BE49-F238E27FC236}">
                  <a16:creationId xmlns:a16="http://schemas.microsoft.com/office/drawing/2014/main" id="{3A323449-8317-4FBC-9C3A-36E8B796B425}"/>
                </a:ext>
              </a:extLst>
            </p:cNvPr>
            <p:cNvGrpSpPr>
              <a:grpSpLocks/>
            </p:cNvGrpSpPr>
            <p:nvPr/>
          </p:nvGrpSpPr>
          <p:grpSpPr bwMode="auto">
            <a:xfrm rot="-161412">
              <a:off x="2635" y="2970"/>
              <a:ext cx="1109" cy="1049"/>
              <a:chOff x="1851" y="3355"/>
              <a:chExt cx="824" cy="840"/>
            </a:xfrm>
          </p:grpSpPr>
          <p:grpSp>
            <p:nvGrpSpPr>
              <p:cNvPr id="33833" name="Group 66">
                <a:extLst>
                  <a:ext uri="{FF2B5EF4-FFF2-40B4-BE49-F238E27FC236}">
                    <a16:creationId xmlns:a16="http://schemas.microsoft.com/office/drawing/2014/main" id="{7837653B-0FA8-4FB2-B9D8-3113A1629124}"/>
                  </a:ext>
                </a:extLst>
              </p:cNvPr>
              <p:cNvGrpSpPr>
                <a:grpSpLocks/>
              </p:cNvGrpSpPr>
              <p:nvPr/>
            </p:nvGrpSpPr>
            <p:grpSpPr bwMode="auto">
              <a:xfrm>
                <a:off x="1851" y="3739"/>
                <a:ext cx="740" cy="456"/>
                <a:chOff x="1851" y="3739"/>
                <a:chExt cx="740" cy="456"/>
              </a:xfrm>
            </p:grpSpPr>
            <p:sp>
              <p:nvSpPr>
                <p:cNvPr id="33836" name="Rectangle 67">
                  <a:extLst>
                    <a:ext uri="{FF2B5EF4-FFF2-40B4-BE49-F238E27FC236}">
                      <a16:creationId xmlns:a16="http://schemas.microsoft.com/office/drawing/2014/main" id="{FDF314AC-4886-44D6-A676-1A2112599CC5}"/>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37" name="Freeform 68">
                  <a:extLst>
                    <a:ext uri="{FF2B5EF4-FFF2-40B4-BE49-F238E27FC236}">
                      <a16:creationId xmlns:a16="http://schemas.microsoft.com/office/drawing/2014/main" id="{7133333B-38E8-484F-92A8-940C8BF4EAC8}"/>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8" name="Freeform 69">
                  <a:extLst>
                    <a:ext uri="{FF2B5EF4-FFF2-40B4-BE49-F238E27FC236}">
                      <a16:creationId xmlns:a16="http://schemas.microsoft.com/office/drawing/2014/main" id="{FDD16115-0279-40D6-B35A-DA65D5627F31}"/>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9" name="Oval 70">
                  <a:extLst>
                    <a:ext uri="{FF2B5EF4-FFF2-40B4-BE49-F238E27FC236}">
                      <a16:creationId xmlns:a16="http://schemas.microsoft.com/office/drawing/2014/main" id="{FB3C59F2-5A38-46C3-8E34-D9A8F6FA6032}"/>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40" name="Line 71">
                  <a:extLst>
                    <a:ext uri="{FF2B5EF4-FFF2-40B4-BE49-F238E27FC236}">
                      <a16:creationId xmlns:a16="http://schemas.microsoft.com/office/drawing/2014/main" id="{9F949A8A-45A5-4E47-ABAB-61BCB1BAA085}"/>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1" name="Line 72">
                  <a:extLst>
                    <a:ext uri="{FF2B5EF4-FFF2-40B4-BE49-F238E27FC236}">
                      <a16:creationId xmlns:a16="http://schemas.microsoft.com/office/drawing/2014/main" id="{7330843A-F13F-4507-BD05-924F473D4D37}"/>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2" name="Oval 73">
                  <a:extLst>
                    <a:ext uri="{FF2B5EF4-FFF2-40B4-BE49-F238E27FC236}">
                      <a16:creationId xmlns:a16="http://schemas.microsoft.com/office/drawing/2014/main" id="{0752B5B0-8B0E-4A45-BF83-D342564520A9}"/>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43" name="AutoShape 74">
                  <a:extLst>
                    <a:ext uri="{FF2B5EF4-FFF2-40B4-BE49-F238E27FC236}">
                      <a16:creationId xmlns:a16="http://schemas.microsoft.com/office/drawing/2014/main" id="{AEAE2DA7-A85C-41C8-954F-D743BD072EF4}"/>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4" name="Rectangle 75">
                  <a:extLst>
                    <a:ext uri="{FF2B5EF4-FFF2-40B4-BE49-F238E27FC236}">
                      <a16:creationId xmlns:a16="http://schemas.microsoft.com/office/drawing/2014/main" id="{49FCD713-0021-407A-88DB-5BB4CCF4A283}"/>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45" name="Rectangle 76">
                  <a:extLst>
                    <a:ext uri="{FF2B5EF4-FFF2-40B4-BE49-F238E27FC236}">
                      <a16:creationId xmlns:a16="http://schemas.microsoft.com/office/drawing/2014/main" id="{0849D2ED-D3FE-4EB7-89FD-DB4E15B23DC1}"/>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3834" name="Rectangle 77">
                <a:extLst>
                  <a:ext uri="{FF2B5EF4-FFF2-40B4-BE49-F238E27FC236}">
                    <a16:creationId xmlns:a16="http://schemas.microsoft.com/office/drawing/2014/main" id="{36F8CBB5-F359-4C8E-9E71-491323EE5222}"/>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35" name="Rectangle 78">
                <a:extLst>
                  <a:ext uri="{FF2B5EF4-FFF2-40B4-BE49-F238E27FC236}">
                    <a16:creationId xmlns:a16="http://schemas.microsoft.com/office/drawing/2014/main" id="{D9C0F2F8-6B10-4EBD-8C4B-49F28CFE7CE0}"/>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3827" name="Group 79">
              <a:extLst>
                <a:ext uri="{FF2B5EF4-FFF2-40B4-BE49-F238E27FC236}">
                  <a16:creationId xmlns:a16="http://schemas.microsoft.com/office/drawing/2014/main" id="{48920A10-8E31-42D5-997A-56AB20C734EA}"/>
                </a:ext>
              </a:extLst>
            </p:cNvPr>
            <p:cNvGrpSpPr>
              <a:grpSpLocks/>
            </p:cNvGrpSpPr>
            <p:nvPr/>
          </p:nvGrpSpPr>
          <p:grpSpPr bwMode="auto">
            <a:xfrm>
              <a:off x="3200" y="3240"/>
              <a:ext cx="150" cy="146"/>
              <a:chOff x="672" y="3552"/>
              <a:chExt cx="240" cy="240"/>
            </a:xfrm>
          </p:grpSpPr>
          <p:sp>
            <p:nvSpPr>
              <p:cNvPr id="33828" name="Oval 80">
                <a:extLst>
                  <a:ext uri="{FF2B5EF4-FFF2-40B4-BE49-F238E27FC236}">
                    <a16:creationId xmlns:a16="http://schemas.microsoft.com/office/drawing/2014/main" id="{B05407B0-0EDF-4914-BB76-01CDE5447163}"/>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29" name="Group 81">
                <a:extLst>
                  <a:ext uri="{FF2B5EF4-FFF2-40B4-BE49-F238E27FC236}">
                    <a16:creationId xmlns:a16="http://schemas.microsoft.com/office/drawing/2014/main" id="{36874487-B8BB-4114-8129-102A6108F61C}"/>
                  </a:ext>
                </a:extLst>
              </p:cNvPr>
              <p:cNvGrpSpPr>
                <a:grpSpLocks/>
              </p:cNvGrpSpPr>
              <p:nvPr/>
            </p:nvGrpSpPr>
            <p:grpSpPr bwMode="auto">
              <a:xfrm>
                <a:off x="699" y="3576"/>
                <a:ext cx="187" cy="192"/>
                <a:chOff x="833" y="1087"/>
                <a:chExt cx="263" cy="254"/>
              </a:xfrm>
            </p:grpSpPr>
            <p:sp>
              <p:nvSpPr>
                <p:cNvPr id="33830" name="AutoShape 82">
                  <a:extLst>
                    <a:ext uri="{FF2B5EF4-FFF2-40B4-BE49-F238E27FC236}">
                      <a16:creationId xmlns:a16="http://schemas.microsoft.com/office/drawing/2014/main" id="{869567E5-EB67-42B7-938D-92A75CF40C23}"/>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31" name="AutoShape 83">
                  <a:extLst>
                    <a:ext uri="{FF2B5EF4-FFF2-40B4-BE49-F238E27FC236}">
                      <a16:creationId xmlns:a16="http://schemas.microsoft.com/office/drawing/2014/main" id="{ECEA3C5C-D417-4330-A5C9-5DC5E8E85B07}"/>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32" name="Oval 84">
                  <a:extLst>
                    <a:ext uri="{FF2B5EF4-FFF2-40B4-BE49-F238E27FC236}">
                      <a16:creationId xmlns:a16="http://schemas.microsoft.com/office/drawing/2014/main" id="{BB91EB0F-97AC-4FF4-B9C4-13CA0DB7C025}"/>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3803" name="Group 85">
            <a:extLst>
              <a:ext uri="{FF2B5EF4-FFF2-40B4-BE49-F238E27FC236}">
                <a16:creationId xmlns:a16="http://schemas.microsoft.com/office/drawing/2014/main" id="{40E4F7EE-FAAF-4005-AFB2-5D0C9B779D76}"/>
              </a:ext>
            </a:extLst>
          </p:cNvPr>
          <p:cNvGrpSpPr>
            <a:grpSpLocks/>
          </p:cNvGrpSpPr>
          <p:nvPr/>
        </p:nvGrpSpPr>
        <p:grpSpPr bwMode="auto">
          <a:xfrm>
            <a:off x="4038600" y="963613"/>
            <a:ext cx="2179638" cy="1762125"/>
            <a:chOff x="2544" y="607"/>
            <a:chExt cx="1373" cy="1110"/>
          </a:xfrm>
        </p:grpSpPr>
        <p:grpSp>
          <p:nvGrpSpPr>
            <p:cNvPr id="33806" name="Group 86">
              <a:extLst>
                <a:ext uri="{FF2B5EF4-FFF2-40B4-BE49-F238E27FC236}">
                  <a16:creationId xmlns:a16="http://schemas.microsoft.com/office/drawing/2014/main" id="{27546881-339F-435E-8602-2F9D38EE7229}"/>
                </a:ext>
              </a:extLst>
            </p:cNvPr>
            <p:cNvGrpSpPr>
              <a:grpSpLocks/>
            </p:cNvGrpSpPr>
            <p:nvPr/>
          </p:nvGrpSpPr>
          <p:grpSpPr bwMode="auto">
            <a:xfrm>
              <a:off x="2781" y="607"/>
              <a:ext cx="1065" cy="1079"/>
              <a:chOff x="276" y="2846"/>
              <a:chExt cx="1698" cy="1774"/>
            </a:xfrm>
          </p:grpSpPr>
          <p:sp>
            <p:nvSpPr>
              <p:cNvPr id="33814" name="Freeform 87">
                <a:extLst>
                  <a:ext uri="{FF2B5EF4-FFF2-40B4-BE49-F238E27FC236}">
                    <a16:creationId xmlns:a16="http://schemas.microsoft.com/office/drawing/2014/main" id="{CC0AEF6F-78B1-491E-9213-6564024CD669}"/>
                  </a:ext>
                </a:extLst>
              </p:cNvPr>
              <p:cNvSpPr>
                <a:spLocks/>
              </p:cNvSpPr>
              <p:nvPr/>
            </p:nvSpPr>
            <p:spPr bwMode="auto">
              <a:xfrm>
                <a:off x="276" y="4054"/>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5" name="Freeform 88">
                <a:extLst>
                  <a:ext uri="{FF2B5EF4-FFF2-40B4-BE49-F238E27FC236}">
                    <a16:creationId xmlns:a16="http://schemas.microsoft.com/office/drawing/2014/main" id="{2CA41181-4F8C-497B-AA5A-C08F3D68A0DA}"/>
                  </a:ext>
                </a:extLst>
              </p:cNvPr>
              <p:cNvSpPr>
                <a:spLocks/>
              </p:cNvSpPr>
              <p:nvPr/>
            </p:nvSpPr>
            <p:spPr bwMode="auto">
              <a:xfrm>
                <a:off x="349" y="3567"/>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6" name="Oval 89">
                <a:extLst>
                  <a:ext uri="{FF2B5EF4-FFF2-40B4-BE49-F238E27FC236}">
                    <a16:creationId xmlns:a16="http://schemas.microsoft.com/office/drawing/2014/main" id="{B50945D7-49D2-4885-A6C9-1B4369DB4D00}"/>
                  </a:ext>
                </a:extLst>
              </p:cNvPr>
              <p:cNvSpPr>
                <a:spLocks noChangeArrowheads="1"/>
              </p:cNvSpPr>
              <p:nvPr/>
            </p:nvSpPr>
            <p:spPr bwMode="auto">
              <a:xfrm>
                <a:off x="276"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17" name="Line 90">
                <a:extLst>
                  <a:ext uri="{FF2B5EF4-FFF2-40B4-BE49-F238E27FC236}">
                    <a16:creationId xmlns:a16="http://schemas.microsoft.com/office/drawing/2014/main" id="{32425034-75C5-4335-B71E-6E158E6F5621}"/>
                  </a:ext>
                </a:extLst>
              </p:cNvPr>
              <p:cNvSpPr>
                <a:spLocks noChangeShapeType="1"/>
              </p:cNvSpPr>
              <p:nvPr/>
            </p:nvSpPr>
            <p:spPr bwMode="auto">
              <a:xfrm flipH="1" flipV="1">
                <a:off x="966" y="3901"/>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8" name="Line 91">
                <a:extLst>
                  <a:ext uri="{FF2B5EF4-FFF2-40B4-BE49-F238E27FC236}">
                    <a16:creationId xmlns:a16="http://schemas.microsoft.com/office/drawing/2014/main" id="{FCD2C056-E2C4-45B8-A2AE-06FEE592AA09}"/>
                  </a:ext>
                </a:extLst>
              </p:cNvPr>
              <p:cNvSpPr>
                <a:spLocks noChangeShapeType="1"/>
              </p:cNvSpPr>
              <p:nvPr/>
            </p:nvSpPr>
            <p:spPr bwMode="auto">
              <a:xfrm flipV="1">
                <a:off x="905" y="3858"/>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9" name="Oval 92">
                <a:extLst>
                  <a:ext uri="{FF2B5EF4-FFF2-40B4-BE49-F238E27FC236}">
                    <a16:creationId xmlns:a16="http://schemas.microsoft.com/office/drawing/2014/main" id="{24C440E2-A61D-4358-AA53-C9B79F992954}"/>
                  </a:ext>
                </a:extLst>
              </p:cNvPr>
              <p:cNvSpPr>
                <a:spLocks noChangeArrowheads="1"/>
              </p:cNvSpPr>
              <p:nvPr/>
            </p:nvSpPr>
            <p:spPr bwMode="auto">
              <a:xfrm>
                <a:off x="1122" y="4445"/>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20" name="AutoShape 93">
                <a:extLst>
                  <a:ext uri="{FF2B5EF4-FFF2-40B4-BE49-F238E27FC236}">
                    <a16:creationId xmlns:a16="http://schemas.microsoft.com/office/drawing/2014/main" id="{AC36133B-0352-4E22-B5F0-CE2B718FC909}"/>
                  </a:ext>
                </a:extLst>
              </p:cNvPr>
              <p:cNvSpPr>
                <a:spLocks noChangeArrowheads="1"/>
              </p:cNvSpPr>
              <p:nvPr/>
            </p:nvSpPr>
            <p:spPr bwMode="auto">
              <a:xfrm rot="5404515">
                <a:off x="1230" y="3460"/>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1" name="Rectangle 94">
                <a:extLst>
                  <a:ext uri="{FF2B5EF4-FFF2-40B4-BE49-F238E27FC236}">
                    <a16:creationId xmlns:a16="http://schemas.microsoft.com/office/drawing/2014/main" id="{199D7C60-E59F-4B87-89BB-34F3CCEA0305}"/>
                  </a:ext>
                </a:extLst>
              </p:cNvPr>
              <p:cNvSpPr>
                <a:spLocks noChangeArrowheads="1"/>
              </p:cNvSpPr>
              <p:nvPr/>
            </p:nvSpPr>
            <p:spPr bwMode="auto">
              <a:xfrm rot="-153953">
                <a:off x="1301" y="3458"/>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22" name="Group 95">
                <a:extLst>
                  <a:ext uri="{FF2B5EF4-FFF2-40B4-BE49-F238E27FC236}">
                    <a16:creationId xmlns:a16="http://schemas.microsoft.com/office/drawing/2014/main" id="{39055561-9602-4912-B6ED-482C4DDA3816}"/>
                  </a:ext>
                </a:extLst>
              </p:cNvPr>
              <p:cNvGrpSpPr>
                <a:grpSpLocks/>
              </p:cNvGrpSpPr>
              <p:nvPr/>
            </p:nvGrpSpPr>
            <p:grpSpPr bwMode="auto">
              <a:xfrm>
                <a:off x="1287" y="2846"/>
                <a:ext cx="687" cy="734"/>
                <a:chOff x="1344" y="226"/>
                <a:chExt cx="687" cy="734"/>
              </a:xfrm>
            </p:grpSpPr>
            <p:sp>
              <p:nvSpPr>
                <p:cNvPr id="33823" name="Rectangle 96">
                  <a:extLst>
                    <a:ext uri="{FF2B5EF4-FFF2-40B4-BE49-F238E27FC236}">
                      <a16:creationId xmlns:a16="http://schemas.microsoft.com/office/drawing/2014/main" id="{E42A411F-1FCC-4F77-A692-C69D505EF91C}"/>
                    </a:ext>
                  </a:extLst>
                </p:cNvPr>
                <p:cNvSpPr>
                  <a:spLocks noChangeArrowheads="1"/>
                </p:cNvSpPr>
                <p:nvPr/>
              </p:nvSpPr>
              <p:spPr bwMode="auto">
                <a:xfrm rot="-153622">
                  <a:off x="1391" y="226"/>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24" name="Rectangle 97">
                  <a:extLst>
                    <a:ext uri="{FF2B5EF4-FFF2-40B4-BE49-F238E27FC236}">
                      <a16:creationId xmlns:a16="http://schemas.microsoft.com/office/drawing/2014/main" id="{ADCD3B03-3419-4CFA-9C8A-9D6F3689D679}"/>
                    </a:ext>
                  </a:extLst>
                </p:cNvPr>
                <p:cNvSpPr>
                  <a:spLocks noChangeArrowheads="1"/>
                </p:cNvSpPr>
                <p:nvPr/>
              </p:nvSpPr>
              <p:spPr bwMode="auto">
                <a:xfrm rot="-158469">
                  <a:off x="1344" y="912"/>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3807" name="Line 98">
              <a:extLst>
                <a:ext uri="{FF2B5EF4-FFF2-40B4-BE49-F238E27FC236}">
                  <a16:creationId xmlns:a16="http://schemas.microsoft.com/office/drawing/2014/main" id="{0F9D3ED0-6937-4F2A-B77E-FE36379643E8}"/>
                </a:ext>
              </a:extLst>
            </p:cNvPr>
            <p:cNvSpPr>
              <a:spLocks noChangeShapeType="1"/>
            </p:cNvSpPr>
            <p:nvPr/>
          </p:nvSpPr>
          <p:spPr bwMode="auto">
            <a:xfrm>
              <a:off x="2544" y="1717"/>
              <a:ext cx="13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808" name="Group 99">
              <a:extLst>
                <a:ext uri="{FF2B5EF4-FFF2-40B4-BE49-F238E27FC236}">
                  <a16:creationId xmlns:a16="http://schemas.microsoft.com/office/drawing/2014/main" id="{ABF3A2E3-2966-4227-8DC4-9E3CEA0917A4}"/>
                </a:ext>
              </a:extLst>
            </p:cNvPr>
            <p:cNvGrpSpPr>
              <a:grpSpLocks/>
            </p:cNvGrpSpPr>
            <p:nvPr/>
          </p:nvGrpSpPr>
          <p:grpSpPr bwMode="auto">
            <a:xfrm>
              <a:off x="3198" y="1038"/>
              <a:ext cx="150" cy="146"/>
              <a:chOff x="672" y="3552"/>
              <a:chExt cx="240" cy="240"/>
            </a:xfrm>
          </p:grpSpPr>
          <p:sp>
            <p:nvSpPr>
              <p:cNvPr id="33809" name="Oval 100">
                <a:extLst>
                  <a:ext uri="{FF2B5EF4-FFF2-40B4-BE49-F238E27FC236}">
                    <a16:creationId xmlns:a16="http://schemas.microsoft.com/office/drawing/2014/main" id="{454FDD4C-1BD6-4E2A-9F02-6D48D3C94865}"/>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3810" name="Group 101">
                <a:extLst>
                  <a:ext uri="{FF2B5EF4-FFF2-40B4-BE49-F238E27FC236}">
                    <a16:creationId xmlns:a16="http://schemas.microsoft.com/office/drawing/2014/main" id="{8D9B6477-FE99-47E6-9E0E-78E4B01A0567}"/>
                  </a:ext>
                </a:extLst>
              </p:cNvPr>
              <p:cNvGrpSpPr>
                <a:grpSpLocks/>
              </p:cNvGrpSpPr>
              <p:nvPr/>
            </p:nvGrpSpPr>
            <p:grpSpPr bwMode="auto">
              <a:xfrm>
                <a:off x="699" y="3576"/>
                <a:ext cx="187" cy="192"/>
                <a:chOff x="833" y="1087"/>
                <a:chExt cx="263" cy="254"/>
              </a:xfrm>
            </p:grpSpPr>
            <p:sp>
              <p:nvSpPr>
                <p:cNvPr id="33811" name="AutoShape 102">
                  <a:extLst>
                    <a:ext uri="{FF2B5EF4-FFF2-40B4-BE49-F238E27FC236}">
                      <a16:creationId xmlns:a16="http://schemas.microsoft.com/office/drawing/2014/main" id="{D519484F-984F-490B-9EA9-884F5DE5DEF7}"/>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12" name="AutoShape 103">
                  <a:extLst>
                    <a:ext uri="{FF2B5EF4-FFF2-40B4-BE49-F238E27FC236}">
                      <a16:creationId xmlns:a16="http://schemas.microsoft.com/office/drawing/2014/main" id="{102B2105-95EB-4C6A-ABDD-0940868753EB}"/>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3813" name="Oval 104">
                  <a:extLst>
                    <a:ext uri="{FF2B5EF4-FFF2-40B4-BE49-F238E27FC236}">
                      <a16:creationId xmlns:a16="http://schemas.microsoft.com/office/drawing/2014/main" id="{81074854-5A45-4E1E-97FF-FF8470FFD73D}"/>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3804" name="Text Box 105">
            <a:extLst>
              <a:ext uri="{FF2B5EF4-FFF2-40B4-BE49-F238E27FC236}">
                <a16:creationId xmlns:a16="http://schemas.microsoft.com/office/drawing/2014/main" id="{C4FB518F-4F54-4540-B4E8-FC4144B82DFB}"/>
              </a:ext>
            </a:extLst>
          </p:cNvPr>
          <p:cNvSpPr txBox="1">
            <a:spLocks noChangeArrowheads="1"/>
          </p:cNvSpPr>
          <p:nvPr/>
        </p:nvSpPr>
        <p:spPr bwMode="auto">
          <a:xfrm rot="-5400000">
            <a:off x="29369" y="2201069"/>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
        <p:nvSpPr>
          <p:cNvPr id="33805" name="Text Box 106">
            <a:extLst>
              <a:ext uri="{FF2B5EF4-FFF2-40B4-BE49-F238E27FC236}">
                <a16:creationId xmlns:a16="http://schemas.microsoft.com/office/drawing/2014/main" id="{45B7C309-6DB6-449C-9320-926D939DDD62}"/>
              </a:ext>
            </a:extLst>
          </p:cNvPr>
          <p:cNvSpPr txBox="1">
            <a:spLocks noChangeArrowheads="1"/>
          </p:cNvSpPr>
          <p:nvPr/>
        </p:nvSpPr>
        <p:spPr bwMode="auto">
          <a:xfrm rot="-5400000">
            <a:off x="50006" y="58935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145">
            <a:extLst>
              <a:ext uri="{FF2B5EF4-FFF2-40B4-BE49-F238E27FC236}">
                <a16:creationId xmlns:a16="http://schemas.microsoft.com/office/drawing/2014/main" id="{4A64570B-F55D-4F7F-A9E2-2B8666D017B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19" name="Text Box 146">
            <a:extLst>
              <a:ext uri="{FF2B5EF4-FFF2-40B4-BE49-F238E27FC236}">
                <a16:creationId xmlns:a16="http://schemas.microsoft.com/office/drawing/2014/main" id="{13E600BB-C1C4-4A9B-B6B2-6A29EEFA68F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sp>
        <p:nvSpPr>
          <p:cNvPr id="34820" name="Text Box 364">
            <a:extLst>
              <a:ext uri="{FF2B5EF4-FFF2-40B4-BE49-F238E27FC236}">
                <a16:creationId xmlns:a16="http://schemas.microsoft.com/office/drawing/2014/main" id="{AD231201-D8F7-4293-9B2F-2277F413BAD8}"/>
              </a:ext>
            </a:extLst>
          </p:cNvPr>
          <p:cNvSpPr txBox="1">
            <a:spLocks noChangeArrowheads="1"/>
          </p:cNvSpPr>
          <p:nvPr/>
        </p:nvSpPr>
        <p:spPr bwMode="auto">
          <a:xfrm>
            <a:off x="149225" y="1200150"/>
            <a:ext cx="65532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If we look at a forklift from below, we see that it is different from a car and why it´s very dangerous to drive it as if it were a race car.</a:t>
            </a:r>
          </a:p>
        </p:txBody>
      </p:sp>
      <p:grpSp>
        <p:nvGrpSpPr>
          <p:cNvPr id="34821" name="Group 388">
            <a:extLst>
              <a:ext uri="{FF2B5EF4-FFF2-40B4-BE49-F238E27FC236}">
                <a16:creationId xmlns:a16="http://schemas.microsoft.com/office/drawing/2014/main" id="{70180534-6941-4A52-989D-22E571690AF6}"/>
              </a:ext>
            </a:extLst>
          </p:cNvPr>
          <p:cNvGrpSpPr>
            <a:grpSpLocks/>
          </p:cNvGrpSpPr>
          <p:nvPr/>
        </p:nvGrpSpPr>
        <p:grpSpPr bwMode="auto">
          <a:xfrm>
            <a:off x="2324100" y="6413500"/>
            <a:ext cx="1831975" cy="304800"/>
            <a:chOff x="1312" y="1577"/>
            <a:chExt cx="899" cy="224"/>
          </a:xfrm>
        </p:grpSpPr>
        <p:sp>
          <p:nvSpPr>
            <p:cNvPr id="34942" name="AutoShape 389">
              <a:extLst>
                <a:ext uri="{FF2B5EF4-FFF2-40B4-BE49-F238E27FC236}">
                  <a16:creationId xmlns:a16="http://schemas.microsoft.com/office/drawing/2014/main" id="{9CF15461-8B25-40E2-803D-02B831C1E9E4}"/>
                </a:ext>
              </a:extLst>
            </p:cNvPr>
            <p:cNvSpPr>
              <a:spLocks noChangeArrowheads="1"/>
            </p:cNvSpPr>
            <p:nvPr/>
          </p:nvSpPr>
          <p:spPr bwMode="auto">
            <a:xfrm rot="10776734">
              <a:off x="1312" y="1639"/>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43" name="Text Box 390">
              <a:extLst>
                <a:ext uri="{FF2B5EF4-FFF2-40B4-BE49-F238E27FC236}">
                  <a16:creationId xmlns:a16="http://schemas.microsoft.com/office/drawing/2014/main" id="{4DF93915-89E6-4951-A0CA-7AF2A865D78B}"/>
                </a:ext>
              </a:extLst>
            </p:cNvPr>
            <p:cNvSpPr txBox="1">
              <a:spLocks noChangeArrowheads="1"/>
            </p:cNvSpPr>
            <p:nvPr/>
          </p:nvSpPr>
          <p:spPr bwMode="auto">
            <a:xfrm>
              <a:off x="1470" y="1577"/>
              <a:ext cx="741" cy="22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Steering Axle</a:t>
              </a:r>
            </a:p>
          </p:txBody>
        </p:sp>
      </p:grpSp>
      <p:grpSp>
        <p:nvGrpSpPr>
          <p:cNvPr id="34822" name="Group 587">
            <a:extLst>
              <a:ext uri="{FF2B5EF4-FFF2-40B4-BE49-F238E27FC236}">
                <a16:creationId xmlns:a16="http://schemas.microsoft.com/office/drawing/2014/main" id="{ABDEC18B-530F-4BCC-B8B6-1B8B126717BC}"/>
              </a:ext>
            </a:extLst>
          </p:cNvPr>
          <p:cNvGrpSpPr>
            <a:grpSpLocks/>
          </p:cNvGrpSpPr>
          <p:nvPr/>
        </p:nvGrpSpPr>
        <p:grpSpPr bwMode="auto">
          <a:xfrm>
            <a:off x="825500" y="6235700"/>
            <a:ext cx="1449388" cy="2176463"/>
            <a:chOff x="1600" y="4052"/>
            <a:chExt cx="913" cy="1371"/>
          </a:xfrm>
        </p:grpSpPr>
        <p:sp>
          <p:nvSpPr>
            <p:cNvPr id="34923" name="Rectangle 588">
              <a:extLst>
                <a:ext uri="{FF2B5EF4-FFF2-40B4-BE49-F238E27FC236}">
                  <a16:creationId xmlns:a16="http://schemas.microsoft.com/office/drawing/2014/main" id="{09160E05-C322-49D4-B189-3DB67789FC24}"/>
                </a:ext>
              </a:extLst>
            </p:cNvPr>
            <p:cNvSpPr>
              <a:spLocks noChangeArrowheads="1"/>
            </p:cNvSpPr>
            <p:nvPr/>
          </p:nvSpPr>
          <p:spPr bwMode="auto">
            <a:xfrm rot="5376734">
              <a:off x="1491" y="4256"/>
              <a:ext cx="1128" cy="90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24" name="Arc 589">
              <a:extLst>
                <a:ext uri="{FF2B5EF4-FFF2-40B4-BE49-F238E27FC236}">
                  <a16:creationId xmlns:a16="http://schemas.microsoft.com/office/drawing/2014/main" id="{9FEA5080-CCC4-408A-9699-5B98C2FCA9A5}"/>
                </a:ext>
              </a:extLst>
            </p:cNvPr>
            <p:cNvSpPr>
              <a:spLocks/>
            </p:cNvSpPr>
            <p:nvPr/>
          </p:nvSpPr>
          <p:spPr bwMode="auto">
            <a:xfrm rot="5376734">
              <a:off x="1970" y="4881"/>
              <a:ext cx="173" cy="91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925" name="Rectangle 590">
              <a:extLst>
                <a:ext uri="{FF2B5EF4-FFF2-40B4-BE49-F238E27FC236}">
                  <a16:creationId xmlns:a16="http://schemas.microsoft.com/office/drawing/2014/main" id="{6E457198-8CEF-423E-8A07-B5F6C8614480}"/>
                </a:ext>
              </a:extLst>
            </p:cNvPr>
            <p:cNvSpPr>
              <a:spLocks noChangeArrowheads="1"/>
            </p:cNvSpPr>
            <p:nvPr/>
          </p:nvSpPr>
          <p:spPr bwMode="auto">
            <a:xfrm rot="5376734">
              <a:off x="2037" y="4828"/>
              <a:ext cx="42" cy="874"/>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26" name="AutoShape 591">
              <a:extLst>
                <a:ext uri="{FF2B5EF4-FFF2-40B4-BE49-F238E27FC236}">
                  <a16:creationId xmlns:a16="http://schemas.microsoft.com/office/drawing/2014/main" id="{119978FF-B712-424F-AD24-EA4DBD6C4431}"/>
                </a:ext>
              </a:extLst>
            </p:cNvPr>
            <p:cNvSpPr>
              <a:spLocks noChangeArrowheads="1"/>
            </p:cNvSpPr>
            <p:nvPr/>
          </p:nvSpPr>
          <p:spPr bwMode="auto">
            <a:xfrm rot="5376734">
              <a:off x="1559" y="5107"/>
              <a:ext cx="255"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27" name="AutoShape 592">
              <a:extLst>
                <a:ext uri="{FF2B5EF4-FFF2-40B4-BE49-F238E27FC236}">
                  <a16:creationId xmlns:a16="http://schemas.microsoft.com/office/drawing/2014/main" id="{1BF7109C-62D5-4F55-9DED-FAD6E167BF53}"/>
                </a:ext>
              </a:extLst>
            </p:cNvPr>
            <p:cNvSpPr>
              <a:spLocks noChangeArrowheads="1"/>
            </p:cNvSpPr>
            <p:nvPr/>
          </p:nvSpPr>
          <p:spPr bwMode="auto">
            <a:xfrm rot="5376734">
              <a:off x="2308" y="5102"/>
              <a:ext cx="255"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28" name="AutoShape 593">
              <a:extLst>
                <a:ext uri="{FF2B5EF4-FFF2-40B4-BE49-F238E27FC236}">
                  <a16:creationId xmlns:a16="http://schemas.microsoft.com/office/drawing/2014/main" id="{53B1BFBC-8A3F-4097-ACDA-DC69CF37C932}"/>
                </a:ext>
              </a:extLst>
            </p:cNvPr>
            <p:cNvSpPr>
              <a:spLocks noChangeArrowheads="1"/>
            </p:cNvSpPr>
            <p:nvPr/>
          </p:nvSpPr>
          <p:spPr bwMode="auto">
            <a:xfrm rot="5376734">
              <a:off x="1556" y="4213"/>
              <a:ext cx="255" cy="139"/>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29" name="AutoShape 594">
              <a:extLst>
                <a:ext uri="{FF2B5EF4-FFF2-40B4-BE49-F238E27FC236}">
                  <a16:creationId xmlns:a16="http://schemas.microsoft.com/office/drawing/2014/main" id="{CD72FD13-4EFE-42CF-BDD3-E3F8D2420F42}"/>
                </a:ext>
              </a:extLst>
            </p:cNvPr>
            <p:cNvSpPr>
              <a:spLocks noChangeArrowheads="1"/>
            </p:cNvSpPr>
            <p:nvPr/>
          </p:nvSpPr>
          <p:spPr bwMode="auto">
            <a:xfrm rot="5376734">
              <a:off x="2297" y="4206"/>
              <a:ext cx="256"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30" name="Arc 595">
              <a:extLst>
                <a:ext uri="{FF2B5EF4-FFF2-40B4-BE49-F238E27FC236}">
                  <a16:creationId xmlns:a16="http://schemas.microsoft.com/office/drawing/2014/main" id="{56718FF6-2CDE-44E7-8F1A-3F391B1FF612}"/>
                </a:ext>
              </a:extLst>
            </p:cNvPr>
            <p:cNvSpPr>
              <a:spLocks/>
            </p:cNvSpPr>
            <p:nvPr/>
          </p:nvSpPr>
          <p:spPr bwMode="auto">
            <a:xfrm rot="-5413663">
              <a:off x="2005" y="3648"/>
              <a:ext cx="88" cy="896"/>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931" name="Oval 596">
              <a:extLst>
                <a:ext uri="{FF2B5EF4-FFF2-40B4-BE49-F238E27FC236}">
                  <a16:creationId xmlns:a16="http://schemas.microsoft.com/office/drawing/2014/main" id="{FEDE797D-F4CC-47B6-AFA1-EBB604C46F12}"/>
                </a:ext>
              </a:extLst>
            </p:cNvPr>
            <p:cNvSpPr>
              <a:spLocks noChangeArrowheads="1"/>
            </p:cNvSpPr>
            <p:nvPr/>
          </p:nvSpPr>
          <p:spPr bwMode="auto">
            <a:xfrm>
              <a:off x="1638" y="4242"/>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32" name="Oval 597">
              <a:extLst>
                <a:ext uri="{FF2B5EF4-FFF2-40B4-BE49-F238E27FC236}">
                  <a16:creationId xmlns:a16="http://schemas.microsoft.com/office/drawing/2014/main" id="{F44964E8-7E1A-4CA6-AB5D-3CF182E62F47}"/>
                </a:ext>
              </a:extLst>
            </p:cNvPr>
            <p:cNvSpPr>
              <a:spLocks noChangeArrowheads="1"/>
            </p:cNvSpPr>
            <p:nvPr/>
          </p:nvSpPr>
          <p:spPr bwMode="auto">
            <a:xfrm>
              <a:off x="1641" y="51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33" name="Oval 598">
              <a:extLst>
                <a:ext uri="{FF2B5EF4-FFF2-40B4-BE49-F238E27FC236}">
                  <a16:creationId xmlns:a16="http://schemas.microsoft.com/office/drawing/2014/main" id="{BDEE6B5B-441D-4530-91FF-AC6FDADDC9A2}"/>
                </a:ext>
              </a:extLst>
            </p:cNvPr>
            <p:cNvSpPr>
              <a:spLocks noChangeArrowheads="1"/>
            </p:cNvSpPr>
            <p:nvPr/>
          </p:nvSpPr>
          <p:spPr bwMode="auto">
            <a:xfrm>
              <a:off x="2385" y="42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34" name="Oval 599">
              <a:extLst>
                <a:ext uri="{FF2B5EF4-FFF2-40B4-BE49-F238E27FC236}">
                  <a16:creationId xmlns:a16="http://schemas.microsoft.com/office/drawing/2014/main" id="{0EAA78A4-CEE9-4D86-BF58-83BCD6BC434A}"/>
                </a:ext>
              </a:extLst>
            </p:cNvPr>
            <p:cNvSpPr>
              <a:spLocks noChangeArrowheads="1"/>
            </p:cNvSpPr>
            <p:nvPr/>
          </p:nvSpPr>
          <p:spPr bwMode="auto">
            <a:xfrm>
              <a:off x="2391" y="51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35" name="Rectangle 600" descr="10%">
              <a:extLst>
                <a:ext uri="{FF2B5EF4-FFF2-40B4-BE49-F238E27FC236}">
                  <a16:creationId xmlns:a16="http://schemas.microsoft.com/office/drawing/2014/main" id="{013DD67C-D46B-40E1-B27B-6A0B35EB4DB1}"/>
                </a:ext>
              </a:extLst>
            </p:cNvPr>
            <p:cNvSpPr>
              <a:spLocks noChangeArrowheads="1"/>
            </p:cNvSpPr>
            <p:nvPr/>
          </p:nvSpPr>
          <p:spPr bwMode="auto">
            <a:xfrm>
              <a:off x="1683" y="4281"/>
              <a:ext cx="745" cy="898"/>
            </a:xfrm>
            <a:prstGeom prst="rect">
              <a:avLst/>
            </a:prstGeom>
            <a:blipFill dpi="0" rotWithShape="0">
              <a:blip r:embed="rId2"/>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936" name="Group 601">
              <a:extLst>
                <a:ext uri="{FF2B5EF4-FFF2-40B4-BE49-F238E27FC236}">
                  <a16:creationId xmlns:a16="http://schemas.microsoft.com/office/drawing/2014/main" id="{752DA196-D25E-4AFB-9296-7166DDD0A2BC}"/>
                </a:ext>
              </a:extLst>
            </p:cNvPr>
            <p:cNvGrpSpPr>
              <a:grpSpLocks/>
            </p:cNvGrpSpPr>
            <p:nvPr/>
          </p:nvGrpSpPr>
          <p:grpSpPr bwMode="auto">
            <a:xfrm>
              <a:off x="1968" y="4641"/>
              <a:ext cx="173" cy="170"/>
              <a:chOff x="672" y="3552"/>
              <a:chExt cx="240" cy="240"/>
            </a:xfrm>
          </p:grpSpPr>
          <p:sp>
            <p:nvSpPr>
              <p:cNvPr id="34937" name="Oval 602">
                <a:extLst>
                  <a:ext uri="{FF2B5EF4-FFF2-40B4-BE49-F238E27FC236}">
                    <a16:creationId xmlns:a16="http://schemas.microsoft.com/office/drawing/2014/main" id="{2B40EB58-59AE-444B-A6B4-0DBC4E7228DA}"/>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938" name="Group 603">
                <a:extLst>
                  <a:ext uri="{FF2B5EF4-FFF2-40B4-BE49-F238E27FC236}">
                    <a16:creationId xmlns:a16="http://schemas.microsoft.com/office/drawing/2014/main" id="{F85A0A49-6D16-4CED-926F-984A9905B905}"/>
                  </a:ext>
                </a:extLst>
              </p:cNvPr>
              <p:cNvGrpSpPr>
                <a:grpSpLocks/>
              </p:cNvGrpSpPr>
              <p:nvPr/>
            </p:nvGrpSpPr>
            <p:grpSpPr bwMode="auto">
              <a:xfrm>
                <a:off x="699" y="3576"/>
                <a:ext cx="187" cy="192"/>
                <a:chOff x="833" y="1087"/>
                <a:chExt cx="263" cy="254"/>
              </a:xfrm>
            </p:grpSpPr>
            <p:sp>
              <p:nvSpPr>
                <p:cNvPr id="34939" name="AutoShape 604">
                  <a:extLst>
                    <a:ext uri="{FF2B5EF4-FFF2-40B4-BE49-F238E27FC236}">
                      <a16:creationId xmlns:a16="http://schemas.microsoft.com/office/drawing/2014/main" id="{596C28C2-16E1-4424-812B-CFD000BA477A}"/>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40" name="AutoShape 605">
                  <a:extLst>
                    <a:ext uri="{FF2B5EF4-FFF2-40B4-BE49-F238E27FC236}">
                      <a16:creationId xmlns:a16="http://schemas.microsoft.com/office/drawing/2014/main" id="{682A33F4-62A3-4351-BB2A-9A1E0C4D043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41" name="Oval 606">
                  <a:extLst>
                    <a:ext uri="{FF2B5EF4-FFF2-40B4-BE49-F238E27FC236}">
                      <a16:creationId xmlns:a16="http://schemas.microsoft.com/office/drawing/2014/main" id="{6A92DFC8-E470-4770-A331-AEDC358FE92E}"/>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4823" name="Group 671">
            <a:extLst>
              <a:ext uri="{FF2B5EF4-FFF2-40B4-BE49-F238E27FC236}">
                <a16:creationId xmlns:a16="http://schemas.microsoft.com/office/drawing/2014/main" id="{265C0972-BB39-4067-B7A4-10DFB0E342EF}"/>
              </a:ext>
            </a:extLst>
          </p:cNvPr>
          <p:cNvGrpSpPr>
            <a:grpSpLocks/>
          </p:cNvGrpSpPr>
          <p:nvPr/>
        </p:nvGrpSpPr>
        <p:grpSpPr bwMode="auto">
          <a:xfrm>
            <a:off x="927100" y="2324100"/>
            <a:ext cx="3398838" cy="2882900"/>
            <a:chOff x="624" y="1328"/>
            <a:chExt cx="2141" cy="1816"/>
          </a:xfrm>
        </p:grpSpPr>
        <p:grpSp>
          <p:nvGrpSpPr>
            <p:cNvPr id="34896" name="Group 354">
              <a:extLst>
                <a:ext uri="{FF2B5EF4-FFF2-40B4-BE49-F238E27FC236}">
                  <a16:creationId xmlns:a16="http://schemas.microsoft.com/office/drawing/2014/main" id="{61CFB2E3-648E-4774-96CE-86DE3E09416F}"/>
                </a:ext>
              </a:extLst>
            </p:cNvPr>
            <p:cNvGrpSpPr>
              <a:grpSpLocks/>
            </p:cNvGrpSpPr>
            <p:nvPr/>
          </p:nvGrpSpPr>
          <p:grpSpPr bwMode="auto">
            <a:xfrm>
              <a:off x="1440" y="2792"/>
              <a:ext cx="1325" cy="192"/>
              <a:chOff x="1320" y="2588"/>
              <a:chExt cx="1041" cy="231"/>
            </a:xfrm>
          </p:grpSpPr>
          <p:sp>
            <p:nvSpPr>
              <p:cNvPr id="34921" name="Text Box 355">
                <a:extLst>
                  <a:ext uri="{FF2B5EF4-FFF2-40B4-BE49-F238E27FC236}">
                    <a16:creationId xmlns:a16="http://schemas.microsoft.com/office/drawing/2014/main" id="{99BED67E-729F-461F-A93C-9850868FD056}"/>
                  </a:ext>
                </a:extLst>
              </p:cNvPr>
              <p:cNvSpPr txBox="1">
                <a:spLocks noChangeArrowheads="1"/>
              </p:cNvSpPr>
              <p:nvPr/>
            </p:nvSpPr>
            <p:spPr bwMode="auto">
              <a:xfrm>
                <a:off x="1496" y="2588"/>
                <a:ext cx="865" cy="23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Steering Axle</a:t>
                </a:r>
              </a:p>
            </p:txBody>
          </p:sp>
          <p:sp>
            <p:nvSpPr>
              <p:cNvPr id="34922" name="AutoShape 356">
                <a:extLst>
                  <a:ext uri="{FF2B5EF4-FFF2-40B4-BE49-F238E27FC236}">
                    <a16:creationId xmlns:a16="http://schemas.microsoft.com/office/drawing/2014/main" id="{2881F833-FA5A-4038-9601-2D209D322433}"/>
                  </a:ext>
                </a:extLst>
              </p:cNvPr>
              <p:cNvSpPr>
                <a:spLocks noChangeArrowheads="1"/>
              </p:cNvSpPr>
              <p:nvPr/>
            </p:nvSpPr>
            <p:spPr bwMode="auto">
              <a:xfrm rot="10776734">
                <a:off x="1320" y="2660"/>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4897" name="Group 610">
              <a:extLst>
                <a:ext uri="{FF2B5EF4-FFF2-40B4-BE49-F238E27FC236}">
                  <a16:creationId xmlns:a16="http://schemas.microsoft.com/office/drawing/2014/main" id="{5D7DBF87-AA73-439F-93ED-57280B8F9749}"/>
                </a:ext>
              </a:extLst>
            </p:cNvPr>
            <p:cNvGrpSpPr>
              <a:grpSpLocks/>
            </p:cNvGrpSpPr>
            <p:nvPr/>
          </p:nvGrpSpPr>
          <p:grpSpPr bwMode="auto">
            <a:xfrm>
              <a:off x="624" y="1328"/>
              <a:ext cx="798" cy="1816"/>
              <a:chOff x="1629" y="1350"/>
              <a:chExt cx="798" cy="1816"/>
            </a:xfrm>
          </p:grpSpPr>
          <p:sp>
            <p:nvSpPr>
              <p:cNvPr id="34898" name="AutoShape 611">
                <a:extLst>
                  <a:ext uri="{FF2B5EF4-FFF2-40B4-BE49-F238E27FC236}">
                    <a16:creationId xmlns:a16="http://schemas.microsoft.com/office/drawing/2014/main" id="{9704724C-284B-4DAE-A842-3F0214BBDBB0}"/>
                  </a:ext>
                </a:extLst>
              </p:cNvPr>
              <p:cNvSpPr>
                <a:spLocks noChangeArrowheads="1"/>
              </p:cNvSpPr>
              <p:nvPr/>
            </p:nvSpPr>
            <p:spPr bwMode="auto">
              <a:xfrm rot="5376734">
                <a:off x="1496" y="1643"/>
                <a:ext cx="523" cy="7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99" name="AutoShape 612">
                <a:extLst>
                  <a:ext uri="{FF2B5EF4-FFF2-40B4-BE49-F238E27FC236}">
                    <a16:creationId xmlns:a16="http://schemas.microsoft.com/office/drawing/2014/main" id="{A820DDA9-9168-48E8-89C2-D96BC4756612}"/>
                  </a:ext>
                </a:extLst>
              </p:cNvPr>
              <p:cNvSpPr>
                <a:spLocks noChangeArrowheads="1"/>
              </p:cNvSpPr>
              <p:nvPr/>
            </p:nvSpPr>
            <p:spPr bwMode="auto">
              <a:xfrm rot="5376734">
                <a:off x="2011" y="1652"/>
                <a:ext cx="524" cy="7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900" name="Group 613">
                <a:extLst>
                  <a:ext uri="{FF2B5EF4-FFF2-40B4-BE49-F238E27FC236}">
                    <a16:creationId xmlns:a16="http://schemas.microsoft.com/office/drawing/2014/main" id="{03F84956-4855-4062-8B3C-78CF68DE6171}"/>
                  </a:ext>
                </a:extLst>
              </p:cNvPr>
              <p:cNvGrpSpPr>
                <a:grpSpLocks/>
              </p:cNvGrpSpPr>
              <p:nvPr/>
            </p:nvGrpSpPr>
            <p:grpSpPr bwMode="auto">
              <a:xfrm rot="5376734">
                <a:off x="1433" y="2206"/>
                <a:ext cx="1190" cy="729"/>
                <a:chOff x="2469" y="2499"/>
                <a:chExt cx="1419" cy="633"/>
              </a:xfrm>
            </p:grpSpPr>
            <p:sp>
              <p:nvSpPr>
                <p:cNvPr id="34918" name="Rectangle 614">
                  <a:extLst>
                    <a:ext uri="{FF2B5EF4-FFF2-40B4-BE49-F238E27FC236}">
                      <a16:creationId xmlns:a16="http://schemas.microsoft.com/office/drawing/2014/main" id="{1BED4F33-4FD9-4220-9F7A-B4A5E67DDAF1}"/>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19" name="Arc 615">
                  <a:extLst>
                    <a:ext uri="{FF2B5EF4-FFF2-40B4-BE49-F238E27FC236}">
                      <a16:creationId xmlns:a16="http://schemas.microsoft.com/office/drawing/2014/main" id="{0FBF80FF-A2C9-4E2E-B17F-5C474DF9419F}"/>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920" name="Rectangle 616">
                  <a:extLst>
                    <a:ext uri="{FF2B5EF4-FFF2-40B4-BE49-F238E27FC236}">
                      <a16:creationId xmlns:a16="http://schemas.microsoft.com/office/drawing/2014/main" id="{35B32A8C-1DE8-4AAB-B919-E6A54484CFFF}"/>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4901" name="Group 617">
                <a:extLst>
                  <a:ext uri="{FF2B5EF4-FFF2-40B4-BE49-F238E27FC236}">
                    <a16:creationId xmlns:a16="http://schemas.microsoft.com/office/drawing/2014/main" id="{B89F83DB-B999-4949-AC5A-11C4F40DFBA1}"/>
                  </a:ext>
                </a:extLst>
              </p:cNvPr>
              <p:cNvGrpSpPr>
                <a:grpSpLocks/>
              </p:cNvGrpSpPr>
              <p:nvPr/>
            </p:nvGrpSpPr>
            <p:grpSpPr bwMode="auto">
              <a:xfrm>
                <a:off x="1678" y="2811"/>
                <a:ext cx="709" cy="243"/>
                <a:chOff x="1678" y="2811"/>
                <a:chExt cx="709" cy="243"/>
              </a:xfrm>
            </p:grpSpPr>
            <p:sp>
              <p:nvSpPr>
                <p:cNvPr id="34916" name="AutoShape 618">
                  <a:extLst>
                    <a:ext uri="{FF2B5EF4-FFF2-40B4-BE49-F238E27FC236}">
                      <a16:creationId xmlns:a16="http://schemas.microsoft.com/office/drawing/2014/main" id="{10E08254-DE35-4D9D-99DB-F35BC3C79ABD}"/>
                    </a:ext>
                  </a:extLst>
                </p:cNvPr>
                <p:cNvSpPr>
                  <a:spLocks noChangeArrowheads="1"/>
                </p:cNvSpPr>
                <p:nvPr/>
              </p:nvSpPr>
              <p:spPr bwMode="auto">
                <a:xfrm rot="5376734">
                  <a:off x="1615" y="2879"/>
                  <a:ext cx="238" cy="111"/>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17" name="AutoShape 619">
                  <a:extLst>
                    <a:ext uri="{FF2B5EF4-FFF2-40B4-BE49-F238E27FC236}">
                      <a16:creationId xmlns:a16="http://schemas.microsoft.com/office/drawing/2014/main" id="{7A1F5506-0967-41B4-A186-0C293A616245}"/>
                    </a:ext>
                  </a:extLst>
                </p:cNvPr>
                <p:cNvSpPr>
                  <a:spLocks noChangeArrowheads="1"/>
                </p:cNvSpPr>
                <p:nvPr/>
              </p:nvSpPr>
              <p:spPr bwMode="auto">
                <a:xfrm rot="5376734">
                  <a:off x="2213" y="2874"/>
                  <a:ext cx="238" cy="111"/>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4902" name="AutoShape 620">
                <a:extLst>
                  <a:ext uri="{FF2B5EF4-FFF2-40B4-BE49-F238E27FC236}">
                    <a16:creationId xmlns:a16="http://schemas.microsoft.com/office/drawing/2014/main" id="{05B1D617-A4DD-44D2-921C-2207FBC1B38B}"/>
                  </a:ext>
                </a:extLst>
              </p:cNvPr>
              <p:cNvSpPr>
                <a:spLocks noChangeArrowheads="1"/>
              </p:cNvSpPr>
              <p:nvPr/>
            </p:nvSpPr>
            <p:spPr bwMode="auto">
              <a:xfrm rot="5376734">
                <a:off x="1613" y="2047"/>
                <a:ext cx="238" cy="110"/>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03" name="AutoShape 621">
                <a:extLst>
                  <a:ext uri="{FF2B5EF4-FFF2-40B4-BE49-F238E27FC236}">
                    <a16:creationId xmlns:a16="http://schemas.microsoft.com/office/drawing/2014/main" id="{2D42A951-FA35-4514-8FE1-D001AB577C96}"/>
                  </a:ext>
                </a:extLst>
              </p:cNvPr>
              <p:cNvSpPr>
                <a:spLocks noChangeArrowheads="1"/>
              </p:cNvSpPr>
              <p:nvPr/>
            </p:nvSpPr>
            <p:spPr bwMode="auto">
              <a:xfrm rot="5376734">
                <a:off x="2204" y="2041"/>
                <a:ext cx="238" cy="110"/>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04" name="Rectangle 622">
                <a:extLst>
                  <a:ext uri="{FF2B5EF4-FFF2-40B4-BE49-F238E27FC236}">
                    <a16:creationId xmlns:a16="http://schemas.microsoft.com/office/drawing/2014/main" id="{4ECA382D-8CE1-4924-9147-EC11F9280E7D}"/>
                  </a:ext>
                </a:extLst>
              </p:cNvPr>
              <p:cNvSpPr>
                <a:spLocks noChangeArrowheads="1"/>
              </p:cNvSpPr>
              <p:nvPr/>
            </p:nvSpPr>
            <p:spPr bwMode="auto">
              <a:xfrm rot="5376734">
                <a:off x="2005" y="1581"/>
                <a:ext cx="39" cy="7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05" name="AutoShape 623" descr="10%">
                <a:extLst>
                  <a:ext uri="{FF2B5EF4-FFF2-40B4-BE49-F238E27FC236}">
                    <a16:creationId xmlns:a16="http://schemas.microsoft.com/office/drawing/2014/main" id="{E3E2ADC5-7F7A-4100-B5F3-2991FF71BDC8}"/>
                  </a:ext>
                </a:extLst>
              </p:cNvPr>
              <p:cNvSpPr>
                <a:spLocks noChangeArrowheads="1"/>
              </p:cNvSpPr>
              <p:nvPr/>
            </p:nvSpPr>
            <p:spPr bwMode="auto">
              <a:xfrm rot="10764281">
                <a:off x="1726" y="2096"/>
                <a:ext cx="608" cy="843"/>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06" name="Rectangle 624">
                <a:extLst>
                  <a:ext uri="{FF2B5EF4-FFF2-40B4-BE49-F238E27FC236}">
                    <a16:creationId xmlns:a16="http://schemas.microsoft.com/office/drawing/2014/main" id="{439616C4-5C4E-498A-B3D0-298EBDE0AFEC}"/>
                  </a:ext>
                </a:extLst>
              </p:cNvPr>
              <p:cNvSpPr>
                <a:spLocks noChangeArrowheads="1"/>
              </p:cNvSpPr>
              <p:nvPr/>
            </p:nvSpPr>
            <p:spPr bwMode="auto">
              <a:xfrm rot="5376734">
                <a:off x="1746" y="1233"/>
                <a:ext cx="563" cy="798"/>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907" name="Group 625">
                <a:extLst>
                  <a:ext uri="{FF2B5EF4-FFF2-40B4-BE49-F238E27FC236}">
                    <a16:creationId xmlns:a16="http://schemas.microsoft.com/office/drawing/2014/main" id="{727CBB7B-A051-4BF0-BA46-C554FA1A3DD6}"/>
                  </a:ext>
                </a:extLst>
              </p:cNvPr>
              <p:cNvGrpSpPr>
                <a:grpSpLocks/>
              </p:cNvGrpSpPr>
              <p:nvPr/>
            </p:nvGrpSpPr>
            <p:grpSpPr bwMode="auto">
              <a:xfrm>
                <a:off x="1954" y="2479"/>
                <a:ext cx="168" cy="165"/>
                <a:chOff x="672" y="3552"/>
                <a:chExt cx="240" cy="240"/>
              </a:xfrm>
            </p:grpSpPr>
            <p:sp>
              <p:nvSpPr>
                <p:cNvPr id="34911" name="Oval 626">
                  <a:extLst>
                    <a:ext uri="{FF2B5EF4-FFF2-40B4-BE49-F238E27FC236}">
                      <a16:creationId xmlns:a16="http://schemas.microsoft.com/office/drawing/2014/main" id="{4E764B53-E654-46A2-923A-725583052D7E}"/>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912" name="Group 627">
                  <a:extLst>
                    <a:ext uri="{FF2B5EF4-FFF2-40B4-BE49-F238E27FC236}">
                      <a16:creationId xmlns:a16="http://schemas.microsoft.com/office/drawing/2014/main" id="{75F1CE8D-4B80-472D-80BB-2BF3163AA494}"/>
                    </a:ext>
                  </a:extLst>
                </p:cNvPr>
                <p:cNvGrpSpPr>
                  <a:grpSpLocks/>
                </p:cNvGrpSpPr>
                <p:nvPr/>
              </p:nvGrpSpPr>
              <p:grpSpPr bwMode="auto">
                <a:xfrm>
                  <a:off x="699" y="3576"/>
                  <a:ext cx="187" cy="192"/>
                  <a:chOff x="833" y="1087"/>
                  <a:chExt cx="263" cy="254"/>
                </a:xfrm>
              </p:grpSpPr>
              <p:sp>
                <p:nvSpPr>
                  <p:cNvPr id="34913" name="AutoShape 628">
                    <a:extLst>
                      <a:ext uri="{FF2B5EF4-FFF2-40B4-BE49-F238E27FC236}">
                        <a16:creationId xmlns:a16="http://schemas.microsoft.com/office/drawing/2014/main" id="{7D142D66-0DDB-4B2B-95C0-A83EEB6F62C3}"/>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14" name="AutoShape 629">
                    <a:extLst>
                      <a:ext uri="{FF2B5EF4-FFF2-40B4-BE49-F238E27FC236}">
                        <a16:creationId xmlns:a16="http://schemas.microsoft.com/office/drawing/2014/main" id="{F9895F57-C740-4165-9F1E-0DDAA0973068}"/>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15" name="Oval 630">
                    <a:extLst>
                      <a:ext uri="{FF2B5EF4-FFF2-40B4-BE49-F238E27FC236}">
                        <a16:creationId xmlns:a16="http://schemas.microsoft.com/office/drawing/2014/main" id="{E9C125BA-F4CD-4728-8E61-F5BF63BDFB53}"/>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4908" name="Oval 631">
                <a:extLst>
                  <a:ext uri="{FF2B5EF4-FFF2-40B4-BE49-F238E27FC236}">
                    <a16:creationId xmlns:a16="http://schemas.microsoft.com/office/drawing/2014/main" id="{F10A9391-159A-4565-80A6-37C74F6C2492}"/>
                  </a:ext>
                </a:extLst>
              </p:cNvPr>
              <p:cNvSpPr>
                <a:spLocks noChangeArrowheads="1"/>
              </p:cNvSpPr>
              <p:nvPr/>
            </p:nvSpPr>
            <p:spPr bwMode="auto">
              <a:xfrm>
                <a:off x="1993" y="2899"/>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09" name="Oval 632">
                <a:extLst>
                  <a:ext uri="{FF2B5EF4-FFF2-40B4-BE49-F238E27FC236}">
                    <a16:creationId xmlns:a16="http://schemas.microsoft.com/office/drawing/2014/main" id="{B2AB7443-F3F2-4E89-969B-C1B5110E8573}"/>
                  </a:ext>
                </a:extLst>
              </p:cNvPr>
              <p:cNvSpPr>
                <a:spLocks noChangeArrowheads="1"/>
              </p:cNvSpPr>
              <p:nvPr/>
            </p:nvSpPr>
            <p:spPr bwMode="auto">
              <a:xfrm>
                <a:off x="1686" y="2069"/>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910" name="Oval 633">
                <a:extLst>
                  <a:ext uri="{FF2B5EF4-FFF2-40B4-BE49-F238E27FC236}">
                    <a16:creationId xmlns:a16="http://schemas.microsoft.com/office/drawing/2014/main" id="{88E4BFB7-9554-4825-AC12-6CE23E536170}"/>
                  </a:ext>
                </a:extLst>
              </p:cNvPr>
              <p:cNvSpPr>
                <a:spLocks noChangeArrowheads="1"/>
              </p:cNvSpPr>
              <p:nvPr/>
            </p:nvSpPr>
            <p:spPr bwMode="auto">
              <a:xfrm>
                <a:off x="2280" y="2064"/>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4824" name="Rectangle 634">
            <a:extLst>
              <a:ext uri="{FF2B5EF4-FFF2-40B4-BE49-F238E27FC236}">
                <a16:creationId xmlns:a16="http://schemas.microsoft.com/office/drawing/2014/main" id="{4F797248-66E0-4581-A3C7-9CC4159D5F7F}"/>
              </a:ext>
            </a:extLst>
          </p:cNvPr>
          <p:cNvSpPr>
            <a:spLocks noChangeArrowheads="1"/>
          </p:cNvSpPr>
          <p:nvPr/>
        </p:nvSpPr>
        <p:spPr bwMode="auto">
          <a:xfrm>
            <a:off x="304800" y="1981200"/>
            <a:ext cx="6248400" cy="36576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25" name="Rectangle 635">
            <a:extLst>
              <a:ext uri="{FF2B5EF4-FFF2-40B4-BE49-F238E27FC236}">
                <a16:creationId xmlns:a16="http://schemas.microsoft.com/office/drawing/2014/main" id="{9A1FB149-D0D7-4732-AD09-0280C0D7D65B}"/>
              </a:ext>
            </a:extLst>
          </p:cNvPr>
          <p:cNvSpPr>
            <a:spLocks noChangeArrowheads="1"/>
          </p:cNvSpPr>
          <p:nvPr/>
        </p:nvSpPr>
        <p:spPr bwMode="auto">
          <a:xfrm>
            <a:off x="304800" y="5880100"/>
            <a:ext cx="6248400" cy="28956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26" name="Text Box 636">
            <a:extLst>
              <a:ext uri="{FF2B5EF4-FFF2-40B4-BE49-F238E27FC236}">
                <a16:creationId xmlns:a16="http://schemas.microsoft.com/office/drawing/2014/main" id="{C4BD5EB1-D5D9-41E2-A8DC-A2A98C6E8F86}"/>
              </a:ext>
            </a:extLst>
          </p:cNvPr>
          <p:cNvSpPr txBox="1">
            <a:spLocks noChangeArrowheads="1"/>
          </p:cNvSpPr>
          <p:nvPr/>
        </p:nvSpPr>
        <p:spPr bwMode="auto">
          <a:xfrm>
            <a:off x="3276600" y="2971800"/>
            <a:ext cx="3200400" cy="1581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227013" indent="-2254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DIFERENCES</a:t>
            </a:r>
          </a:p>
          <a:p>
            <a:pPr lvl="1">
              <a:spcBef>
                <a:spcPct val="50000"/>
              </a:spcBef>
              <a:buFontTx/>
              <a:buChar char="•"/>
            </a:pPr>
            <a:r>
              <a:rPr lang="en-US" altLang="en-US"/>
              <a:t>The steering axle is in the back</a:t>
            </a:r>
          </a:p>
          <a:p>
            <a:pPr lvl="1">
              <a:spcBef>
                <a:spcPct val="50000"/>
              </a:spcBef>
              <a:buFontTx/>
              <a:buChar char="•"/>
            </a:pPr>
            <a:r>
              <a:rPr lang="en-US" altLang="en-US"/>
              <a:t>It has only three support points</a:t>
            </a:r>
          </a:p>
          <a:p>
            <a:pPr lvl="1">
              <a:spcBef>
                <a:spcPct val="50000"/>
              </a:spcBef>
              <a:buFontTx/>
              <a:buChar char="•"/>
            </a:pPr>
            <a:r>
              <a:rPr lang="en-US" altLang="en-US"/>
              <a:t>It´s narrower</a:t>
            </a:r>
          </a:p>
          <a:p>
            <a:pPr lvl="1">
              <a:spcBef>
                <a:spcPct val="50000"/>
              </a:spcBef>
              <a:buFontTx/>
              <a:buChar char="•"/>
            </a:pPr>
            <a:r>
              <a:rPr lang="en-US" altLang="en-US"/>
              <a:t>The CG area is smaller</a:t>
            </a:r>
          </a:p>
        </p:txBody>
      </p:sp>
      <p:sp>
        <p:nvSpPr>
          <p:cNvPr id="34827" name="Text Box 637">
            <a:extLst>
              <a:ext uri="{FF2B5EF4-FFF2-40B4-BE49-F238E27FC236}">
                <a16:creationId xmlns:a16="http://schemas.microsoft.com/office/drawing/2014/main" id="{E3BF133F-0F30-4F77-A9D9-B4E4148F35D3}"/>
              </a:ext>
            </a:extLst>
          </p:cNvPr>
          <p:cNvSpPr txBox="1">
            <a:spLocks noChangeArrowheads="1"/>
          </p:cNvSpPr>
          <p:nvPr/>
        </p:nvSpPr>
        <p:spPr bwMode="auto">
          <a:xfrm>
            <a:off x="3276600" y="7010400"/>
            <a:ext cx="2895600" cy="1581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227013" indent="-2254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DIFERENCES</a:t>
            </a:r>
          </a:p>
          <a:p>
            <a:pPr lvl="1">
              <a:spcBef>
                <a:spcPct val="50000"/>
              </a:spcBef>
              <a:buFontTx/>
              <a:buChar char="•"/>
            </a:pPr>
            <a:r>
              <a:rPr lang="en-US" altLang="en-US"/>
              <a:t>The steering axle is in front</a:t>
            </a:r>
          </a:p>
          <a:p>
            <a:pPr lvl="1">
              <a:spcBef>
                <a:spcPct val="50000"/>
              </a:spcBef>
              <a:buFontTx/>
              <a:buChar char="•"/>
            </a:pPr>
            <a:r>
              <a:rPr lang="en-US" altLang="en-US"/>
              <a:t>It has four support points</a:t>
            </a:r>
          </a:p>
          <a:p>
            <a:pPr lvl="1">
              <a:spcBef>
                <a:spcPct val="50000"/>
              </a:spcBef>
              <a:buFontTx/>
              <a:buChar char="•"/>
            </a:pPr>
            <a:r>
              <a:rPr lang="en-US" altLang="en-US"/>
              <a:t>Its wider</a:t>
            </a:r>
          </a:p>
          <a:p>
            <a:pPr lvl="1">
              <a:spcBef>
                <a:spcPct val="50000"/>
              </a:spcBef>
              <a:buFontTx/>
              <a:buChar char="•"/>
            </a:pPr>
            <a:r>
              <a:rPr lang="en-US" altLang="en-US"/>
              <a:t>The CG area is larger</a:t>
            </a:r>
          </a:p>
        </p:txBody>
      </p:sp>
      <p:sp>
        <p:nvSpPr>
          <p:cNvPr id="34828" name="Text Box 608">
            <a:extLst>
              <a:ext uri="{FF2B5EF4-FFF2-40B4-BE49-F238E27FC236}">
                <a16:creationId xmlns:a16="http://schemas.microsoft.com/office/drawing/2014/main" id="{682ECE9F-3775-48AA-AA61-29988EA43CD7}"/>
              </a:ext>
            </a:extLst>
          </p:cNvPr>
          <p:cNvSpPr txBox="1">
            <a:spLocks noChangeArrowheads="1"/>
          </p:cNvSpPr>
          <p:nvPr/>
        </p:nvSpPr>
        <p:spPr bwMode="auto">
          <a:xfrm>
            <a:off x="4191000" y="5943600"/>
            <a:ext cx="1016000"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CAR</a:t>
            </a:r>
          </a:p>
        </p:txBody>
      </p:sp>
      <p:sp>
        <p:nvSpPr>
          <p:cNvPr id="34829" name="Text Box 607">
            <a:extLst>
              <a:ext uri="{FF2B5EF4-FFF2-40B4-BE49-F238E27FC236}">
                <a16:creationId xmlns:a16="http://schemas.microsoft.com/office/drawing/2014/main" id="{54A33C0D-2D19-45D0-A026-D3681521E0F1}"/>
              </a:ext>
            </a:extLst>
          </p:cNvPr>
          <p:cNvSpPr txBox="1">
            <a:spLocks noChangeArrowheads="1"/>
          </p:cNvSpPr>
          <p:nvPr/>
        </p:nvSpPr>
        <p:spPr bwMode="auto">
          <a:xfrm>
            <a:off x="2597150" y="2057400"/>
            <a:ext cx="2819400"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FORKLIFT</a:t>
            </a:r>
          </a:p>
        </p:txBody>
      </p:sp>
      <p:grpSp>
        <p:nvGrpSpPr>
          <p:cNvPr id="34830" name="Group 658">
            <a:extLst>
              <a:ext uri="{FF2B5EF4-FFF2-40B4-BE49-F238E27FC236}">
                <a16:creationId xmlns:a16="http://schemas.microsoft.com/office/drawing/2014/main" id="{0EB956B4-3265-405D-84CE-AD6992B5F478}"/>
              </a:ext>
            </a:extLst>
          </p:cNvPr>
          <p:cNvGrpSpPr>
            <a:grpSpLocks/>
          </p:cNvGrpSpPr>
          <p:nvPr/>
        </p:nvGrpSpPr>
        <p:grpSpPr bwMode="auto">
          <a:xfrm>
            <a:off x="5124450" y="2155825"/>
            <a:ext cx="1185863" cy="823913"/>
            <a:chOff x="468" y="1404"/>
            <a:chExt cx="1640" cy="1159"/>
          </a:xfrm>
        </p:grpSpPr>
        <p:sp>
          <p:nvSpPr>
            <p:cNvPr id="34885" name="Freeform 659">
              <a:extLst>
                <a:ext uri="{FF2B5EF4-FFF2-40B4-BE49-F238E27FC236}">
                  <a16:creationId xmlns:a16="http://schemas.microsoft.com/office/drawing/2014/main" id="{94199582-8B8F-4589-A84D-C0B95C64D9C8}"/>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6" name="Freeform 660">
              <a:extLst>
                <a:ext uri="{FF2B5EF4-FFF2-40B4-BE49-F238E27FC236}">
                  <a16:creationId xmlns:a16="http://schemas.microsoft.com/office/drawing/2014/main" id="{F8CFEB5D-4779-4DF8-AF34-74CB6CB4A13C}"/>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7" name="Oval 661">
              <a:extLst>
                <a:ext uri="{FF2B5EF4-FFF2-40B4-BE49-F238E27FC236}">
                  <a16:creationId xmlns:a16="http://schemas.microsoft.com/office/drawing/2014/main" id="{B29B9672-DACC-4126-8D8A-6FC4A44A2487}"/>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888" name="Group 662">
              <a:extLst>
                <a:ext uri="{FF2B5EF4-FFF2-40B4-BE49-F238E27FC236}">
                  <a16:creationId xmlns:a16="http://schemas.microsoft.com/office/drawing/2014/main" id="{B1C2E4EB-7E68-48D9-BB49-DB5BEED72C57}"/>
                </a:ext>
              </a:extLst>
            </p:cNvPr>
            <p:cNvGrpSpPr>
              <a:grpSpLocks/>
            </p:cNvGrpSpPr>
            <p:nvPr/>
          </p:nvGrpSpPr>
          <p:grpSpPr bwMode="auto">
            <a:xfrm>
              <a:off x="1097" y="1801"/>
              <a:ext cx="350" cy="410"/>
              <a:chOff x="1286" y="3350"/>
              <a:chExt cx="332" cy="384"/>
            </a:xfrm>
          </p:grpSpPr>
          <p:sp>
            <p:nvSpPr>
              <p:cNvPr id="34894" name="Line 663">
                <a:extLst>
                  <a:ext uri="{FF2B5EF4-FFF2-40B4-BE49-F238E27FC236}">
                    <a16:creationId xmlns:a16="http://schemas.microsoft.com/office/drawing/2014/main" id="{A889E5C0-FB3E-42DB-9B68-B1AF9DB8B50F}"/>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5" name="Line 664">
                <a:extLst>
                  <a:ext uri="{FF2B5EF4-FFF2-40B4-BE49-F238E27FC236}">
                    <a16:creationId xmlns:a16="http://schemas.microsoft.com/office/drawing/2014/main" id="{9F69EA55-EA80-4C94-A95E-F5C7CFD945E0}"/>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89" name="Oval 665">
              <a:extLst>
                <a:ext uri="{FF2B5EF4-FFF2-40B4-BE49-F238E27FC236}">
                  <a16:creationId xmlns:a16="http://schemas.microsoft.com/office/drawing/2014/main" id="{B77D7DEB-E6E4-4C27-A8F5-9EB3AC26673A}"/>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890" name="Group 666">
              <a:extLst>
                <a:ext uri="{FF2B5EF4-FFF2-40B4-BE49-F238E27FC236}">
                  <a16:creationId xmlns:a16="http://schemas.microsoft.com/office/drawing/2014/main" id="{B2342E35-E944-4EE3-8238-A7CCB49A47B5}"/>
                </a:ext>
              </a:extLst>
            </p:cNvPr>
            <p:cNvGrpSpPr>
              <a:grpSpLocks/>
            </p:cNvGrpSpPr>
            <p:nvPr/>
          </p:nvGrpSpPr>
          <p:grpSpPr bwMode="auto">
            <a:xfrm>
              <a:off x="1421" y="1404"/>
              <a:ext cx="147" cy="1084"/>
              <a:chOff x="1588" y="2639"/>
              <a:chExt cx="193" cy="1483"/>
            </a:xfrm>
          </p:grpSpPr>
          <p:sp>
            <p:nvSpPr>
              <p:cNvPr id="34892" name="AutoShape 667">
                <a:extLst>
                  <a:ext uri="{FF2B5EF4-FFF2-40B4-BE49-F238E27FC236}">
                    <a16:creationId xmlns:a16="http://schemas.microsoft.com/office/drawing/2014/main" id="{928D6D7A-732B-4AC0-9387-D2E9B9236232}"/>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3" name="Rectangle 668">
                <a:extLst>
                  <a:ext uri="{FF2B5EF4-FFF2-40B4-BE49-F238E27FC236}">
                    <a16:creationId xmlns:a16="http://schemas.microsoft.com/office/drawing/2014/main" id="{C5F8F01A-37E8-4BFC-B638-FACAFF930ED3}"/>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4891" name="Rectangle 669">
              <a:extLst>
                <a:ext uri="{FF2B5EF4-FFF2-40B4-BE49-F238E27FC236}">
                  <a16:creationId xmlns:a16="http://schemas.microsoft.com/office/drawing/2014/main" id="{8E23F97F-90DF-4C5E-8170-C3760FBB4F8E}"/>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4831" name="Text Box 670">
            <a:extLst>
              <a:ext uri="{FF2B5EF4-FFF2-40B4-BE49-F238E27FC236}">
                <a16:creationId xmlns:a16="http://schemas.microsoft.com/office/drawing/2014/main" id="{DFFF3302-141D-4320-AC32-E4F3CDBE0CF7}"/>
              </a:ext>
            </a:extLst>
          </p:cNvPr>
          <p:cNvSpPr txBox="1">
            <a:spLocks noChangeArrowheads="1"/>
          </p:cNvSpPr>
          <p:nvPr/>
        </p:nvSpPr>
        <p:spPr bwMode="auto">
          <a:xfrm>
            <a:off x="685800" y="19812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Front</a:t>
            </a:r>
            <a:endParaRPr lang="en-US" altLang="en-US"/>
          </a:p>
        </p:txBody>
      </p:sp>
      <p:sp>
        <p:nvSpPr>
          <p:cNvPr id="34832" name="Text Box 672">
            <a:extLst>
              <a:ext uri="{FF2B5EF4-FFF2-40B4-BE49-F238E27FC236}">
                <a16:creationId xmlns:a16="http://schemas.microsoft.com/office/drawing/2014/main" id="{FAD83417-2B07-40B0-9C93-62851D14B7D0}"/>
              </a:ext>
            </a:extLst>
          </p:cNvPr>
          <p:cNvSpPr txBox="1">
            <a:spLocks noChangeArrowheads="1"/>
          </p:cNvSpPr>
          <p:nvPr/>
        </p:nvSpPr>
        <p:spPr bwMode="auto">
          <a:xfrm>
            <a:off x="635000" y="58547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Front</a:t>
            </a:r>
            <a:endParaRPr lang="en-US" altLang="en-US"/>
          </a:p>
        </p:txBody>
      </p:sp>
      <p:sp>
        <p:nvSpPr>
          <p:cNvPr id="34833" name="Text Box 673">
            <a:extLst>
              <a:ext uri="{FF2B5EF4-FFF2-40B4-BE49-F238E27FC236}">
                <a16:creationId xmlns:a16="http://schemas.microsoft.com/office/drawing/2014/main" id="{BD2989E5-748B-4358-A0E1-01236482DBB5}"/>
              </a:ext>
            </a:extLst>
          </p:cNvPr>
          <p:cNvSpPr txBox="1">
            <a:spLocks noChangeArrowheads="1"/>
          </p:cNvSpPr>
          <p:nvPr/>
        </p:nvSpPr>
        <p:spPr bwMode="auto">
          <a:xfrm>
            <a:off x="647700" y="84709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Back</a:t>
            </a:r>
            <a:endParaRPr lang="en-US" altLang="en-US"/>
          </a:p>
        </p:txBody>
      </p:sp>
      <p:sp>
        <p:nvSpPr>
          <p:cNvPr id="34834" name="Text Box 674">
            <a:extLst>
              <a:ext uri="{FF2B5EF4-FFF2-40B4-BE49-F238E27FC236}">
                <a16:creationId xmlns:a16="http://schemas.microsoft.com/office/drawing/2014/main" id="{A2618FE8-7391-44C7-B884-B46B0FA6C768}"/>
              </a:ext>
            </a:extLst>
          </p:cNvPr>
          <p:cNvSpPr txBox="1">
            <a:spLocks noChangeArrowheads="1"/>
          </p:cNvSpPr>
          <p:nvPr/>
        </p:nvSpPr>
        <p:spPr bwMode="auto">
          <a:xfrm>
            <a:off x="685800" y="52578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Back</a:t>
            </a:r>
            <a:endParaRPr lang="en-US" altLang="en-US"/>
          </a:p>
        </p:txBody>
      </p:sp>
      <p:sp>
        <p:nvSpPr>
          <p:cNvPr id="34835" name="Text Box 677">
            <a:extLst>
              <a:ext uri="{FF2B5EF4-FFF2-40B4-BE49-F238E27FC236}">
                <a16:creationId xmlns:a16="http://schemas.microsoft.com/office/drawing/2014/main" id="{2ECD31D8-C324-477E-81D9-A297753DC18F}"/>
              </a:ext>
            </a:extLst>
          </p:cNvPr>
          <p:cNvSpPr txBox="1">
            <a:spLocks noChangeArrowheads="1"/>
          </p:cNvSpPr>
          <p:nvPr/>
        </p:nvSpPr>
        <p:spPr bwMode="auto">
          <a:xfrm rot="-5400000">
            <a:off x="56357" y="497284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34836" name="Text Box 678">
            <a:extLst>
              <a:ext uri="{FF2B5EF4-FFF2-40B4-BE49-F238E27FC236}">
                <a16:creationId xmlns:a16="http://schemas.microsoft.com/office/drawing/2014/main" id="{3364CAB0-378E-41BF-94A8-F22BC3170EA7}"/>
              </a:ext>
            </a:extLst>
          </p:cNvPr>
          <p:cNvSpPr txBox="1">
            <a:spLocks noChangeArrowheads="1"/>
          </p:cNvSpPr>
          <p:nvPr/>
        </p:nvSpPr>
        <p:spPr bwMode="auto">
          <a:xfrm rot="-5400000">
            <a:off x="18257" y="814149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nvGrpSpPr>
          <p:cNvPr id="34837" name="Group 679">
            <a:extLst>
              <a:ext uri="{FF2B5EF4-FFF2-40B4-BE49-F238E27FC236}">
                <a16:creationId xmlns:a16="http://schemas.microsoft.com/office/drawing/2014/main" id="{D1F94C54-0AE7-4595-AB9A-B46D97B62917}"/>
              </a:ext>
            </a:extLst>
          </p:cNvPr>
          <p:cNvGrpSpPr>
            <a:grpSpLocks/>
          </p:cNvGrpSpPr>
          <p:nvPr/>
        </p:nvGrpSpPr>
        <p:grpSpPr bwMode="auto">
          <a:xfrm>
            <a:off x="4576763" y="6456363"/>
            <a:ext cx="1655762" cy="428625"/>
            <a:chOff x="2883" y="4067"/>
            <a:chExt cx="1043" cy="270"/>
          </a:xfrm>
        </p:grpSpPr>
        <p:grpSp>
          <p:nvGrpSpPr>
            <p:cNvPr id="34838" name="Group 680">
              <a:extLst>
                <a:ext uri="{FF2B5EF4-FFF2-40B4-BE49-F238E27FC236}">
                  <a16:creationId xmlns:a16="http://schemas.microsoft.com/office/drawing/2014/main" id="{C35CFE67-3A24-422D-AEE6-02008BBB01B6}"/>
                </a:ext>
              </a:extLst>
            </p:cNvPr>
            <p:cNvGrpSpPr>
              <a:grpSpLocks/>
            </p:cNvGrpSpPr>
            <p:nvPr/>
          </p:nvGrpSpPr>
          <p:grpSpPr bwMode="auto">
            <a:xfrm>
              <a:off x="2938" y="4067"/>
              <a:ext cx="715" cy="95"/>
              <a:chOff x="2938" y="4067"/>
              <a:chExt cx="715" cy="95"/>
            </a:xfrm>
          </p:grpSpPr>
          <p:grpSp>
            <p:nvGrpSpPr>
              <p:cNvPr id="34879" name="Group 681">
                <a:extLst>
                  <a:ext uri="{FF2B5EF4-FFF2-40B4-BE49-F238E27FC236}">
                    <a16:creationId xmlns:a16="http://schemas.microsoft.com/office/drawing/2014/main" id="{DD67F857-0068-4C15-B32C-2A82E3431FA7}"/>
                  </a:ext>
                </a:extLst>
              </p:cNvPr>
              <p:cNvGrpSpPr>
                <a:grpSpLocks/>
              </p:cNvGrpSpPr>
              <p:nvPr/>
            </p:nvGrpSpPr>
            <p:grpSpPr bwMode="auto">
              <a:xfrm>
                <a:off x="3189" y="4077"/>
                <a:ext cx="382" cy="84"/>
                <a:chOff x="3189" y="4077"/>
                <a:chExt cx="382" cy="84"/>
              </a:xfrm>
            </p:grpSpPr>
            <p:grpSp>
              <p:nvGrpSpPr>
                <p:cNvPr id="34881" name="Group 682">
                  <a:extLst>
                    <a:ext uri="{FF2B5EF4-FFF2-40B4-BE49-F238E27FC236}">
                      <a16:creationId xmlns:a16="http://schemas.microsoft.com/office/drawing/2014/main" id="{9ECD1B4E-3C57-4DC8-A107-031666983C64}"/>
                    </a:ext>
                  </a:extLst>
                </p:cNvPr>
                <p:cNvGrpSpPr>
                  <a:grpSpLocks/>
                </p:cNvGrpSpPr>
                <p:nvPr/>
              </p:nvGrpSpPr>
              <p:grpSpPr bwMode="auto">
                <a:xfrm>
                  <a:off x="3274" y="4080"/>
                  <a:ext cx="243" cy="73"/>
                  <a:chOff x="3274" y="4080"/>
                  <a:chExt cx="243" cy="73"/>
                </a:xfrm>
              </p:grpSpPr>
              <p:sp>
                <p:nvSpPr>
                  <p:cNvPr id="34883" name="Freeform 683">
                    <a:extLst>
                      <a:ext uri="{FF2B5EF4-FFF2-40B4-BE49-F238E27FC236}">
                        <a16:creationId xmlns:a16="http://schemas.microsoft.com/office/drawing/2014/main" id="{6F7E08D5-6D86-4D56-8153-C0CC299952A3}"/>
                      </a:ext>
                    </a:extLst>
                  </p:cNvPr>
                  <p:cNvSpPr>
                    <a:spLocks/>
                  </p:cNvSpPr>
                  <p:nvPr/>
                </p:nvSpPr>
                <p:spPr bwMode="auto">
                  <a:xfrm>
                    <a:off x="3274" y="4080"/>
                    <a:ext cx="42" cy="59"/>
                  </a:xfrm>
                  <a:custGeom>
                    <a:avLst/>
                    <a:gdLst>
                      <a:gd name="T0" fmla="*/ 0 w 167"/>
                      <a:gd name="T1" fmla="*/ 0 h 237"/>
                      <a:gd name="T2" fmla="*/ 0 w 167"/>
                      <a:gd name="T3" fmla="*/ 0 h 237"/>
                      <a:gd name="T4" fmla="*/ 0 w 167"/>
                      <a:gd name="T5" fmla="*/ 0 h 237"/>
                      <a:gd name="T6" fmla="*/ 0 w 167"/>
                      <a:gd name="T7" fmla="*/ 0 h 237"/>
                      <a:gd name="T8" fmla="*/ 0 w 167"/>
                      <a:gd name="T9" fmla="*/ 0 h 237"/>
                      <a:gd name="T10" fmla="*/ 0 w 167"/>
                      <a:gd name="T11" fmla="*/ 0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237">
                        <a:moveTo>
                          <a:pt x="4" y="3"/>
                        </a:moveTo>
                        <a:lnTo>
                          <a:pt x="0" y="0"/>
                        </a:lnTo>
                        <a:lnTo>
                          <a:pt x="110" y="237"/>
                        </a:lnTo>
                        <a:lnTo>
                          <a:pt x="167" y="237"/>
                        </a:lnTo>
                        <a:lnTo>
                          <a:pt x="46" y="0"/>
                        </a:lnTo>
                        <a:lnTo>
                          <a:pt x="4" y="3"/>
                        </a:lnTo>
                        <a:close/>
                      </a:path>
                    </a:pathLst>
                  </a:custGeom>
                  <a:solidFill>
                    <a:srgbClr val="800000"/>
                  </a:solidFill>
                  <a:ln w="3175">
                    <a:solidFill>
                      <a:srgbClr val="000000"/>
                    </a:solidFill>
                    <a:prstDash val="solid"/>
                    <a:round/>
                    <a:headEnd/>
                    <a:tailEnd/>
                  </a:ln>
                </p:spPr>
                <p:txBody>
                  <a:bodyPr/>
                  <a:lstStyle/>
                  <a:p>
                    <a:endParaRPr lang="en-US"/>
                  </a:p>
                </p:txBody>
              </p:sp>
              <p:sp>
                <p:nvSpPr>
                  <p:cNvPr id="34884" name="Freeform 684">
                    <a:extLst>
                      <a:ext uri="{FF2B5EF4-FFF2-40B4-BE49-F238E27FC236}">
                        <a16:creationId xmlns:a16="http://schemas.microsoft.com/office/drawing/2014/main" id="{7BD244CF-62B4-4506-9AD8-8B190593AD66}"/>
                      </a:ext>
                    </a:extLst>
                  </p:cNvPr>
                  <p:cNvSpPr>
                    <a:spLocks/>
                  </p:cNvSpPr>
                  <p:nvPr/>
                </p:nvSpPr>
                <p:spPr bwMode="auto">
                  <a:xfrm>
                    <a:off x="3479" y="4113"/>
                    <a:ext cx="38" cy="40"/>
                  </a:xfrm>
                  <a:custGeom>
                    <a:avLst/>
                    <a:gdLst>
                      <a:gd name="T0" fmla="*/ 0 w 153"/>
                      <a:gd name="T1" fmla="*/ 0 h 158"/>
                      <a:gd name="T2" fmla="*/ 0 w 153"/>
                      <a:gd name="T3" fmla="*/ 0 h 158"/>
                      <a:gd name="T4" fmla="*/ 0 w 153"/>
                      <a:gd name="T5" fmla="*/ 0 h 158"/>
                      <a:gd name="T6" fmla="*/ 0 w 153"/>
                      <a:gd name="T7" fmla="*/ 0 h 158"/>
                      <a:gd name="T8" fmla="*/ 0 w 153"/>
                      <a:gd name="T9" fmla="*/ 0 h 158"/>
                      <a:gd name="T10" fmla="*/ 0 w 153"/>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158">
                        <a:moveTo>
                          <a:pt x="40" y="18"/>
                        </a:moveTo>
                        <a:lnTo>
                          <a:pt x="44" y="15"/>
                        </a:lnTo>
                        <a:lnTo>
                          <a:pt x="153" y="158"/>
                        </a:lnTo>
                        <a:lnTo>
                          <a:pt x="100" y="150"/>
                        </a:lnTo>
                        <a:lnTo>
                          <a:pt x="0" y="0"/>
                        </a:lnTo>
                        <a:lnTo>
                          <a:pt x="40" y="18"/>
                        </a:lnTo>
                        <a:close/>
                      </a:path>
                    </a:pathLst>
                  </a:custGeom>
                  <a:solidFill>
                    <a:srgbClr val="800000"/>
                  </a:solidFill>
                  <a:ln w="3175">
                    <a:solidFill>
                      <a:srgbClr val="000000"/>
                    </a:solidFill>
                    <a:prstDash val="solid"/>
                    <a:round/>
                    <a:headEnd/>
                    <a:tailEnd/>
                  </a:ln>
                </p:spPr>
                <p:txBody>
                  <a:bodyPr/>
                  <a:lstStyle/>
                  <a:p>
                    <a:endParaRPr lang="en-US"/>
                  </a:p>
                </p:txBody>
              </p:sp>
            </p:grpSp>
            <p:sp>
              <p:nvSpPr>
                <p:cNvPr id="34882" name="Freeform 685">
                  <a:extLst>
                    <a:ext uri="{FF2B5EF4-FFF2-40B4-BE49-F238E27FC236}">
                      <a16:creationId xmlns:a16="http://schemas.microsoft.com/office/drawing/2014/main" id="{6EAE644D-069F-4554-B9C0-63AA75E00313}"/>
                    </a:ext>
                  </a:extLst>
                </p:cNvPr>
                <p:cNvSpPr>
                  <a:spLocks/>
                </p:cNvSpPr>
                <p:nvPr/>
              </p:nvSpPr>
              <p:spPr bwMode="auto">
                <a:xfrm>
                  <a:off x="3189" y="4077"/>
                  <a:ext cx="382" cy="84"/>
                </a:xfrm>
                <a:custGeom>
                  <a:avLst/>
                  <a:gdLst>
                    <a:gd name="T0" fmla="*/ 0 w 1529"/>
                    <a:gd name="T1" fmla="*/ 0 h 335"/>
                    <a:gd name="T2" fmla="*/ 0 w 1529"/>
                    <a:gd name="T3" fmla="*/ 0 h 335"/>
                    <a:gd name="T4" fmla="*/ 0 w 1529"/>
                    <a:gd name="T5" fmla="*/ 0 h 335"/>
                    <a:gd name="T6" fmla="*/ 0 w 1529"/>
                    <a:gd name="T7" fmla="*/ 0 h 335"/>
                    <a:gd name="T8" fmla="*/ 0 w 1529"/>
                    <a:gd name="T9" fmla="*/ 0 h 335"/>
                    <a:gd name="T10" fmla="*/ 0 w 1529"/>
                    <a:gd name="T11" fmla="*/ 0 h 335"/>
                    <a:gd name="T12" fmla="*/ 0 w 1529"/>
                    <a:gd name="T13" fmla="*/ 0 h 335"/>
                    <a:gd name="T14" fmla="*/ 0 w 1529"/>
                    <a:gd name="T15" fmla="*/ 0 h 335"/>
                    <a:gd name="T16" fmla="*/ 0 w 1529"/>
                    <a:gd name="T17" fmla="*/ 0 h 335"/>
                    <a:gd name="T18" fmla="*/ 0 w 1529"/>
                    <a:gd name="T19" fmla="*/ 0 h 335"/>
                    <a:gd name="T20" fmla="*/ 0 w 1529"/>
                    <a:gd name="T21" fmla="*/ 0 h 335"/>
                    <a:gd name="T22" fmla="*/ 0 w 1529"/>
                    <a:gd name="T23" fmla="*/ 0 h 335"/>
                    <a:gd name="T24" fmla="*/ 0 w 1529"/>
                    <a:gd name="T25" fmla="*/ 0 h 335"/>
                    <a:gd name="T26" fmla="*/ 0 w 1529"/>
                    <a:gd name="T27" fmla="*/ 0 h 335"/>
                    <a:gd name="T28" fmla="*/ 0 w 1529"/>
                    <a:gd name="T29" fmla="*/ 0 h 335"/>
                    <a:gd name="T30" fmla="*/ 0 w 1529"/>
                    <a:gd name="T31" fmla="*/ 0 h 335"/>
                    <a:gd name="T32" fmla="*/ 0 w 1529"/>
                    <a:gd name="T33" fmla="*/ 0 h 335"/>
                    <a:gd name="T34" fmla="*/ 0 w 1529"/>
                    <a:gd name="T35" fmla="*/ 0 h 335"/>
                    <a:gd name="T36" fmla="*/ 0 w 1529"/>
                    <a:gd name="T37" fmla="*/ 0 h 335"/>
                    <a:gd name="T38" fmla="*/ 0 w 1529"/>
                    <a:gd name="T39" fmla="*/ 0 h 335"/>
                    <a:gd name="T40" fmla="*/ 0 w 1529"/>
                    <a:gd name="T41" fmla="*/ 0 h 335"/>
                    <a:gd name="T42" fmla="*/ 0 w 1529"/>
                    <a:gd name="T43" fmla="*/ 0 h 335"/>
                    <a:gd name="T44" fmla="*/ 0 w 1529"/>
                    <a:gd name="T45" fmla="*/ 0 h 335"/>
                    <a:gd name="T46" fmla="*/ 0 w 1529"/>
                    <a:gd name="T47" fmla="*/ 0 h 335"/>
                    <a:gd name="T48" fmla="*/ 0 w 1529"/>
                    <a:gd name="T49" fmla="*/ 0 h 335"/>
                    <a:gd name="T50" fmla="*/ 0 w 1529"/>
                    <a:gd name="T51" fmla="*/ 0 h 335"/>
                    <a:gd name="T52" fmla="*/ 0 w 1529"/>
                    <a:gd name="T53" fmla="*/ 0 h 335"/>
                    <a:gd name="T54" fmla="*/ 0 w 1529"/>
                    <a:gd name="T55" fmla="*/ 0 h 335"/>
                    <a:gd name="T56" fmla="*/ 0 w 1529"/>
                    <a:gd name="T57" fmla="*/ 0 h 335"/>
                    <a:gd name="T58" fmla="*/ 0 w 1529"/>
                    <a:gd name="T59" fmla="*/ 0 h 3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9" h="335">
                      <a:moveTo>
                        <a:pt x="12" y="45"/>
                      </a:moveTo>
                      <a:lnTo>
                        <a:pt x="155" y="39"/>
                      </a:lnTo>
                      <a:lnTo>
                        <a:pt x="265" y="39"/>
                      </a:lnTo>
                      <a:lnTo>
                        <a:pt x="413" y="31"/>
                      </a:lnTo>
                      <a:lnTo>
                        <a:pt x="549" y="31"/>
                      </a:lnTo>
                      <a:lnTo>
                        <a:pt x="703" y="31"/>
                      </a:lnTo>
                      <a:lnTo>
                        <a:pt x="840" y="35"/>
                      </a:lnTo>
                      <a:lnTo>
                        <a:pt x="905" y="44"/>
                      </a:lnTo>
                      <a:lnTo>
                        <a:pt x="961" y="56"/>
                      </a:lnTo>
                      <a:lnTo>
                        <a:pt x="1023" y="78"/>
                      </a:lnTo>
                      <a:lnTo>
                        <a:pt x="1082" y="103"/>
                      </a:lnTo>
                      <a:lnTo>
                        <a:pt x="1298" y="215"/>
                      </a:lnTo>
                      <a:lnTo>
                        <a:pt x="1413" y="267"/>
                      </a:lnTo>
                      <a:lnTo>
                        <a:pt x="1479" y="310"/>
                      </a:lnTo>
                      <a:lnTo>
                        <a:pt x="1419" y="309"/>
                      </a:lnTo>
                      <a:lnTo>
                        <a:pt x="0" y="200"/>
                      </a:lnTo>
                      <a:lnTo>
                        <a:pt x="2" y="233"/>
                      </a:lnTo>
                      <a:lnTo>
                        <a:pt x="1483" y="335"/>
                      </a:lnTo>
                      <a:lnTo>
                        <a:pt x="1529" y="327"/>
                      </a:lnTo>
                      <a:lnTo>
                        <a:pt x="1506" y="298"/>
                      </a:lnTo>
                      <a:lnTo>
                        <a:pt x="1465" y="267"/>
                      </a:lnTo>
                      <a:lnTo>
                        <a:pt x="1365" y="215"/>
                      </a:lnTo>
                      <a:lnTo>
                        <a:pt x="1288" y="173"/>
                      </a:lnTo>
                      <a:lnTo>
                        <a:pt x="1091" y="76"/>
                      </a:lnTo>
                      <a:lnTo>
                        <a:pt x="1003" y="42"/>
                      </a:lnTo>
                      <a:lnTo>
                        <a:pt x="915" y="19"/>
                      </a:lnTo>
                      <a:lnTo>
                        <a:pt x="719" y="0"/>
                      </a:lnTo>
                      <a:lnTo>
                        <a:pt x="450" y="0"/>
                      </a:lnTo>
                      <a:lnTo>
                        <a:pt x="12" y="23"/>
                      </a:lnTo>
                      <a:lnTo>
                        <a:pt x="12" y="45"/>
                      </a:lnTo>
                      <a:close/>
                    </a:path>
                  </a:pathLst>
                </a:custGeom>
                <a:solidFill>
                  <a:srgbClr val="800000"/>
                </a:solidFill>
                <a:ln w="3175">
                  <a:solidFill>
                    <a:srgbClr val="000000"/>
                  </a:solidFill>
                  <a:prstDash val="solid"/>
                  <a:round/>
                  <a:headEnd/>
                  <a:tailEnd/>
                </a:ln>
              </p:spPr>
              <p:txBody>
                <a:bodyPr/>
                <a:lstStyle/>
                <a:p>
                  <a:endParaRPr lang="en-US"/>
                </a:p>
              </p:txBody>
            </p:sp>
          </p:grpSp>
          <p:sp>
            <p:nvSpPr>
              <p:cNvPr id="34880" name="Freeform 686">
                <a:extLst>
                  <a:ext uri="{FF2B5EF4-FFF2-40B4-BE49-F238E27FC236}">
                    <a16:creationId xmlns:a16="http://schemas.microsoft.com/office/drawing/2014/main" id="{E4D7ED06-ED0E-4B1F-BAAD-98D5DE63CE04}"/>
                  </a:ext>
                </a:extLst>
              </p:cNvPr>
              <p:cNvSpPr>
                <a:spLocks/>
              </p:cNvSpPr>
              <p:nvPr/>
            </p:nvSpPr>
            <p:spPr bwMode="auto">
              <a:xfrm>
                <a:off x="2938" y="4067"/>
                <a:ext cx="715" cy="95"/>
              </a:xfrm>
              <a:custGeom>
                <a:avLst/>
                <a:gdLst>
                  <a:gd name="T0" fmla="*/ 0 w 2862"/>
                  <a:gd name="T1" fmla="*/ 0 h 380"/>
                  <a:gd name="T2" fmla="*/ 0 w 2862"/>
                  <a:gd name="T3" fmla="*/ 0 h 380"/>
                  <a:gd name="T4" fmla="*/ 0 w 2862"/>
                  <a:gd name="T5" fmla="*/ 0 h 380"/>
                  <a:gd name="T6" fmla="*/ 0 w 2862"/>
                  <a:gd name="T7" fmla="*/ 0 h 380"/>
                  <a:gd name="T8" fmla="*/ 0 w 2862"/>
                  <a:gd name="T9" fmla="*/ 0 h 380"/>
                  <a:gd name="T10" fmla="*/ 0 w 2862"/>
                  <a:gd name="T11" fmla="*/ 0 h 380"/>
                  <a:gd name="T12" fmla="*/ 0 w 2862"/>
                  <a:gd name="T13" fmla="*/ 0 h 380"/>
                  <a:gd name="T14" fmla="*/ 0 w 2862"/>
                  <a:gd name="T15" fmla="*/ 0 h 380"/>
                  <a:gd name="T16" fmla="*/ 0 w 2862"/>
                  <a:gd name="T17" fmla="*/ 0 h 380"/>
                  <a:gd name="T18" fmla="*/ 0 w 2862"/>
                  <a:gd name="T19" fmla="*/ 0 h 380"/>
                  <a:gd name="T20" fmla="*/ 0 w 2862"/>
                  <a:gd name="T21" fmla="*/ 0 h 380"/>
                  <a:gd name="T22" fmla="*/ 0 w 2862"/>
                  <a:gd name="T23" fmla="*/ 0 h 380"/>
                  <a:gd name="T24" fmla="*/ 0 w 2862"/>
                  <a:gd name="T25" fmla="*/ 0 h 380"/>
                  <a:gd name="T26" fmla="*/ 0 w 2862"/>
                  <a:gd name="T27" fmla="*/ 0 h 380"/>
                  <a:gd name="T28" fmla="*/ 0 w 2862"/>
                  <a:gd name="T29" fmla="*/ 0 h 380"/>
                  <a:gd name="T30" fmla="*/ 0 w 2862"/>
                  <a:gd name="T31" fmla="*/ 0 h 380"/>
                  <a:gd name="T32" fmla="*/ 0 w 2862"/>
                  <a:gd name="T33" fmla="*/ 0 h 380"/>
                  <a:gd name="T34" fmla="*/ 0 w 2862"/>
                  <a:gd name="T35" fmla="*/ 0 h 380"/>
                  <a:gd name="T36" fmla="*/ 0 w 2862"/>
                  <a:gd name="T37" fmla="*/ 0 h 380"/>
                  <a:gd name="T38" fmla="*/ 0 w 2862"/>
                  <a:gd name="T39" fmla="*/ 0 h 380"/>
                  <a:gd name="T40" fmla="*/ 0 w 2862"/>
                  <a:gd name="T41" fmla="*/ 0 h 380"/>
                  <a:gd name="T42" fmla="*/ 0 w 2862"/>
                  <a:gd name="T43" fmla="*/ 0 h 380"/>
                  <a:gd name="T44" fmla="*/ 0 w 2862"/>
                  <a:gd name="T45" fmla="*/ 0 h 380"/>
                  <a:gd name="T46" fmla="*/ 0 w 2862"/>
                  <a:gd name="T47" fmla="*/ 0 h 380"/>
                  <a:gd name="T48" fmla="*/ 0 w 2862"/>
                  <a:gd name="T49" fmla="*/ 0 h 380"/>
                  <a:gd name="T50" fmla="*/ 0 w 2862"/>
                  <a:gd name="T51" fmla="*/ 0 h 380"/>
                  <a:gd name="T52" fmla="*/ 0 w 2862"/>
                  <a:gd name="T53" fmla="*/ 0 h 380"/>
                  <a:gd name="T54" fmla="*/ 0 w 2862"/>
                  <a:gd name="T55" fmla="*/ 0 h 380"/>
                  <a:gd name="T56" fmla="*/ 0 w 2862"/>
                  <a:gd name="T57" fmla="*/ 0 h 380"/>
                  <a:gd name="T58" fmla="*/ 0 w 2862"/>
                  <a:gd name="T59" fmla="*/ 0 h 380"/>
                  <a:gd name="T60" fmla="*/ 0 w 2862"/>
                  <a:gd name="T61" fmla="*/ 0 h 380"/>
                  <a:gd name="T62" fmla="*/ 0 w 2862"/>
                  <a:gd name="T63" fmla="*/ 0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62" h="380">
                    <a:moveTo>
                      <a:pt x="0" y="254"/>
                    </a:moveTo>
                    <a:lnTo>
                      <a:pt x="110" y="239"/>
                    </a:lnTo>
                    <a:lnTo>
                      <a:pt x="194" y="219"/>
                    </a:lnTo>
                    <a:lnTo>
                      <a:pt x="251" y="203"/>
                    </a:lnTo>
                    <a:lnTo>
                      <a:pt x="298" y="190"/>
                    </a:lnTo>
                    <a:lnTo>
                      <a:pt x="359" y="174"/>
                    </a:lnTo>
                    <a:lnTo>
                      <a:pt x="411" y="159"/>
                    </a:lnTo>
                    <a:lnTo>
                      <a:pt x="470" y="144"/>
                    </a:lnTo>
                    <a:lnTo>
                      <a:pt x="523" y="133"/>
                    </a:lnTo>
                    <a:lnTo>
                      <a:pt x="583" y="124"/>
                    </a:lnTo>
                    <a:lnTo>
                      <a:pt x="632" y="115"/>
                    </a:lnTo>
                    <a:lnTo>
                      <a:pt x="674" y="108"/>
                    </a:lnTo>
                    <a:lnTo>
                      <a:pt x="736" y="98"/>
                    </a:lnTo>
                    <a:lnTo>
                      <a:pt x="789" y="90"/>
                    </a:lnTo>
                    <a:lnTo>
                      <a:pt x="838" y="82"/>
                    </a:lnTo>
                    <a:lnTo>
                      <a:pt x="890" y="67"/>
                    </a:lnTo>
                    <a:lnTo>
                      <a:pt x="933" y="46"/>
                    </a:lnTo>
                    <a:lnTo>
                      <a:pt x="964" y="22"/>
                    </a:lnTo>
                    <a:lnTo>
                      <a:pt x="1026" y="19"/>
                    </a:lnTo>
                    <a:lnTo>
                      <a:pt x="1115" y="16"/>
                    </a:lnTo>
                    <a:lnTo>
                      <a:pt x="1217" y="8"/>
                    </a:lnTo>
                    <a:lnTo>
                      <a:pt x="1296" y="4"/>
                    </a:lnTo>
                    <a:lnTo>
                      <a:pt x="1413" y="2"/>
                    </a:lnTo>
                    <a:lnTo>
                      <a:pt x="1526" y="1"/>
                    </a:lnTo>
                    <a:lnTo>
                      <a:pt x="1634" y="0"/>
                    </a:lnTo>
                    <a:lnTo>
                      <a:pt x="1717" y="0"/>
                    </a:lnTo>
                    <a:lnTo>
                      <a:pt x="1806" y="7"/>
                    </a:lnTo>
                    <a:lnTo>
                      <a:pt x="1898" y="22"/>
                    </a:lnTo>
                    <a:lnTo>
                      <a:pt x="1966" y="39"/>
                    </a:lnTo>
                    <a:lnTo>
                      <a:pt x="2027" y="55"/>
                    </a:lnTo>
                    <a:lnTo>
                      <a:pt x="2093" y="76"/>
                    </a:lnTo>
                    <a:lnTo>
                      <a:pt x="2166" y="98"/>
                    </a:lnTo>
                    <a:lnTo>
                      <a:pt x="2239" y="124"/>
                    </a:lnTo>
                    <a:lnTo>
                      <a:pt x="2317" y="150"/>
                    </a:lnTo>
                    <a:lnTo>
                      <a:pt x="2394" y="177"/>
                    </a:lnTo>
                    <a:lnTo>
                      <a:pt x="2474" y="202"/>
                    </a:lnTo>
                    <a:lnTo>
                      <a:pt x="2534" y="222"/>
                    </a:lnTo>
                    <a:lnTo>
                      <a:pt x="2590" y="238"/>
                    </a:lnTo>
                    <a:lnTo>
                      <a:pt x="2651" y="260"/>
                    </a:lnTo>
                    <a:lnTo>
                      <a:pt x="2714" y="280"/>
                    </a:lnTo>
                    <a:lnTo>
                      <a:pt x="2791" y="305"/>
                    </a:lnTo>
                    <a:lnTo>
                      <a:pt x="2862" y="332"/>
                    </a:lnTo>
                    <a:lnTo>
                      <a:pt x="2833" y="350"/>
                    </a:lnTo>
                    <a:lnTo>
                      <a:pt x="2791" y="361"/>
                    </a:lnTo>
                    <a:lnTo>
                      <a:pt x="2746" y="373"/>
                    </a:lnTo>
                    <a:lnTo>
                      <a:pt x="2689" y="379"/>
                    </a:lnTo>
                    <a:lnTo>
                      <a:pt x="2613" y="380"/>
                    </a:lnTo>
                    <a:lnTo>
                      <a:pt x="2538" y="378"/>
                    </a:lnTo>
                    <a:lnTo>
                      <a:pt x="2519" y="350"/>
                    </a:lnTo>
                    <a:lnTo>
                      <a:pt x="2500" y="332"/>
                    </a:lnTo>
                    <a:lnTo>
                      <a:pt x="2465" y="306"/>
                    </a:lnTo>
                    <a:lnTo>
                      <a:pt x="2387" y="264"/>
                    </a:lnTo>
                    <a:lnTo>
                      <a:pt x="2292" y="214"/>
                    </a:lnTo>
                    <a:lnTo>
                      <a:pt x="2206" y="171"/>
                    </a:lnTo>
                    <a:lnTo>
                      <a:pt x="2102" y="119"/>
                    </a:lnTo>
                    <a:lnTo>
                      <a:pt x="2016" y="86"/>
                    </a:lnTo>
                    <a:lnTo>
                      <a:pt x="1934" y="62"/>
                    </a:lnTo>
                    <a:lnTo>
                      <a:pt x="1866" y="53"/>
                    </a:lnTo>
                    <a:lnTo>
                      <a:pt x="1742" y="41"/>
                    </a:lnTo>
                    <a:lnTo>
                      <a:pt x="1580" y="40"/>
                    </a:lnTo>
                    <a:lnTo>
                      <a:pt x="1391" y="45"/>
                    </a:lnTo>
                    <a:lnTo>
                      <a:pt x="1247" y="50"/>
                    </a:lnTo>
                    <a:lnTo>
                      <a:pt x="1016" y="62"/>
                    </a:lnTo>
                    <a:lnTo>
                      <a:pt x="1002" y="289"/>
                    </a:lnTo>
                    <a:lnTo>
                      <a:pt x="0" y="254"/>
                    </a:lnTo>
                    <a:close/>
                  </a:path>
                </a:pathLst>
              </a:custGeom>
              <a:solidFill>
                <a:srgbClr val="FF0000"/>
              </a:solidFill>
              <a:ln w="3175">
                <a:solidFill>
                  <a:srgbClr val="000000"/>
                </a:solidFill>
                <a:prstDash val="solid"/>
                <a:round/>
                <a:headEnd/>
                <a:tailEnd/>
              </a:ln>
            </p:spPr>
            <p:txBody>
              <a:bodyPr/>
              <a:lstStyle/>
              <a:p>
                <a:endParaRPr lang="en-US"/>
              </a:p>
            </p:txBody>
          </p:sp>
        </p:grpSp>
        <p:sp>
          <p:nvSpPr>
            <p:cNvPr id="34839" name="Freeform 687">
              <a:extLst>
                <a:ext uri="{FF2B5EF4-FFF2-40B4-BE49-F238E27FC236}">
                  <a16:creationId xmlns:a16="http://schemas.microsoft.com/office/drawing/2014/main" id="{4F217E97-9373-4DE0-9A25-E4736B06FCA0}"/>
                </a:ext>
              </a:extLst>
            </p:cNvPr>
            <p:cNvSpPr>
              <a:spLocks/>
            </p:cNvSpPr>
            <p:nvPr/>
          </p:nvSpPr>
          <p:spPr bwMode="auto">
            <a:xfrm>
              <a:off x="2958" y="4160"/>
              <a:ext cx="968" cy="150"/>
            </a:xfrm>
            <a:custGeom>
              <a:avLst/>
              <a:gdLst>
                <a:gd name="T0" fmla="*/ 0 w 3871"/>
                <a:gd name="T1" fmla="*/ 0 h 601"/>
                <a:gd name="T2" fmla="*/ 0 w 3871"/>
                <a:gd name="T3" fmla="*/ 0 h 601"/>
                <a:gd name="T4" fmla="*/ 0 w 3871"/>
                <a:gd name="T5" fmla="*/ 0 h 601"/>
                <a:gd name="T6" fmla="*/ 0 w 3871"/>
                <a:gd name="T7" fmla="*/ 0 h 601"/>
                <a:gd name="T8" fmla="*/ 0 w 3871"/>
                <a:gd name="T9" fmla="*/ 0 h 601"/>
                <a:gd name="T10" fmla="*/ 0 w 3871"/>
                <a:gd name="T11" fmla="*/ 0 h 601"/>
                <a:gd name="T12" fmla="*/ 0 w 3871"/>
                <a:gd name="T13" fmla="*/ 0 h 601"/>
                <a:gd name="T14" fmla="*/ 0 w 3871"/>
                <a:gd name="T15" fmla="*/ 0 h 601"/>
                <a:gd name="T16" fmla="*/ 0 w 3871"/>
                <a:gd name="T17" fmla="*/ 0 h 601"/>
                <a:gd name="T18" fmla="*/ 0 w 3871"/>
                <a:gd name="T19" fmla="*/ 0 h 601"/>
                <a:gd name="T20" fmla="*/ 0 w 3871"/>
                <a:gd name="T21" fmla="*/ 0 h 601"/>
                <a:gd name="T22" fmla="*/ 0 w 3871"/>
                <a:gd name="T23" fmla="*/ 0 h 601"/>
                <a:gd name="T24" fmla="*/ 0 w 3871"/>
                <a:gd name="T25" fmla="*/ 0 h 601"/>
                <a:gd name="T26" fmla="*/ 0 w 3871"/>
                <a:gd name="T27" fmla="*/ 0 h 601"/>
                <a:gd name="T28" fmla="*/ 0 w 3871"/>
                <a:gd name="T29" fmla="*/ 0 h 601"/>
                <a:gd name="T30" fmla="*/ 0 w 3871"/>
                <a:gd name="T31" fmla="*/ 0 h 601"/>
                <a:gd name="T32" fmla="*/ 0 w 3871"/>
                <a:gd name="T33" fmla="*/ 0 h 601"/>
                <a:gd name="T34" fmla="*/ 0 w 3871"/>
                <a:gd name="T35" fmla="*/ 0 h 601"/>
                <a:gd name="T36" fmla="*/ 0 w 3871"/>
                <a:gd name="T37" fmla="*/ 0 h 601"/>
                <a:gd name="T38" fmla="*/ 0 w 3871"/>
                <a:gd name="T39" fmla="*/ 0 h 601"/>
                <a:gd name="T40" fmla="*/ 0 w 3871"/>
                <a:gd name="T41" fmla="*/ 0 h 601"/>
                <a:gd name="T42" fmla="*/ 0 w 3871"/>
                <a:gd name="T43" fmla="*/ 0 h 601"/>
                <a:gd name="T44" fmla="*/ 0 w 3871"/>
                <a:gd name="T45" fmla="*/ 0 h 601"/>
                <a:gd name="T46" fmla="*/ 0 w 3871"/>
                <a:gd name="T47" fmla="*/ 0 h 601"/>
                <a:gd name="T48" fmla="*/ 0 w 3871"/>
                <a:gd name="T49" fmla="*/ 0 h 601"/>
                <a:gd name="T50" fmla="*/ 0 w 3871"/>
                <a:gd name="T51" fmla="*/ 0 h 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71" h="601">
                  <a:moveTo>
                    <a:pt x="3266" y="285"/>
                  </a:moveTo>
                  <a:lnTo>
                    <a:pt x="3296" y="375"/>
                  </a:lnTo>
                  <a:lnTo>
                    <a:pt x="3296" y="445"/>
                  </a:lnTo>
                  <a:lnTo>
                    <a:pt x="3871" y="445"/>
                  </a:lnTo>
                  <a:lnTo>
                    <a:pt x="3831" y="492"/>
                  </a:lnTo>
                  <a:lnTo>
                    <a:pt x="3857" y="545"/>
                  </a:lnTo>
                  <a:lnTo>
                    <a:pt x="3857" y="569"/>
                  </a:lnTo>
                  <a:lnTo>
                    <a:pt x="3840" y="587"/>
                  </a:lnTo>
                  <a:lnTo>
                    <a:pt x="3509" y="587"/>
                  </a:lnTo>
                  <a:lnTo>
                    <a:pt x="3483" y="601"/>
                  </a:lnTo>
                  <a:lnTo>
                    <a:pt x="3314" y="601"/>
                  </a:lnTo>
                  <a:lnTo>
                    <a:pt x="3292" y="584"/>
                  </a:lnTo>
                  <a:lnTo>
                    <a:pt x="229" y="584"/>
                  </a:lnTo>
                  <a:lnTo>
                    <a:pt x="108" y="474"/>
                  </a:lnTo>
                  <a:lnTo>
                    <a:pt x="13" y="511"/>
                  </a:lnTo>
                  <a:lnTo>
                    <a:pt x="0" y="220"/>
                  </a:lnTo>
                  <a:lnTo>
                    <a:pt x="233" y="0"/>
                  </a:lnTo>
                  <a:lnTo>
                    <a:pt x="598" y="8"/>
                  </a:lnTo>
                  <a:lnTo>
                    <a:pt x="2496" y="492"/>
                  </a:lnTo>
                  <a:lnTo>
                    <a:pt x="2550" y="434"/>
                  </a:lnTo>
                  <a:lnTo>
                    <a:pt x="2596" y="284"/>
                  </a:lnTo>
                  <a:lnTo>
                    <a:pt x="2664" y="160"/>
                  </a:lnTo>
                  <a:lnTo>
                    <a:pt x="2863" y="61"/>
                  </a:lnTo>
                  <a:lnTo>
                    <a:pt x="3048" y="67"/>
                  </a:lnTo>
                  <a:lnTo>
                    <a:pt x="3187" y="139"/>
                  </a:lnTo>
                  <a:lnTo>
                    <a:pt x="3266" y="285"/>
                  </a:lnTo>
                  <a:close/>
                </a:path>
              </a:pathLst>
            </a:custGeom>
            <a:solidFill>
              <a:srgbClr val="000000"/>
            </a:solidFill>
            <a:ln w="3175">
              <a:solidFill>
                <a:srgbClr val="000000"/>
              </a:solidFill>
              <a:prstDash val="solid"/>
              <a:round/>
              <a:headEnd/>
              <a:tailEnd/>
            </a:ln>
          </p:spPr>
          <p:txBody>
            <a:bodyPr/>
            <a:lstStyle/>
            <a:p>
              <a:endParaRPr lang="en-US"/>
            </a:p>
          </p:txBody>
        </p:sp>
        <p:grpSp>
          <p:nvGrpSpPr>
            <p:cNvPr id="34840" name="Group 688">
              <a:extLst>
                <a:ext uri="{FF2B5EF4-FFF2-40B4-BE49-F238E27FC236}">
                  <a16:creationId xmlns:a16="http://schemas.microsoft.com/office/drawing/2014/main" id="{0A01B1EC-D955-49FD-8092-046A3293DB0F}"/>
                </a:ext>
              </a:extLst>
            </p:cNvPr>
            <p:cNvGrpSpPr>
              <a:grpSpLocks/>
            </p:cNvGrpSpPr>
            <p:nvPr/>
          </p:nvGrpSpPr>
          <p:grpSpPr bwMode="auto">
            <a:xfrm>
              <a:off x="2883" y="4160"/>
              <a:ext cx="63" cy="109"/>
              <a:chOff x="2883" y="4160"/>
              <a:chExt cx="63" cy="109"/>
            </a:xfrm>
          </p:grpSpPr>
          <p:sp>
            <p:nvSpPr>
              <p:cNvPr id="34866" name="Rectangle 689">
                <a:extLst>
                  <a:ext uri="{FF2B5EF4-FFF2-40B4-BE49-F238E27FC236}">
                    <a16:creationId xmlns:a16="http://schemas.microsoft.com/office/drawing/2014/main" id="{6FED0191-012C-4183-81EC-D94DA79319A9}"/>
                  </a:ext>
                </a:extLst>
              </p:cNvPr>
              <p:cNvSpPr>
                <a:spLocks noChangeArrowheads="1"/>
              </p:cNvSpPr>
              <p:nvPr/>
            </p:nvSpPr>
            <p:spPr bwMode="auto">
              <a:xfrm>
                <a:off x="2889" y="4182"/>
                <a:ext cx="24" cy="5"/>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67" name="Rectangle 690">
                <a:extLst>
                  <a:ext uri="{FF2B5EF4-FFF2-40B4-BE49-F238E27FC236}">
                    <a16:creationId xmlns:a16="http://schemas.microsoft.com/office/drawing/2014/main" id="{726825B3-BE11-4A74-AB24-FD3ED33D8C0E}"/>
                  </a:ext>
                </a:extLst>
              </p:cNvPr>
              <p:cNvSpPr>
                <a:spLocks noChangeArrowheads="1"/>
              </p:cNvSpPr>
              <p:nvPr/>
            </p:nvSpPr>
            <p:spPr bwMode="auto">
              <a:xfrm>
                <a:off x="2889" y="4160"/>
                <a:ext cx="24" cy="9"/>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68" name="Rectangle 691">
                <a:extLst>
                  <a:ext uri="{FF2B5EF4-FFF2-40B4-BE49-F238E27FC236}">
                    <a16:creationId xmlns:a16="http://schemas.microsoft.com/office/drawing/2014/main" id="{3E4BA730-19D1-429A-B2C7-E9C104797A54}"/>
                  </a:ext>
                </a:extLst>
              </p:cNvPr>
              <p:cNvSpPr>
                <a:spLocks noChangeArrowheads="1"/>
              </p:cNvSpPr>
              <p:nvPr/>
            </p:nvSpPr>
            <p:spPr bwMode="auto">
              <a:xfrm>
                <a:off x="2889" y="4174"/>
                <a:ext cx="24"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69" name="Arc 692">
                <a:extLst>
                  <a:ext uri="{FF2B5EF4-FFF2-40B4-BE49-F238E27FC236}">
                    <a16:creationId xmlns:a16="http://schemas.microsoft.com/office/drawing/2014/main" id="{44BC9FC7-8194-4517-BC2A-979CEE136153}"/>
                  </a:ext>
                </a:extLst>
              </p:cNvPr>
              <p:cNvSpPr>
                <a:spLocks/>
              </p:cNvSpPr>
              <p:nvPr/>
            </p:nvSpPr>
            <p:spPr bwMode="auto">
              <a:xfrm>
                <a:off x="2889" y="4192"/>
                <a:ext cx="23" cy="25"/>
              </a:xfrm>
              <a:custGeom>
                <a:avLst/>
                <a:gdLst>
                  <a:gd name="T0" fmla="*/ 0 w 21600"/>
                  <a:gd name="T1" fmla="*/ 0 h 22444"/>
                  <a:gd name="T2" fmla="*/ 0 w 21600"/>
                  <a:gd name="T3" fmla="*/ 0 h 22444"/>
                  <a:gd name="T4" fmla="*/ 0 w 21600"/>
                  <a:gd name="T5" fmla="*/ 0 h 22444"/>
                  <a:gd name="T6" fmla="*/ 0 60000 65536"/>
                  <a:gd name="T7" fmla="*/ 0 60000 65536"/>
                  <a:gd name="T8" fmla="*/ 0 60000 65536"/>
                </a:gdLst>
                <a:ahLst/>
                <a:cxnLst>
                  <a:cxn ang="T6">
                    <a:pos x="T0" y="T1"/>
                  </a:cxn>
                  <a:cxn ang="T7">
                    <a:pos x="T2" y="T3"/>
                  </a:cxn>
                  <a:cxn ang="T8">
                    <a:pos x="T4" y="T5"/>
                  </a:cxn>
                </a:cxnLst>
                <a:rect l="0" t="0" r="r" b="b"/>
                <a:pathLst>
                  <a:path w="21600" h="22444" fill="none" extrusionOk="0">
                    <a:moveTo>
                      <a:pt x="21600" y="22444"/>
                    </a:moveTo>
                    <a:cubicBezTo>
                      <a:pt x="9670" y="22444"/>
                      <a:pt x="0" y="12773"/>
                      <a:pt x="0" y="844"/>
                    </a:cubicBezTo>
                    <a:cubicBezTo>
                      <a:pt x="-1" y="562"/>
                      <a:pt x="5" y="281"/>
                      <a:pt x="16" y="-1"/>
                    </a:cubicBezTo>
                  </a:path>
                  <a:path w="21600" h="22444" stroke="0" extrusionOk="0">
                    <a:moveTo>
                      <a:pt x="21600" y="22444"/>
                    </a:moveTo>
                    <a:cubicBezTo>
                      <a:pt x="9670" y="22444"/>
                      <a:pt x="0" y="12773"/>
                      <a:pt x="0" y="844"/>
                    </a:cubicBezTo>
                    <a:cubicBezTo>
                      <a:pt x="-1" y="562"/>
                      <a:pt x="5" y="281"/>
                      <a:pt x="16" y="-1"/>
                    </a:cubicBezTo>
                    <a:lnTo>
                      <a:pt x="21600" y="844"/>
                    </a:lnTo>
                    <a:lnTo>
                      <a:pt x="21600" y="22444"/>
                    </a:lnTo>
                    <a:close/>
                  </a:path>
                </a:pathLst>
              </a:custGeom>
              <a:solidFill>
                <a:srgbClr val="808080"/>
              </a:solidFill>
              <a:ln w="3175">
                <a:solidFill>
                  <a:srgbClr val="C0C0C0"/>
                </a:solidFill>
                <a:round/>
                <a:headEnd/>
                <a:tailEnd/>
              </a:ln>
            </p:spPr>
            <p:txBody>
              <a:bodyPr/>
              <a:lstStyle/>
              <a:p>
                <a:endParaRPr lang="en-US"/>
              </a:p>
            </p:txBody>
          </p:sp>
          <p:grpSp>
            <p:nvGrpSpPr>
              <p:cNvPr id="34870" name="Group 693">
                <a:extLst>
                  <a:ext uri="{FF2B5EF4-FFF2-40B4-BE49-F238E27FC236}">
                    <a16:creationId xmlns:a16="http://schemas.microsoft.com/office/drawing/2014/main" id="{FF14FD9E-219F-4683-83EF-1A8C97D623AA}"/>
                  </a:ext>
                </a:extLst>
              </p:cNvPr>
              <p:cNvGrpSpPr>
                <a:grpSpLocks/>
              </p:cNvGrpSpPr>
              <p:nvPr/>
            </p:nvGrpSpPr>
            <p:grpSpPr bwMode="auto">
              <a:xfrm>
                <a:off x="2883" y="4257"/>
                <a:ext cx="63" cy="4"/>
                <a:chOff x="2883" y="4257"/>
                <a:chExt cx="63" cy="4"/>
              </a:xfrm>
            </p:grpSpPr>
            <p:sp>
              <p:nvSpPr>
                <p:cNvPr id="34877" name="Rectangle 694">
                  <a:extLst>
                    <a:ext uri="{FF2B5EF4-FFF2-40B4-BE49-F238E27FC236}">
                      <a16:creationId xmlns:a16="http://schemas.microsoft.com/office/drawing/2014/main" id="{40C1A049-C07B-4320-B06D-CC2D18C1AA92}"/>
                    </a:ext>
                  </a:extLst>
                </p:cNvPr>
                <p:cNvSpPr>
                  <a:spLocks noChangeArrowheads="1"/>
                </p:cNvSpPr>
                <p:nvPr/>
              </p:nvSpPr>
              <p:spPr bwMode="auto">
                <a:xfrm>
                  <a:off x="2886" y="4257"/>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78" name="Oval 695">
                  <a:extLst>
                    <a:ext uri="{FF2B5EF4-FFF2-40B4-BE49-F238E27FC236}">
                      <a16:creationId xmlns:a16="http://schemas.microsoft.com/office/drawing/2014/main" id="{82B291A4-CA57-4FAA-96C3-89B1AD2B3AD7}"/>
                    </a:ext>
                  </a:extLst>
                </p:cNvPr>
                <p:cNvSpPr>
                  <a:spLocks noChangeArrowheads="1"/>
                </p:cNvSpPr>
                <p:nvPr/>
              </p:nvSpPr>
              <p:spPr bwMode="auto">
                <a:xfrm>
                  <a:off x="2883" y="4257"/>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4871" name="Group 696">
                <a:extLst>
                  <a:ext uri="{FF2B5EF4-FFF2-40B4-BE49-F238E27FC236}">
                    <a16:creationId xmlns:a16="http://schemas.microsoft.com/office/drawing/2014/main" id="{31D307AE-FB73-4DA0-8A83-B35C17DD766C}"/>
                  </a:ext>
                </a:extLst>
              </p:cNvPr>
              <p:cNvGrpSpPr>
                <a:grpSpLocks/>
              </p:cNvGrpSpPr>
              <p:nvPr/>
            </p:nvGrpSpPr>
            <p:grpSpPr bwMode="auto">
              <a:xfrm>
                <a:off x="2883" y="4265"/>
                <a:ext cx="63" cy="4"/>
                <a:chOff x="2883" y="4265"/>
                <a:chExt cx="63" cy="4"/>
              </a:xfrm>
            </p:grpSpPr>
            <p:sp>
              <p:nvSpPr>
                <p:cNvPr id="34875" name="Rectangle 697">
                  <a:extLst>
                    <a:ext uri="{FF2B5EF4-FFF2-40B4-BE49-F238E27FC236}">
                      <a16:creationId xmlns:a16="http://schemas.microsoft.com/office/drawing/2014/main" id="{4235C929-AE92-4D6D-9FEC-9FB99BDB1540}"/>
                    </a:ext>
                  </a:extLst>
                </p:cNvPr>
                <p:cNvSpPr>
                  <a:spLocks noChangeArrowheads="1"/>
                </p:cNvSpPr>
                <p:nvPr/>
              </p:nvSpPr>
              <p:spPr bwMode="auto">
                <a:xfrm>
                  <a:off x="2886" y="4265"/>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76" name="Oval 698">
                  <a:extLst>
                    <a:ext uri="{FF2B5EF4-FFF2-40B4-BE49-F238E27FC236}">
                      <a16:creationId xmlns:a16="http://schemas.microsoft.com/office/drawing/2014/main" id="{0983227E-ECDE-42C7-8576-C0FB158634B6}"/>
                    </a:ext>
                  </a:extLst>
                </p:cNvPr>
                <p:cNvSpPr>
                  <a:spLocks noChangeArrowheads="1"/>
                </p:cNvSpPr>
                <p:nvPr/>
              </p:nvSpPr>
              <p:spPr bwMode="auto">
                <a:xfrm>
                  <a:off x="2883" y="4265"/>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4872" name="Group 699">
                <a:extLst>
                  <a:ext uri="{FF2B5EF4-FFF2-40B4-BE49-F238E27FC236}">
                    <a16:creationId xmlns:a16="http://schemas.microsoft.com/office/drawing/2014/main" id="{69EBB1AE-A931-44FD-BF0B-615467147ECD}"/>
                  </a:ext>
                </a:extLst>
              </p:cNvPr>
              <p:cNvGrpSpPr>
                <a:grpSpLocks/>
              </p:cNvGrpSpPr>
              <p:nvPr/>
            </p:nvGrpSpPr>
            <p:grpSpPr bwMode="auto">
              <a:xfrm>
                <a:off x="2883" y="4248"/>
                <a:ext cx="63" cy="4"/>
                <a:chOff x="2883" y="4248"/>
                <a:chExt cx="63" cy="4"/>
              </a:xfrm>
            </p:grpSpPr>
            <p:sp>
              <p:nvSpPr>
                <p:cNvPr id="34873" name="Rectangle 700">
                  <a:extLst>
                    <a:ext uri="{FF2B5EF4-FFF2-40B4-BE49-F238E27FC236}">
                      <a16:creationId xmlns:a16="http://schemas.microsoft.com/office/drawing/2014/main" id="{745C676B-D1E7-492B-80E3-8FBCEE9D171D}"/>
                    </a:ext>
                  </a:extLst>
                </p:cNvPr>
                <p:cNvSpPr>
                  <a:spLocks noChangeArrowheads="1"/>
                </p:cNvSpPr>
                <p:nvPr/>
              </p:nvSpPr>
              <p:spPr bwMode="auto">
                <a:xfrm>
                  <a:off x="2886" y="4248"/>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74" name="Oval 701">
                  <a:extLst>
                    <a:ext uri="{FF2B5EF4-FFF2-40B4-BE49-F238E27FC236}">
                      <a16:creationId xmlns:a16="http://schemas.microsoft.com/office/drawing/2014/main" id="{2FBA4A25-6228-4518-BB6C-A5D9825FBAFB}"/>
                    </a:ext>
                  </a:extLst>
                </p:cNvPr>
                <p:cNvSpPr>
                  <a:spLocks noChangeArrowheads="1"/>
                </p:cNvSpPr>
                <p:nvPr/>
              </p:nvSpPr>
              <p:spPr bwMode="auto">
                <a:xfrm>
                  <a:off x="2883" y="4248"/>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4841" name="Freeform 702">
              <a:extLst>
                <a:ext uri="{FF2B5EF4-FFF2-40B4-BE49-F238E27FC236}">
                  <a16:creationId xmlns:a16="http://schemas.microsoft.com/office/drawing/2014/main" id="{763D3FA6-3F31-40D1-B2F2-BBEBC1466B32}"/>
                </a:ext>
              </a:extLst>
            </p:cNvPr>
            <p:cNvSpPr>
              <a:spLocks/>
            </p:cNvSpPr>
            <p:nvPr/>
          </p:nvSpPr>
          <p:spPr bwMode="auto">
            <a:xfrm>
              <a:off x="2889" y="4130"/>
              <a:ext cx="1037" cy="159"/>
            </a:xfrm>
            <a:custGeom>
              <a:avLst/>
              <a:gdLst>
                <a:gd name="T0" fmla="*/ 0 w 4152"/>
                <a:gd name="T1" fmla="*/ 0 h 633"/>
                <a:gd name="T2" fmla="*/ 0 w 4152"/>
                <a:gd name="T3" fmla="*/ 0 h 633"/>
                <a:gd name="T4" fmla="*/ 0 w 4152"/>
                <a:gd name="T5" fmla="*/ 0 h 633"/>
                <a:gd name="T6" fmla="*/ 0 w 4152"/>
                <a:gd name="T7" fmla="*/ 0 h 633"/>
                <a:gd name="T8" fmla="*/ 0 w 4152"/>
                <a:gd name="T9" fmla="*/ 0 h 633"/>
                <a:gd name="T10" fmla="*/ 0 w 4152"/>
                <a:gd name="T11" fmla="*/ 0 h 633"/>
                <a:gd name="T12" fmla="*/ 0 w 4152"/>
                <a:gd name="T13" fmla="*/ 0 h 633"/>
                <a:gd name="T14" fmla="*/ 0 w 4152"/>
                <a:gd name="T15" fmla="*/ 0 h 633"/>
                <a:gd name="T16" fmla="*/ 0 w 4152"/>
                <a:gd name="T17" fmla="*/ 0 h 633"/>
                <a:gd name="T18" fmla="*/ 0 w 4152"/>
                <a:gd name="T19" fmla="*/ 0 h 633"/>
                <a:gd name="T20" fmla="*/ 0 w 4152"/>
                <a:gd name="T21" fmla="*/ 0 h 633"/>
                <a:gd name="T22" fmla="*/ 0 w 4152"/>
                <a:gd name="T23" fmla="*/ 0 h 633"/>
                <a:gd name="T24" fmla="*/ 0 w 4152"/>
                <a:gd name="T25" fmla="*/ 0 h 633"/>
                <a:gd name="T26" fmla="*/ 0 w 4152"/>
                <a:gd name="T27" fmla="*/ 0 h 633"/>
                <a:gd name="T28" fmla="*/ 0 w 4152"/>
                <a:gd name="T29" fmla="*/ 0 h 633"/>
                <a:gd name="T30" fmla="*/ 0 w 4152"/>
                <a:gd name="T31" fmla="*/ 0 h 633"/>
                <a:gd name="T32" fmla="*/ 0 w 4152"/>
                <a:gd name="T33" fmla="*/ 0 h 633"/>
                <a:gd name="T34" fmla="*/ 0 w 4152"/>
                <a:gd name="T35" fmla="*/ 0 h 633"/>
                <a:gd name="T36" fmla="*/ 0 w 4152"/>
                <a:gd name="T37" fmla="*/ 0 h 633"/>
                <a:gd name="T38" fmla="*/ 0 w 4152"/>
                <a:gd name="T39" fmla="*/ 0 h 633"/>
                <a:gd name="T40" fmla="*/ 0 w 4152"/>
                <a:gd name="T41" fmla="*/ 0 h 633"/>
                <a:gd name="T42" fmla="*/ 0 w 4152"/>
                <a:gd name="T43" fmla="*/ 0 h 633"/>
                <a:gd name="T44" fmla="*/ 0 w 4152"/>
                <a:gd name="T45" fmla="*/ 0 h 633"/>
                <a:gd name="T46" fmla="*/ 0 w 4152"/>
                <a:gd name="T47" fmla="*/ 0 h 633"/>
                <a:gd name="T48" fmla="*/ 0 w 4152"/>
                <a:gd name="T49" fmla="*/ 0 h 633"/>
                <a:gd name="T50" fmla="*/ 0 w 4152"/>
                <a:gd name="T51" fmla="*/ 0 h 633"/>
                <a:gd name="T52" fmla="*/ 0 w 4152"/>
                <a:gd name="T53" fmla="*/ 0 h 633"/>
                <a:gd name="T54" fmla="*/ 0 w 4152"/>
                <a:gd name="T55" fmla="*/ 0 h 633"/>
                <a:gd name="T56" fmla="*/ 0 w 4152"/>
                <a:gd name="T57" fmla="*/ 0 h 633"/>
                <a:gd name="T58" fmla="*/ 0 w 4152"/>
                <a:gd name="T59" fmla="*/ 0 h 633"/>
                <a:gd name="T60" fmla="*/ 0 w 4152"/>
                <a:gd name="T61" fmla="*/ 0 h 633"/>
                <a:gd name="T62" fmla="*/ 0 w 4152"/>
                <a:gd name="T63" fmla="*/ 0 h 633"/>
                <a:gd name="T64" fmla="*/ 0 w 4152"/>
                <a:gd name="T65" fmla="*/ 0 h 633"/>
                <a:gd name="T66" fmla="*/ 0 w 4152"/>
                <a:gd name="T67" fmla="*/ 0 h 633"/>
                <a:gd name="T68" fmla="*/ 0 w 4152"/>
                <a:gd name="T69" fmla="*/ 0 h 633"/>
                <a:gd name="T70" fmla="*/ 0 w 4152"/>
                <a:gd name="T71" fmla="*/ 0 h 633"/>
                <a:gd name="T72" fmla="*/ 0 w 4152"/>
                <a:gd name="T73" fmla="*/ 0 h 633"/>
                <a:gd name="T74" fmla="*/ 0 w 4152"/>
                <a:gd name="T75" fmla="*/ 0 h 633"/>
                <a:gd name="T76" fmla="*/ 0 w 4152"/>
                <a:gd name="T77" fmla="*/ 0 h 633"/>
                <a:gd name="T78" fmla="*/ 0 w 4152"/>
                <a:gd name="T79" fmla="*/ 0 h 633"/>
                <a:gd name="T80" fmla="*/ 0 w 4152"/>
                <a:gd name="T81" fmla="*/ 0 h 633"/>
                <a:gd name="T82" fmla="*/ 0 w 4152"/>
                <a:gd name="T83" fmla="*/ 0 h 633"/>
                <a:gd name="T84" fmla="*/ 0 w 4152"/>
                <a:gd name="T85" fmla="*/ 0 h 633"/>
                <a:gd name="T86" fmla="*/ 0 w 4152"/>
                <a:gd name="T87" fmla="*/ 0 h 633"/>
                <a:gd name="T88" fmla="*/ 0 w 4152"/>
                <a:gd name="T89" fmla="*/ 0 h 633"/>
                <a:gd name="T90" fmla="*/ 0 w 4152"/>
                <a:gd name="T91" fmla="*/ 0 h 633"/>
                <a:gd name="T92" fmla="*/ 0 w 4152"/>
                <a:gd name="T93" fmla="*/ 0 h 633"/>
                <a:gd name="T94" fmla="*/ 0 w 4152"/>
                <a:gd name="T95" fmla="*/ 0 h 633"/>
                <a:gd name="T96" fmla="*/ 0 w 4152"/>
                <a:gd name="T97" fmla="*/ 0 h 633"/>
                <a:gd name="T98" fmla="*/ 0 w 4152"/>
                <a:gd name="T99" fmla="*/ 0 h 633"/>
                <a:gd name="T100" fmla="*/ 0 w 4152"/>
                <a:gd name="T101" fmla="*/ 0 h 633"/>
                <a:gd name="T102" fmla="*/ 0 w 4152"/>
                <a:gd name="T103" fmla="*/ 0 h 633"/>
                <a:gd name="T104" fmla="*/ 0 w 4152"/>
                <a:gd name="T105" fmla="*/ 0 h 633"/>
                <a:gd name="T106" fmla="*/ 0 w 4152"/>
                <a:gd name="T107" fmla="*/ 0 h 633"/>
                <a:gd name="T108" fmla="*/ 0 w 4152"/>
                <a:gd name="T109" fmla="*/ 0 h 633"/>
                <a:gd name="T110" fmla="*/ 0 w 4152"/>
                <a:gd name="T111" fmla="*/ 0 h 633"/>
                <a:gd name="T112" fmla="*/ 0 w 4152"/>
                <a:gd name="T113" fmla="*/ 0 h 633"/>
                <a:gd name="T114" fmla="*/ 0 w 4152"/>
                <a:gd name="T115" fmla="*/ 0 h 633"/>
                <a:gd name="T116" fmla="*/ 0 w 4152"/>
                <a:gd name="T117" fmla="*/ 0 h 633"/>
                <a:gd name="T118" fmla="*/ 0 w 4152"/>
                <a:gd name="T119" fmla="*/ 0 h 633"/>
                <a:gd name="T120" fmla="*/ 0 w 4152"/>
                <a:gd name="T121" fmla="*/ 0 h 633"/>
                <a:gd name="T122" fmla="*/ 0 w 4152"/>
                <a:gd name="T123" fmla="*/ 0 h 633"/>
                <a:gd name="T124" fmla="*/ 0 w 4152"/>
                <a:gd name="T125" fmla="*/ 0 h 6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52" h="633">
                  <a:moveTo>
                    <a:pt x="208" y="0"/>
                  </a:moveTo>
                  <a:lnTo>
                    <a:pt x="25" y="0"/>
                  </a:lnTo>
                  <a:lnTo>
                    <a:pt x="0" y="98"/>
                  </a:lnTo>
                  <a:lnTo>
                    <a:pt x="82" y="98"/>
                  </a:lnTo>
                  <a:lnTo>
                    <a:pt x="82" y="452"/>
                  </a:lnTo>
                  <a:lnTo>
                    <a:pt x="242" y="612"/>
                  </a:lnTo>
                  <a:lnTo>
                    <a:pt x="277" y="628"/>
                  </a:lnTo>
                  <a:lnTo>
                    <a:pt x="308" y="633"/>
                  </a:lnTo>
                  <a:lnTo>
                    <a:pt x="303" y="553"/>
                  </a:lnTo>
                  <a:lnTo>
                    <a:pt x="299" y="457"/>
                  </a:lnTo>
                  <a:lnTo>
                    <a:pt x="320" y="375"/>
                  </a:lnTo>
                  <a:lnTo>
                    <a:pt x="350" y="315"/>
                  </a:lnTo>
                  <a:lnTo>
                    <a:pt x="388" y="262"/>
                  </a:lnTo>
                  <a:lnTo>
                    <a:pt x="444" y="210"/>
                  </a:lnTo>
                  <a:lnTo>
                    <a:pt x="509" y="171"/>
                  </a:lnTo>
                  <a:lnTo>
                    <a:pt x="601" y="147"/>
                  </a:lnTo>
                  <a:lnTo>
                    <a:pt x="721" y="138"/>
                  </a:lnTo>
                  <a:lnTo>
                    <a:pt x="804" y="159"/>
                  </a:lnTo>
                  <a:lnTo>
                    <a:pt x="866" y="193"/>
                  </a:lnTo>
                  <a:lnTo>
                    <a:pt x="916" y="231"/>
                  </a:lnTo>
                  <a:lnTo>
                    <a:pt x="977" y="292"/>
                  </a:lnTo>
                  <a:lnTo>
                    <a:pt x="1016" y="358"/>
                  </a:lnTo>
                  <a:lnTo>
                    <a:pt x="1042" y="417"/>
                  </a:lnTo>
                  <a:lnTo>
                    <a:pt x="1050" y="474"/>
                  </a:lnTo>
                  <a:lnTo>
                    <a:pt x="1050" y="598"/>
                  </a:lnTo>
                  <a:lnTo>
                    <a:pt x="2863" y="633"/>
                  </a:lnTo>
                  <a:lnTo>
                    <a:pt x="2863" y="513"/>
                  </a:lnTo>
                  <a:lnTo>
                    <a:pt x="2889" y="430"/>
                  </a:lnTo>
                  <a:lnTo>
                    <a:pt x="2918" y="366"/>
                  </a:lnTo>
                  <a:lnTo>
                    <a:pt x="2963" y="306"/>
                  </a:lnTo>
                  <a:lnTo>
                    <a:pt x="3027" y="253"/>
                  </a:lnTo>
                  <a:lnTo>
                    <a:pt x="3092" y="218"/>
                  </a:lnTo>
                  <a:lnTo>
                    <a:pt x="3156" y="198"/>
                  </a:lnTo>
                  <a:lnTo>
                    <a:pt x="3269" y="198"/>
                  </a:lnTo>
                  <a:lnTo>
                    <a:pt x="3329" y="210"/>
                  </a:lnTo>
                  <a:lnTo>
                    <a:pt x="3390" y="237"/>
                  </a:lnTo>
                  <a:lnTo>
                    <a:pt x="3445" y="283"/>
                  </a:lnTo>
                  <a:lnTo>
                    <a:pt x="3498" y="345"/>
                  </a:lnTo>
                  <a:lnTo>
                    <a:pt x="3533" y="417"/>
                  </a:lnTo>
                  <a:lnTo>
                    <a:pt x="3554" y="495"/>
                  </a:lnTo>
                  <a:lnTo>
                    <a:pt x="3554" y="577"/>
                  </a:lnTo>
                  <a:lnTo>
                    <a:pt x="4152" y="575"/>
                  </a:lnTo>
                  <a:lnTo>
                    <a:pt x="4152" y="549"/>
                  </a:lnTo>
                  <a:lnTo>
                    <a:pt x="4132" y="549"/>
                  </a:lnTo>
                  <a:lnTo>
                    <a:pt x="4132" y="510"/>
                  </a:lnTo>
                  <a:lnTo>
                    <a:pt x="4151" y="508"/>
                  </a:lnTo>
                  <a:lnTo>
                    <a:pt x="4151" y="390"/>
                  </a:lnTo>
                  <a:lnTo>
                    <a:pt x="4134" y="366"/>
                  </a:lnTo>
                  <a:lnTo>
                    <a:pt x="3996" y="297"/>
                  </a:lnTo>
                  <a:lnTo>
                    <a:pt x="3843" y="237"/>
                  </a:lnTo>
                  <a:lnTo>
                    <a:pt x="3659" y="180"/>
                  </a:lnTo>
                  <a:lnTo>
                    <a:pt x="3460" y="133"/>
                  </a:lnTo>
                  <a:lnTo>
                    <a:pt x="3276" y="94"/>
                  </a:lnTo>
                  <a:lnTo>
                    <a:pt x="3101" y="63"/>
                  </a:lnTo>
                  <a:lnTo>
                    <a:pt x="3041" y="63"/>
                  </a:lnTo>
                  <a:lnTo>
                    <a:pt x="3002" y="81"/>
                  </a:lnTo>
                  <a:lnTo>
                    <a:pt x="2815" y="107"/>
                  </a:lnTo>
                  <a:lnTo>
                    <a:pt x="2668" y="120"/>
                  </a:lnTo>
                  <a:lnTo>
                    <a:pt x="1893" y="71"/>
                  </a:lnTo>
                  <a:lnTo>
                    <a:pt x="1522" y="42"/>
                  </a:lnTo>
                  <a:lnTo>
                    <a:pt x="1172" y="15"/>
                  </a:lnTo>
                  <a:lnTo>
                    <a:pt x="995" y="3"/>
                  </a:lnTo>
                  <a:lnTo>
                    <a:pt x="208" y="0"/>
                  </a:lnTo>
                  <a:close/>
                </a:path>
              </a:pathLst>
            </a:custGeom>
            <a:solidFill>
              <a:srgbClr val="FF0000"/>
            </a:solidFill>
            <a:ln w="3175">
              <a:solidFill>
                <a:srgbClr val="000000"/>
              </a:solidFill>
              <a:prstDash val="solid"/>
              <a:round/>
              <a:headEnd/>
              <a:tailEnd/>
            </a:ln>
          </p:spPr>
          <p:txBody>
            <a:bodyPr/>
            <a:lstStyle/>
            <a:p>
              <a:endParaRPr lang="en-US"/>
            </a:p>
          </p:txBody>
        </p:sp>
        <p:sp>
          <p:nvSpPr>
            <p:cNvPr id="34842" name="Freeform 703">
              <a:extLst>
                <a:ext uri="{FF2B5EF4-FFF2-40B4-BE49-F238E27FC236}">
                  <a16:creationId xmlns:a16="http://schemas.microsoft.com/office/drawing/2014/main" id="{C4E106D3-A199-4207-9B9B-2AC0DFA664E8}"/>
                </a:ext>
              </a:extLst>
            </p:cNvPr>
            <p:cNvSpPr>
              <a:spLocks/>
            </p:cNvSpPr>
            <p:nvPr/>
          </p:nvSpPr>
          <p:spPr bwMode="auto">
            <a:xfrm>
              <a:off x="3306" y="4143"/>
              <a:ext cx="209" cy="143"/>
            </a:xfrm>
            <a:custGeom>
              <a:avLst/>
              <a:gdLst>
                <a:gd name="T0" fmla="*/ 0 w 838"/>
                <a:gd name="T1" fmla="*/ 0 h 570"/>
                <a:gd name="T2" fmla="*/ 0 w 838"/>
                <a:gd name="T3" fmla="*/ 0 h 570"/>
                <a:gd name="T4" fmla="*/ 0 w 838"/>
                <a:gd name="T5" fmla="*/ 0 h 570"/>
                <a:gd name="T6" fmla="*/ 0 w 838"/>
                <a:gd name="T7" fmla="*/ 0 h 570"/>
                <a:gd name="T8" fmla="*/ 0 w 838"/>
                <a:gd name="T9" fmla="*/ 0 h 570"/>
                <a:gd name="T10" fmla="*/ 0 w 838"/>
                <a:gd name="T11" fmla="*/ 0 h 570"/>
                <a:gd name="T12" fmla="*/ 0 w 838"/>
                <a:gd name="T13" fmla="*/ 0 h 570"/>
                <a:gd name="T14" fmla="*/ 0 w 838"/>
                <a:gd name="T15" fmla="*/ 0 h 570"/>
                <a:gd name="T16" fmla="*/ 0 w 838"/>
                <a:gd name="T17" fmla="*/ 0 h 570"/>
                <a:gd name="T18" fmla="*/ 0 w 838"/>
                <a:gd name="T19" fmla="*/ 0 h 570"/>
                <a:gd name="T20" fmla="*/ 0 w 838"/>
                <a:gd name="T21" fmla="*/ 0 h 5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8" h="570">
                  <a:moveTo>
                    <a:pt x="0" y="0"/>
                  </a:moveTo>
                  <a:lnTo>
                    <a:pt x="0" y="557"/>
                  </a:lnTo>
                  <a:lnTo>
                    <a:pt x="838" y="570"/>
                  </a:lnTo>
                  <a:lnTo>
                    <a:pt x="838" y="60"/>
                  </a:lnTo>
                  <a:lnTo>
                    <a:pt x="727" y="49"/>
                  </a:lnTo>
                  <a:lnTo>
                    <a:pt x="574" y="39"/>
                  </a:lnTo>
                  <a:lnTo>
                    <a:pt x="421" y="32"/>
                  </a:lnTo>
                  <a:lnTo>
                    <a:pt x="321" y="22"/>
                  </a:lnTo>
                  <a:lnTo>
                    <a:pt x="223" y="16"/>
                  </a:lnTo>
                  <a:lnTo>
                    <a:pt x="91" y="5"/>
                  </a:lnTo>
                  <a:lnTo>
                    <a:pt x="0" y="0"/>
                  </a:lnTo>
                  <a:close/>
                </a:path>
              </a:pathLst>
            </a:custGeom>
            <a:solidFill>
              <a:srgbClr val="FF0000"/>
            </a:solidFill>
            <a:ln w="3175">
              <a:solidFill>
                <a:srgbClr val="000000"/>
              </a:solidFill>
              <a:prstDash val="solid"/>
              <a:round/>
              <a:headEnd/>
              <a:tailEnd/>
            </a:ln>
          </p:spPr>
          <p:txBody>
            <a:bodyPr/>
            <a:lstStyle/>
            <a:p>
              <a:endParaRPr lang="en-US"/>
            </a:p>
          </p:txBody>
        </p:sp>
        <p:sp>
          <p:nvSpPr>
            <p:cNvPr id="34843" name="Oval 704">
              <a:extLst>
                <a:ext uri="{FF2B5EF4-FFF2-40B4-BE49-F238E27FC236}">
                  <a16:creationId xmlns:a16="http://schemas.microsoft.com/office/drawing/2014/main" id="{13AA6FF2-A8EC-4374-A852-6E8D68624753}"/>
                </a:ext>
              </a:extLst>
            </p:cNvPr>
            <p:cNvSpPr>
              <a:spLocks noChangeArrowheads="1"/>
            </p:cNvSpPr>
            <p:nvPr/>
          </p:nvSpPr>
          <p:spPr bwMode="auto">
            <a:xfrm>
              <a:off x="3137" y="4098"/>
              <a:ext cx="40" cy="22"/>
            </a:xfrm>
            <a:prstGeom prst="ellipse">
              <a:avLst/>
            </a:prstGeom>
            <a:solidFill>
              <a:srgbClr val="800000"/>
            </a:solidFill>
            <a:ln w="3175">
              <a:solidFill>
                <a:srgbClr val="8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44" name="Oval 705">
              <a:extLst>
                <a:ext uri="{FF2B5EF4-FFF2-40B4-BE49-F238E27FC236}">
                  <a16:creationId xmlns:a16="http://schemas.microsoft.com/office/drawing/2014/main" id="{EB6789B5-6786-47F8-9786-FE747011B797}"/>
                </a:ext>
              </a:extLst>
            </p:cNvPr>
            <p:cNvSpPr>
              <a:spLocks noChangeArrowheads="1"/>
            </p:cNvSpPr>
            <p:nvPr/>
          </p:nvSpPr>
          <p:spPr bwMode="auto">
            <a:xfrm>
              <a:off x="3144" y="4106"/>
              <a:ext cx="6" cy="5"/>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845" name="Group 706">
              <a:extLst>
                <a:ext uri="{FF2B5EF4-FFF2-40B4-BE49-F238E27FC236}">
                  <a16:creationId xmlns:a16="http://schemas.microsoft.com/office/drawing/2014/main" id="{237A86BA-C174-42B7-A13D-09247653C7B1}"/>
                </a:ext>
              </a:extLst>
            </p:cNvPr>
            <p:cNvGrpSpPr>
              <a:grpSpLocks/>
            </p:cNvGrpSpPr>
            <p:nvPr/>
          </p:nvGrpSpPr>
          <p:grpSpPr bwMode="auto">
            <a:xfrm>
              <a:off x="2974" y="4171"/>
              <a:ext cx="800" cy="166"/>
              <a:chOff x="2974" y="4171"/>
              <a:chExt cx="800" cy="166"/>
            </a:xfrm>
          </p:grpSpPr>
          <p:grpSp>
            <p:nvGrpSpPr>
              <p:cNvPr id="34846" name="Group 707">
                <a:extLst>
                  <a:ext uri="{FF2B5EF4-FFF2-40B4-BE49-F238E27FC236}">
                    <a16:creationId xmlns:a16="http://schemas.microsoft.com/office/drawing/2014/main" id="{A980DEC4-94C1-4B50-828C-9B83DD82C753}"/>
                  </a:ext>
                </a:extLst>
              </p:cNvPr>
              <p:cNvGrpSpPr>
                <a:grpSpLocks/>
              </p:cNvGrpSpPr>
              <p:nvPr/>
            </p:nvGrpSpPr>
            <p:grpSpPr bwMode="auto">
              <a:xfrm>
                <a:off x="3610" y="4171"/>
                <a:ext cx="164" cy="166"/>
                <a:chOff x="3610" y="4171"/>
                <a:chExt cx="164" cy="166"/>
              </a:xfrm>
            </p:grpSpPr>
            <p:sp>
              <p:nvSpPr>
                <p:cNvPr id="34857" name="Oval 708">
                  <a:extLst>
                    <a:ext uri="{FF2B5EF4-FFF2-40B4-BE49-F238E27FC236}">
                      <a16:creationId xmlns:a16="http://schemas.microsoft.com/office/drawing/2014/main" id="{9D81C575-9835-4FD6-8432-1F7B6A22EB38}"/>
                    </a:ext>
                  </a:extLst>
                </p:cNvPr>
                <p:cNvSpPr>
                  <a:spLocks noChangeArrowheads="1"/>
                </p:cNvSpPr>
                <p:nvPr/>
              </p:nvSpPr>
              <p:spPr bwMode="auto">
                <a:xfrm>
                  <a:off x="3610" y="4171"/>
                  <a:ext cx="164" cy="166"/>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58" name="Freeform 709">
                  <a:extLst>
                    <a:ext uri="{FF2B5EF4-FFF2-40B4-BE49-F238E27FC236}">
                      <a16:creationId xmlns:a16="http://schemas.microsoft.com/office/drawing/2014/main" id="{18B3AB03-2FC7-4BCA-A72B-C72D31962F71}"/>
                    </a:ext>
                  </a:extLst>
                </p:cNvPr>
                <p:cNvSpPr>
                  <a:spLocks/>
                </p:cNvSpPr>
                <p:nvPr/>
              </p:nvSpPr>
              <p:spPr bwMode="auto">
                <a:xfrm>
                  <a:off x="3678" y="4279"/>
                  <a:ext cx="29" cy="35"/>
                </a:xfrm>
                <a:custGeom>
                  <a:avLst/>
                  <a:gdLst>
                    <a:gd name="T0" fmla="*/ 0 w 115"/>
                    <a:gd name="T1" fmla="*/ 0 h 142"/>
                    <a:gd name="T2" fmla="*/ 0 w 115"/>
                    <a:gd name="T3" fmla="*/ 0 h 142"/>
                    <a:gd name="T4" fmla="*/ 0 w 115"/>
                    <a:gd name="T5" fmla="*/ 0 h 142"/>
                    <a:gd name="T6" fmla="*/ 0 w 115"/>
                    <a:gd name="T7" fmla="*/ 0 h 142"/>
                    <a:gd name="T8" fmla="*/ 0 w 115"/>
                    <a:gd name="T9" fmla="*/ 0 h 142"/>
                    <a:gd name="T10" fmla="*/ 0 w 115"/>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42">
                      <a:moveTo>
                        <a:pt x="0" y="132"/>
                      </a:moveTo>
                      <a:lnTo>
                        <a:pt x="45" y="0"/>
                      </a:lnTo>
                      <a:lnTo>
                        <a:pt x="73" y="0"/>
                      </a:lnTo>
                      <a:lnTo>
                        <a:pt x="115" y="137"/>
                      </a:lnTo>
                      <a:lnTo>
                        <a:pt x="59" y="142"/>
                      </a:lnTo>
                      <a:lnTo>
                        <a:pt x="0" y="132"/>
                      </a:lnTo>
                      <a:close/>
                    </a:path>
                  </a:pathLst>
                </a:custGeom>
                <a:solidFill>
                  <a:srgbClr val="FF0000"/>
                </a:solidFill>
                <a:ln w="3175">
                  <a:solidFill>
                    <a:srgbClr val="000000"/>
                  </a:solidFill>
                  <a:prstDash val="solid"/>
                  <a:round/>
                  <a:headEnd/>
                  <a:tailEnd/>
                </a:ln>
              </p:spPr>
              <p:txBody>
                <a:bodyPr/>
                <a:lstStyle/>
                <a:p>
                  <a:endParaRPr lang="en-US"/>
                </a:p>
              </p:txBody>
            </p:sp>
            <p:sp>
              <p:nvSpPr>
                <p:cNvPr id="34859" name="Freeform 710">
                  <a:extLst>
                    <a:ext uri="{FF2B5EF4-FFF2-40B4-BE49-F238E27FC236}">
                      <a16:creationId xmlns:a16="http://schemas.microsoft.com/office/drawing/2014/main" id="{2C2242FD-1DFF-44BE-89C6-AC3D571BABD9}"/>
                    </a:ext>
                  </a:extLst>
                </p:cNvPr>
                <p:cNvSpPr>
                  <a:spLocks/>
                </p:cNvSpPr>
                <p:nvPr/>
              </p:nvSpPr>
              <p:spPr bwMode="auto">
                <a:xfrm>
                  <a:off x="3677" y="4193"/>
                  <a:ext cx="29" cy="36"/>
                </a:xfrm>
                <a:custGeom>
                  <a:avLst/>
                  <a:gdLst>
                    <a:gd name="T0" fmla="*/ 0 w 117"/>
                    <a:gd name="T1" fmla="*/ 0 h 142"/>
                    <a:gd name="T2" fmla="*/ 0 w 117"/>
                    <a:gd name="T3" fmla="*/ 0 h 142"/>
                    <a:gd name="T4" fmla="*/ 0 w 117"/>
                    <a:gd name="T5" fmla="*/ 0 h 142"/>
                    <a:gd name="T6" fmla="*/ 0 w 117"/>
                    <a:gd name="T7" fmla="*/ 0 h 142"/>
                    <a:gd name="T8" fmla="*/ 0 w 117"/>
                    <a:gd name="T9" fmla="*/ 0 h 142"/>
                    <a:gd name="T10" fmla="*/ 0 w 117"/>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142">
                      <a:moveTo>
                        <a:pt x="0" y="10"/>
                      </a:moveTo>
                      <a:lnTo>
                        <a:pt x="47" y="142"/>
                      </a:lnTo>
                      <a:lnTo>
                        <a:pt x="74" y="142"/>
                      </a:lnTo>
                      <a:lnTo>
                        <a:pt x="117" y="6"/>
                      </a:lnTo>
                      <a:lnTo>
                        <a:pt x="60" y="0"/>
                      </a:lnTo>
                      <a:lnTo>
                        <a:pt x="0" y="10"/>
                      </a:lnTo>
                      <a:close/>
                    </a:path>
                  </a:pathLst>
                </a:custGeom>
                <a:solidFill>
                  <a:srgbClr val="FF0000"/>
                </a:solidFill>
                <a:ln w="3175">
                  <a:solidFill>
                    <a:srgbClr val="000000"/>
                  </a:solidFill>
                  <a:prstDash val="solid"/>
                  <a:round/>
                  <a:headEnd/>
                  <a:tailEnd/>
                </a:ln>
              </p:spPr>
              <p:txBody>
                <a:bodyPr/>
                <a:lstStyle/>
                <a:p>
                  <a:endParaRPr lang="en-US"/>
                </a:p>
              </p:txBody>
            </p:sp>
            <p:sp>
              <p:nvSpPr>
                <p:cNvPr id="34860" name="Freeform 711">
                  <a:extLst>
                    <a:ext uri="{FF2B5EF4-FFF2-40B4-BE49-F238E27FC236}">
                      <a16:creationId xmlns:a16="http://schemas.microsoft.com/office/drawing/2014/main" id="{9D14B336-A08F-4DED-9A30-384D775C7628}"/>
                    </a:ext>
                  </a:extLst>
                </p:cNvPr>
                <p:cNvSpPr>
                  <a:spLocks/>
                </p:cNvSpPr>
                <p:nvPr/>
              </p:nvSpPr>
              <p:spPr bwMode="auto">
                <a:xfrm>
                  <a:off x="3716" y="4239"/>
                  <a:ext cx="35" cy="28"/>
                </a:xfrm>
                <a:custGeom>
                  <a:avLst/>
                  <a:gdLst>
                    <a:gd name="T0" fmla="*/ 0 w 140"/>
                    <a:gd name="T1" fmla="*/ 0 h 116"/>
                    <a:gd name="T2" fmla="*/ 0 w 140"/>
                    <a:gd name="T3" fmla="*/ 0 h 116"/>
                    <a:gd name="T4" fmla="*/ 0 w 140"/>
                    <a:gd name="T5" fmla="*/ 0 h 116"/>
                    <a:gd name="T6" fmla="*/ 0 w 140"/>
                    <a:gd name="T7" fmla="*/ 0 h 116"/>
                    <a:gd name="T8" fmla="*/ 0 w 140"/>
                    <a:gd name="T9" fmla="*/ 0 h 116"/>
                    <a:gd name="T10" fmla="*/ 0 w 140"/>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16">
                      <a:moveTo>
                        <a:pt x="130" y="0"/>
                      </a:moveTo>
                      <a:lnTo>
                        <a:pt x="0" y="46"/>
                      </a:lnTo>
                      <a:lnTo>
                        <a:pt x="0" y="74"/>
                      </a:lnTo>
                      <a:lnTo>
                        <a:pt x="134" y="116"/>
                      </a:lnTo>
                      <a:lnTo>
                        <a:pt x="140" y="60"/>
                      </a:lnTo>
                      <a:lnTo>
                        <a:pt x="130" y="0"/>
                      </a:lnTo>
                      <a:close/>
                    </a:path>
                  </a:pathLst>
                </a:custGeom>
                <a:solidFill>
                  <a:srgbClr val="FF0000"/>
                </a:solidFill>
                <a:ln w="3175">
                  <a:solidFill>
                    <a:srgbClr val="000000"/>
                  </a:solidFill>
                  <a:prstDash val="solid"/>
                  <a:round/>
                  <a:headEnd/>
                  <a:tailEnd/>
                </a:ln>
              </p:spPr>
              <p:txBody>
                <a:bodyPr/>
                <a:lstStyle/>
                <a:p>
                  <a:endParaRPr lang="en-US"/>
                </a:p>
              </p:txBody>
            </p:sp>
            <p:sp>
              <p:nvSpPr>
                <p:cNvPr id="34861" name="Freeform 712">
                  <a:extLst>
                    <a:ext uri="{FF2B5EF4-FFF2-40B4-BE49-F238E27FC236}">
                      <a16:creationId xmlns:a16="http://schemas.microsoft.com/office/drawing/2014/main" id="{790DA4B1-6344-4670-985D-2264327E7BF9}"/>
                    </a:ext>
                  </a:extLst>
                </p:cNvPr>
                <p:cNvSpPr>
                  <a:spLocks/>
                </p:cNvSpPr>
                <p:nvPr/>
              </p:nvSpPr>
              <p:spPr bwMode="auto">
                <a:xfrm>
                  <a:off x="3632" y="4239"/>
                  <a:ext cx="35"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0" y="0"/>
                      </a:moveTo>
                      <a:lnTo>
                        <a:pt x="141" y="46"/>
                      </a:lnTo>
                      <a:lnTo>
                        <a:pt x="141" y="74"/>
                      </a:lnTo>
                      <a:lnTo>
                        <a:pt x="5" y="116"/>
                      </a:lnTo>
                      <a:lnTo>
                        <a:pt x="0" y="60"/>
                      </a:lnTo>
                      <a:lnTo>
                        <a:pt x="10" y="0"/>
                      </a:lnTo>
                      <a:close/>
                    </a:path>
                  </a:pathLst>
                </a:custGeom>
                <a:solidFill>
                  <a:srgbClr val="FF0000"/>
                </a:solidFill>
                <a:ln w="3175">
                  <a:solidFill>
                    <a:srgbClr val="000000"/>
                  </a:solidFill>
                  <a:prstDash val="solid"/>
                  <a:round/>
                  <a:headEnd/>
                  <a:tailEnd/>
                </a:ln>
              </p:spPr>
              <p:txBody>
                <a:bodyPr/>
                <a:lstStyle/>
                <a:p>
                  <a:endParaRPr lang="en-US"/>
                </a:p>
              </p:txBody>
            </p:sp>
            <p:sp>
              <p:nvSpPr>
                <p:cNvPr id="34862" name="Oval 713">
                  <a:extLst>
                    <a:ext uri="{FF2B5EF4-FFF2-40B4-BE49-F238E27FC236}">
                      <a16:creationId xmlns:a16="http://schemas.microsoft.com/office/drawing/2014/main" id="{86E1F0B3-F073-4BF7-B574-A34FCF115B36}"/>
                    </a:ext>
                  </a:extLst>
                </p:cNvPr>
                <p:cNvSpPr>
                  <a:spLocks noChangeArrowheads="1"/>
                </p:cNvSpPr>
                <p:nvPr/>
              </p:nvSpPr>
              <p:spPr bwMode="auto">
                <a:xfrm>
                  <a:off x="3632" y="4193"/>
                  <a:ext cx="118" cy="120"/>
                </a:xfrm>
                <a:prstGeom prst="ellipse">
                  <a:avLst/>
                </a:pr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863" name="Group 714">
                  <a:extLst>
                    <a:ext uri="{FF2B5EF4-FFF2-40B4-BE49-F238E27FC236}">
                      <a16:creationId xmlns:a16="http://schemas.microsoft.com/office/drawing/2014/main" id="{1BCC7765-887E-4833-8945-605AEEF1A6D7}"/>
                    </a:ext>
                  </a:extLst>
                </p:cNvPr>
                <p:cNvGrpSpPr>
                  <a:grpSpLocks/>
                </p:cNvGrpSpPr>
                <p:nvPr/>
              </p:nvGrpSpPr>
              <p:grpSpPr bwMode="auto">
                <a:xfrm>
                  <a:off x="3669" y="4230"/>
                  <a:ext cx="45" cy="46"/>
                  <a:chOff x="3669" y="4230"/>
                  <a:chExt cx="45" cy="46"/>
                </a:xfrm>
              </p:grpSpPr>
              <p:sp>
                <p:nvSpPr>
                  <p:cNvPr id="34864" name="Oval 715">
                    <a:extLst>
                      <a:ext uri="{FF2B5EF4-FFF2-40B4-BE49-F238E27FC236}">
                        <a16:creationId xmlns:a16="http://schemas.microsoft.com/office/drawing/2014/main" id="{2D682F7F-1A36-4B29-A5B6-AD90DA746943}"/>
                      </a:ext>
                    </a:extLst>
                  </p:cNvPr>
                  <p:cNvSpPr>
                    <a:spLocks noChangeArrowheads="1"/>
                  </p:cNvSpPr>
                  <p:nvPr/>
                </p:nvSpPr>
                <p:spPr bwMode="auto">
                  <a:xfrm>
                    <a:off x="3669" y="4230"/>
                    <a:ext cx="45" cy="4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65" name="Oval 716">
                    <a:extLst>
                      <a:ext uri="{FF2B5EF4-FFF2-40B4-BE49-F238E27FC236}">
                        <a16:creationId xmlns:a16="http://schemas.microsoft.com/office/drawing/2014/main" id="{111FB51A-54D0-424C-B1AF-7F02DD1ACE77}"/>
                      </a:ext>
                    </a:extLst>
                  </p:cNvPr>
                  <p:cNvSpPr>
                    <a:spLocks noChangeArrowheads="1"/>
                  </p:cNvSpPr>
                  <p:nvPr/>
                </p:nvSpPr>
                <p:spPr bwMode="auto">
                  <a:xfrm>
                    <a:off x="3678" y="4240"/>
                    <a:ext cx="26" cy="2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34847" name="Group 717">
                <a:extLst>
                  <a:ext uri="{FF2B5EF4-FFF2-40B4-BE49-F238E27FC236}">
                    <a16:creationId xmlns:a16="http://schemas.microsoft.com/office/drawing/2014/main" id="{F2982A70-BCAD-44E1-9BF7-93242EB0D2F2}"/>
                  </a:ext>
                </a:extLst>
              </p:cNvPr>
              <p:cNvGrpSpPr>
                <a:grpSpLocks/>
              </p:cNvGrpSpPr>
              <p:nvPr/>
            </p:nvGrpSpPr>
            <p:grpSpPr bwMode="auto">
              <a:xfrm>
                <a:off x="2974" y="4171"/>
                <a:ext cx="164" cy="166"/>
                <a:chOff x="2974" y="4171"/>
                <a:chExt cx="164" cy="166"/>
              </a:xfrm>
            </p:grpSpPr>
            <p:sp>
              <p:nvSpPr>
                <p:cNvPr id="34848" name="Oval 718">
                  <a:extLst>
                    <a:ext uri="{FF2B5EF4-FFF2-40B4-BE49-F238E27FC236}">
                      <a16:creationId xmlns:a16="http://schemas.microsoft.com/office/drawing/2014/main" id="{D2400881-1E26-421B-9EC0-DAEC2D656BBE}"/>
                    </a:ext>
                  </a:extLst>
                </p:cNvPr>
                <p:cNvSpPr>
                  <a:spLocks noChangeArrowheads="1"/>
                </p:cNvSpPr>
                <p:nvPr/>
              </p:nvSpPr>
              <p:spPr bwMode="auto">
                <a:xfrm>
                  <a:off x="2974" y="4171"/>
                  <a:ext cx="164" cy="166"/>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49" name="Freeform 719">
                  <a:extLst>
                    <a:ext uri="{FF2B5EF4-FFF2-40B4-BE49-F238E27FC236}">
                      <a16:creationId xmlns:a16="http://schemas.microsoft.com/office/drawing/2014/main" id="{D1215440-D3F7-408B-A70F-1A93F4B19608}"/>
                    </a:ext>
                  </a:extLst>
                </p:cNvPr>
                <p:cNvSpPr>
                  <a:spLocks/>
                </p:cNvSpPr>
                <p:nvPr/>
              </p:nvSpPr>
              <p:spPr bwMode="auto">
                <a:xfrm>
                  <a:off x="3043" y="4279"/>
                  <a:ext cx="28" cy="35"/>
                </a:xfrm>
                <a:custGeom>
                  <a:avLst/>
                  <a:gdLst>
                    <a:gd name="T0" fmla="*/ 0 w 114"/>
                    <a:gd name="T1" fmla="*/ 0 h 142"/>
                    <a:gd name="T2" fmla="*/ 0 w 114"/>
                    <a:gd name="T3" fmla="*/ 0 h 142"/>
                    <a:gd name="T4" fmla="*/ 0 w 114"/>
                    <a:gd name="T5" fmla="*/ 0 h 142"/>
                    <a:gd name="T6" fmla="*/ 0 w 114"/>
                    <a:gd name="T7" fmla="*/ 0 h 142"/>
                    <a:gd name="T8" fmla="*/ 0 w 114"/>
                    <a:gd name="T9" fmla="*/ 0 h 142"/>
                    <a:gd name="T10" fmla="*/ 0 w 114"/>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42">
                      <a:moveTo>
                        <a:pt x="0" y="132"/>
                      </a:moveTo>
                      <a:lnTo>
                        <a:pt x="44" y="0"/>
                      </a:lnTo>
                      <a:lnTo>
                        <a:pt x="71" y="0"/>
                      </a:lnTo>
                      <a:lnTo>
                        <a:pt x="114" y="137"/>
                      </a:lnTo>
                      <a:lnTo>
                        <a:pt x="59" y="142"/>
                      </a:lnTo>
                      <a:lnTo>
                        <a:pt x="0" y="132"/>
                      </a:lnTo>
                      <a:close/>
                    </a:path>
                  </a:pathLst>
                </a:custGeom>
                <a:solidFill>
                  <a:srgbClr val="FF0000"/>
                </a:solidFill>
                <a:ln w="3175">
                  <a:solidFill>
                    <a:srgbClr val="000000"/>
                  </a:solidFill>
                  <a:prstDash val="solid"/>
                  <a:round/>
                  <a:headEnd/>
                  <a:tailEnd/>
                </a:ln>
              </p:spPr>
              <p:txBody>
                <a:bodyPr/>
                <a:lstStyle/>
                <a:p>
                  <a:endParaRPr lang="en-US"/>
                </a:p>
              </p:txBody>
            </p:sp>
            <p:sp>
              <p:nvSpPr>
                <p:cNvPr id="34850" name="Freeform 720">
                  <a:extLst>
                    <a:ext uri="{FF2B5EF4-FFF2-40B4-BE49-F238E27FC236}">
                      <a16:creationId xmlns:a16="http://schemas.microsoft.com/office/drawing/2014/main" id="{51AFEA04-A1EF-4FBF-B48E-EBA124E80A70}"/>
                    </a:ext>
                  </a:extLst>
                </p:cNvPr>
                <p:cNvSpPr>
                  <a:spLocks/>
                </p:cNvSpPr>
                <p:nvPr/>
              </p:nvSpPr>
              <p:spPr bwMode="auto">
                <a:xfrm>
                  <a:off x="3041" y="4193"/>
                  <a:ext cx="30" cy="36"/>
                </a:xfrm>
                <a:custGeom>
                  <a:avLst/>
                  <a:gdLst>
                    <a:gd name="T0" fmla="*/ 0 w 118"/>
                    <a:gd name="T1" fmla="*/ 0 h 142"/>
                    <a:gd name="T2" fmla="*/ 0 w 118"/>
                    <a:gd name="T3" fmla="*/ 0 h 142"/>
                    <a:gd name="T4" fmla="*/ 0 w 118"/>
                    <a:gd name="T5" fmla="*/ 0 h 142"/>
                    <a:gd name="T6" fmla="*/ 0 w 118"/>
                    <a:gd name="T7" fmla="*/ 0 h 142"/>
                    <a:gd name="T8" fmla="*/ 0 w 118"/>
                    <a:gd name="T9" fmla="*/ 0 h 142"/>
                    <a:gd name="T10" fmla="*/ 0 w 118"/>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142">
                      <a:moveTo>
                        <a:pt x="0" y="10"/>
                      </a:moveTo>
                      <a:lnTo>
                        <a:pt x="47" y="142"/>
                      </a:lnTo>
                      <a:lnTo>
                        <a:pt x="75" y="142"/>
                      </a:lnTo>
                      <a:lnTo>
                        <a:pt x="118" y="6"/>
                      </a:lnTo>
                      <a:lnTo>
                        <a:pt x="61" y="0"/>
                      </a:lnTo>
                      <a:lnTo>
                        <a:pt x="0" y="10"/>
                      </a:lnTo>
                      <a:close/>
                    </a:path>
                  </a:pathLst>
                </a:custGeom>
                <a:solidFill>
                  <a:srgbClr val="FF0000"/>
                </a:solidFill>
                <a:ln w="3175">
                  <a:solidFill>
                    <a:srgbClr val="000000"/>
                  </a:solidFill>
                  <a:prstDash val="solid"/>
                  <a:round/>
                  <a:headEnd/>
                  <a:tailEnd/>
                </a:ln>
              </p:spPr>
              <p:txBody>
                <a:bodyPr/>
                <a:lstStyle/>
                <a:p>
                  <a:endParaRPr lang="en-US"/>
                </a:p>
              </p:txBody>
            </p:sp>
            <p:sp>
              <p:nvSpPr>
                <p:cNvPr id="34851" name="Freeform 721">
                  <a:extLst>
                    <a:ext uri="{FF2B5EF4-FFF2-40B4-BE49-F238E27FC236}">
                      <a16:creationId xmlns:a16="http://schemas.microsoft.com/office/drawing/2014/main" id="{66E640DA-5C61-4721-AC7D-06903C29F3AE}"/>
                    </a:ext>
                  </a:extLst>
                </p:cNvPr>
                <p:cNvSpPr>
                  <a:spLocks/>
                </p:cNvSpPr>
                <p:nvPr/>
              </p:nvSpPr>
              <p:spPr bwMode="auto">
                <a:xfrm>
                  <a:off x="3080" y="4239"/>
                  <a:ext cx="36"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31" y="0"/>
                      </a:moveTo>
                      <a:lnTo>
                        <a:pt x="0" y="46"/>
                      </a:lnTo>
                      <a:lnTo>
                        <a:pt x="0" y="74"/>
                      </a:lnTo>
                      <a:lnTo>
                        <a:pt x="135" y="116"/>
                      </a:lnTo>
                      <a:lnTo>
                        <a:pt x="141" y="60"/>
                      </a:lnTo>
                      <a:lnTo>
                        <a:pt x="131" y="0"/>
                      </a:lnTo>
                      <a:close/>
                    </a:path>
                  </a:pathLst>
                </a:custGeom>
                <a:solidFill>
                  <a:srgbClr val="FF0000"/>
                </a:solidFill>
                <a:ln w="3175">
                  <a:solidFill>
                    <a:srgbClr val="000000"/>
                  </a:solidFill>
                  <a:prstDash val="solid"/>
                  <a:round/>
                  <a:headEnd/>
                  <a:tailEnd/>
                </a:ln>
              </p:spPr>
              <p:txBody>
                <a:bodyPr/>
                <a:lstStyle/>
                <a:p>
                  <a:endParaRPr lang="en-US"/>
                </a:p>
              </p:txBody>
            </p:sp>
            <p:sp>
              <p:nvSpPr>
                <p:cNvPr id="34852" name="Freeform 722">
                  <a:extLst>
                    <a:ext uri="{FF2B5EF4-FFF2-40B4-BE49-F238E27FC236}">
                      <a16:creationId xmlns:a16="http://schemas.microsoft.com/office/drawing/2014/main" id="{6927CDC4-BEB7-469F-A1E1-DF38AF0C01DE}"/>
                    </a:ext>
                  </a:extLst>
                </p:cNvPr>
                <p:cNvSpPr>
                  <a:spLocks/>
                </p:cNvSpPr>
                <p:nvPr/>
              </p:nvSpPr>
              <p:spPr bwMode="auto">
                <a:xfrm>
                  <a:off x="2996" y="4239"/>
                  <a:ext cx="35"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0" y="0"/>
                      </a:moveTo>
                      <a:lnTo>
                        <a:pt x="141" y="46"/>
                      </a:lnTo>
                      <a:lnTo>
                        <a:pt x="141" y="74"/>
                      </a:lnTo>
                      <a:lnTo>
                        <a:pt x="6" y="116"/>
                      </a:lnTo>
                      <a:lnTo>
                        <a:pt x="0" y="60"/>
                      </a:lnTo>
                      <a:lnTo>
                        <a:pt x="10" y="0"/>
                      </a:lnTo>
                      <a:close/>
                    </a:path>
                  </a:pathLst>
                </a:custGeom>
                <a:solidFill>
                  <a:srgbClr val="FF0000"/>
                </a:solidFill>
                <a:ln w="3175">
                  <a:solidFill>
                    <a:srgbClr val="000000"/>
                  </a:solidFill>
                  <a:prstDash val="solid"/>
                  <a:round/>
                  <a:headEnd/>
                  <a:tailEnd/>
                </a:ln>
              </p:spPr>
              <p:txBody>
                <a:bodyPr/>
                <a:lstStyle/>
                <a:p>
                  <a:endParaRPr lang="en-US"/>
                </a:p>
              </p:txBody>
            </p:sp>
            <p:sp>
              <p:nvSpPr>
                <p:cNvPr id="34853" name="Oval 723">
                  <a:extLst>
                    <a:ext uri="{FF2B5EF4-FFF2-40B4-BE49-F238E27FC236}">
                      <a16:creationId xmlns:a16="http://schemas.microsoft.com/office/drawing/2014/main" id="{08458D41-414B-488E-A1E1-A5E9D9F555FC}"/>
                    </a:ext>
                  </a:extLst>
                </p:cNvPr>
                <p:cNvSpPr>
                  <a:spLocks noChangeArrowheads="1"/>
                </p:cNvSpPr>
                <p:nvPr/>
              </p:nvSpPr>
              <p:spPr bwMode="auto">
                <a:xfrm>
                  <a:off x="2996" y="4193"/>
                  <a:ext cx="118" cy="120"/>
                </a:xfrm>
                <a:prstGeom prst="ellipse">
                  <a:avLst/>
                </a:pr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4854" name="Group 724">
                  <a:extLst>
                    <a:ext uri="{FF2B5EF4-FFF2-40B4-BE49-F238E27FC236}">
                      <a16:creationId xmlns:a16="http://schemas.microsoft.com/office/drawing/2014/main" id="{5DA613C4-5489-4D42-ADEA-002C53E67D34}"/>
                    </a:ext>
                  </a:extLst>
                </p:cNvPr>
                <p:cNvGrpSpPr>
                  <a:grpSpLocks/>
                </p:cNvGrpSpPr>
                <p:nvPr/>
              </p:nvGrpSpPr>
              <p:grpSpPr bwMode="auto">
                <a:xfrm>
                  <a:off x="3033" y="4230"/>
                  <a:ext cx="45" cy="46"/>
                  <a:chOff x="3033" y="4230"/>
                  <a:chExt cx="45" cy="46"/>
                </a:xfrm>
              </p:grpSpPr>
              <p:sp>
                <p:nvSpPr>
                  <p:cNvPr id="34855" name="Oval 725">
                    <a:extLst>
                      <a:ext uri="{FF2B5EF4-FFF2-40B4-BE49-F238E27FC236}">
                        <a16:creationId xmlns:a16="http://schemas.microsoft.com/office/drawing/2014/main" id="{0635F9DA-972D-49E3-8113-931A0B3F84AF}"/>
                      </a:ext>
                    </a:extLst>
                  </p:cNvPr>
                  <p:cNvSpPr>
                    <a:spLocks noChangeArrowheads="1"/>
                  </p:cNvSpPr>
                  <p:nvPr/>
                </p:nvSpPr>
                <p:spPr bwMode="auto">
                  <a:xfrm>
                    <a:off x="3033" y="4230"/>
                    <a:ext cx="45" cy="4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4856" name="Oval 726">
                    <a:extLst>
                      <a:ext uri="{FF2B5EF4-FFF2-40B4-BE49-F238E27FC236}">
                        <a16:creationId xmlns:a16="http://schemas.microsoft.com/office/drawing/2014/main" id="{8CA78CA6-E1A5-4DBA-9ECC-B58B728C9D27}"/>
                      </a:ext>
                    </a:extLst>
                  </p:cNvPr>
                  <p:cNvSpPr>
                    <a:spLocks noChangeArrowheads="1"/>
                  </p:cNvSpPr>
                  <p:nvPr/>
                </p:nvSpPr>
                <p:spPr bwMode="auto">
                  <a:xfrm>
                    <a:off x="3042" y="4240"/>
                    <a:ext cx="26" cy="2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4F927CED-EFB3-4E17-91CA-09A38E3B68A7}"/>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43" name="Text Box 3">
            <a:extLst>
              <a:ext uri="{FF2B5EF4-FFF2-40B4-BE49-F238E27FC236}">
                <a16:creationId xmlns:a16="http://schemas.microsoft.com/office/drawing/2014/main" id="{D09C8083-0A20-4F99-A469-F35B86BB8D6E}"/>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sp>
        <p:nvSpPr>
          <p:cNvPr id="35844" name="Text Box 4">
            <a:extLst>
              <a:ext uri="{FF2B5EF4-FFF2-40B4-BE49-F238E27FC236}">
                <a16:creationId xmlns:a16="http://schemas.microsoft.com/office/drawing/2014/main" id="{E1979913-05C6-4F16-BF4D-B438E6AD9FF0}"/>
              </a:ext>
            </a:extLst>
          </p:cNvPr>
          <p:cNvSpPr txBox="1">
            <a:spLocks noChangeArrowheads="1"/>
          </p:cNvSpPr>
          <p:nvPr/>
        </p:nvSpPr>
        <p:spPr bwMode="auto">
          <a:xfrm>
            <a:off x="149225" y="1200150"/>
            <a:ext cx="65532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Si miramos a un montacargas por debajo, vemos que es diferente que un carro y el porqué es muy peligroso manejarlo como si fuera un auto de carreras.</a:t>
            </a:r>
          </a:p>
        </p:txBody>
      </p:sp>
      <p:grpSp>
        <p:nvGrpSpPr>
          <p:cNvPr id="35845" name="Group 5">
            <a:extLst>
              <a:ext uri="{FF2B5EF4-FFF2-40B4-BE49-F238E27FC236}">
                <a16:creationId xmlns:a16="http://schemas.microsoft.com/office/drawing/2014/main" id="{0F32FE48-EE79-4736-99E2-037E6576B0FA}"/>
              </a:ext>
            </a:extLst>
          </p:cNvPr>
          <p:cNvGrpSpPr>
            <a:grpSpLocks/>
          </p:cNvGrpSpPr>
          <p:nvPr/>
        </p:nvGrpSpPr>
        <p:grpSpPr bwMode="auto">
          <a:xfrm>
            <a:off x="2324100" y="6413500"/>
            <a:ext cx="1831975" cy="304800"/>
            <a:chOff x="1312" y="1577"/>
            <a:chExt cx="899" cy="224"/>
          </a:xfrm>
        </p:grpSpPr>
        <p:sp>
          <p:nvSpPr>
            <p:cNvPr id="35966" name="AutoShape 6">
              <a:extLst>
                <a:ext uri="{FF2B5EF4-FFF2-40B4-BE49-F238E27FC236}">
                  <a16:creationId xmlns:a16="http://schemas.microsoft.com/office/drawing/2014/main" id="{82D5EFA1-B7AE-4C34-9B88-C4034450079E}"/>
                </a:ext>
              </a:extLst>
            </p:cNvPr>
            <p:cNvSpPr>
              <a:spLocks noChangeArrowheads="1"/>
            </p:cNvSpPr>
            <p:nvPr/>
          </p:nvSpPr>
          <p:spPr bwMode="auto">
            <a:xfrm rot="10776734">
              <a:off x="1312" y="1639"/>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67" name="Text Box 7">
              <a:extLst>
                <a:ext uri="{FF2B5EF4-FFF2-40B4-BE49-F238E27FC236}">
                  <a16:creationId xmlns:a16="http://schemas.microsoft.com/office/drawing/2014/main" id="{C52F2D26-0403-4CFA-9978-73ECBB85FE1C}"/>
                </a:ext>
              </a:extLst>
            </p:cNvPr>
            <p:cNvSpPr txBox="1">
              <a:spLocks noChangeArrowheads="1"/>
            </p:cNvSpPr>
            <p:nvPr/>
          </p:nvSpPr>
          <p:spPr bwMode="auto">
            <a:xfrm>
              <a:off x="1470" y="1577"/>
              <a:ext cx="741" cy="22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Eje direccional</a:t>
              </a:r>
            </a:p>
          </p:txBody>
        </p:sp>
      </p:grpSp>
      <p:grpSp>
        <p:nvGrpSpPr>
          <p:cNvPr id="35846" name="Group 8">
            <a:extLst>
              <a:ext uri="{FF2B5EF4-FFF2-40B4-BE49-F238E27FC236}">
                <a16:creationId xmlns:a16="http://schemas.microsoft.com/office/drawing/2014/main" id="{6B843C88-9A8E-4947-B628-1E5DEC96165E}"/>
              </a:ext>
            </a:extLst>
          </p:cNvPr>
          <p:cNvGrpSpPr>
            <a:grpSpLocks/>
          </p:cNvGrpSpPr>
          <p:nvPr/>
        </p:nvGrpSpPr>
        <p:grpSpPr bwMode="auto">
          <a:xfrm>
            <a:off x="825500" y="6235700"/>
            <a:ext cx="1449388" cy="2176463"/>
            <a:chOff x="1600" y="4052"/>
            <a:chExt cx="913" cy="1371"/>
          </a:xfrm>
        </p:grpSpPr>
        <p:sp>
          <p:nvSpPr>
            <p:cNvPr id="35947" name="Rectangle 9">
              <a:extLst>
                <a:ext uri="{FF2B5EF4-FFF2-40B4-BE49-F238E27FC236}">
                  <a16:creationId xmlns:a16="http://schemas.microsoft.com/office/drawing/2014/main" id="{7B707BE0-0219-47C5-BE82-0697CCADE44D}"/>
                </a:ext>
              </a:extLst>
            </p:cNvPr>
            <p:cNvSpPr>
              <a:spLocks noChangeArrowheads="1"/>
            </p:cNvSpPr>
            <p:nvPr/>
          </p:nvSpPr>
          <p:spPr bwMode="auto">
            <a:xfrm rot="5376734">
              <a:off x="1491" y="4256"/>
              <a:ext cx="1128" cy="90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48" name="Arc 10">
              <a:extLst>
                <a:ext uri="{FF2B5EF4-FFF2-40B4-BE49-F238E27FC236}">
                  <a16:creationId xmlns:a16="http://schemas.microsoft.com/office/drawing/2014/main" id="{8E4DEF3C-3899-49A1-99A3-69CBC49267F7}"/>
                </a:ext>
              </a:extLst>
            </p:cNvPr>
            <p:cNvSpPr>
              <a:spLocks/>
            </p:cNvSpPr>
            <p:nvPr/>
          </p:nvSpPr>
          <p:spPr bwMode="auto">
            <a:xfrm rot="5376734">
              <a:off x="1970" y="4881"/>
              <a:ext cx="173" cy="91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5949" name="Rectangle 11">
              <a:extLst>
                <a:ext uri="{FF2B5EF4-FFF2-40B4-BE49-F238E27FC236}">
                  <a16:creationId xmlns:a16="http://schemas.microsoft.com/office/drawing/2014/main" id="{41D1B134-62FE-49CE-A022-192413312AE3}"/>
                </a:ext>
              </a:extLst>
            </p:cNvPr>
            <p:cNvSpPr>
              <a:spLocks noChangeArrowheads="1"/>
            </p:cNvSpPr>
            <p:nvPr/>
          </p:nvSpPr>
          <p:spPr bwMode="auto">
            <a:xfrm rot="5376734">
              <a:off x="2037" y="4828"/>
              <a:ext cx="42" cy="874"/>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0" name="AutoShape 12">
              <a:extLst>
                <a:ext uri="{FF2B5EF4-FFF2-40B4-BE49-F238E27FC236}">
                  <a16:creationId xmlns:a16="http://schemas.microsoft.com/office/drawing/2014/main" id="{AAC226A7-751D-4B3B-997C-C6FE336DEF8A}"/>
                </a:ext>
              </a:extLst>
            </p:cNvPr>
            <p:cNvSpPr>
              <a:spLocks noChangeArrowheads="1"/>
            </p:cNvSpPr>
            <p:nvPr/>
          </p:nvSpPr>
          <p:spPr bwMode="auto">
            <a:xfrm rot="5376734">
              <a:off x="1559" y="5107"/>
              <a:ext cx="255"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1" name="AutoShape 13">
              <a:extLst>
                <a:ext uri="{FF2B5EF4-FFF2-40B4-BE49-F238E27FC236}">
                  <a16:creationId xmlns:a16="http://schemas.microsoft.com/office/drawing/2014/main" id="{B1D296AA-3C5C-4784-826C-B59193061DE5}"/>
                </a:ext>
              </a:extLst>
            </p:cNvPr>
            <p:cNvSpPr>
              <a:spLocks noChangeArrowheads="1"/>
            </p:cNvSpPr>
            <p:nvPr/>
          </p:nvSpPr>
          <p:spPr bwMode="auto">
            <a:xfrm rot="5376734">
              <a:off x="2308" y="5102"/>
              <a:ext cx="255"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2" name="AutoShape 14">
              <a:extLst>
                <a:ext uri="{FF2B5EF4-FFF2-40B4-BE49-F238E27FC236}">
                  <a16:creationId xmlns:a16="http://schemas.microsoft.com/office/drawing/2014/main" id="{0FA2F30E-63FD-47E0-9B2F-84998D8B5287}"/>
                </a:ext>
              </a:extLst>
            </p:cNvPr>
            <p:cNvSpPr>
              <a:spLocks noChangeArrowheads="1"/>
            </p:cNvSpPr>
            <p:nvPr/>
          </p:nvSpPr>
          <p:spPr bwMode="auto">
            <a:xfrm rot="5376734">
              <a:off x="1556" y="4213"/>
              <a:ext cx="255" cy="139"/>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3" name="AutoShape 15">
              <a:extLst>
                <a:ext uri="{FF2B5EF4-FFF2-40B4-BE49-F238E27FC236}">
                  <a16:creationId xmlns:a16="http://schemas.microsoft.com/office/drawing/2014/main" id="{82FCCB40-67F7-4C2F-A787-587A087AEFEB}"/>
                </a:ext>
              </a:extLst>
            </p:cNvPr>
            <p:cNvSpPr>
              <a:spLocks noChangeArrowheads="1"/>
            </p:cNvSpPr>
            <p:nvPr/>
          </p:nvSpPr>
          <p:spPr bwMode="auto">
            <a:xfrm rot="5376734">
              <a:off x="2297" y="4206"/>
              <a:ext cx="256" cy="138"/>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4" name="Arc 16">
              <a:extLst>
                <a:ext uri="{FF2B5EF4-FFF2-40B4-BE49-F238E27FC236}">
                  <a16:creationId xmlns:a16="http://schemas.microsoft.com/office/drawing/2014/main" id="{F0C4169F-94B9-4042-A9D2-5D09E12ADD5E}"/>
                </a:ext>
              </a:extLst>
            </p:cNvPr>
            <p:cNvSpPr>
              <a:spLocks/>
            </p:cNvSpPr>
            <p:nvPr/>
          </p:nvSpPr>
          <p:spPr bwMode="auto">
            <a:xfrm rot="-5413663">
              <a:off x="2005" y="3648"/>
              <a:ext cx="88" cy="896"/>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5955" name="Oval 17">
              <a:extLst>
                <a:ext uri="{FF2B5EF4-FFF2-40B4-BE49-F238E27FC236}">
                  <a16:creationId xmlns:a16="http://schemas.microsoft.com/office/drawing/2014/main" id="{E743A235-D697-4139-ACEC-E74DB6D5F261}"/>
                </a:ext>
              </a:extLst>
            </p:cNvPr>
            <p:cNvSpPr>
              <a:spLocks noChangeArrowheads="1"/>
            </p:cNvSpPr>
            <p:nvPr/>
          </p:nvSpPr>
          <p:spPr bwMode="auto">
            <a:xfrm>
              <a:off x="1638" y="4242"/>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6" name="Oval 18">
              <a:extLst>
                <a:ext uri="{FF2B5EF4-FFF2-40B4-BE49-F238E27FC236}">
                  <a16:creationId xmlns:a16="http://schemas.microsoft.com/office/drawing/2014/main" id="{8E7F4058-9AEE-4245-BDB9-FDCE7D121103}"/>
                </a:ext>
              </a:extLst>
            </p:cNvPr>
            <p:cNvSpPr>
              <a:spLocks noChangeArrowheads="1"/>
            </p:cNvSpPr>
            <p:nvPr/>
          </p:nvSpPr>
          <p:spPr bwMode="auto">
            <a:xfrm>
              <a:off x="1641" y="51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7" name="Oval 19">
              <a:extLst>
                <a:ext uri="{FF2B5EF4-FFF2-40B4-BE49-F238E27FC236}">
                  <a16:creationId xmlns:a16="http://schemas.microsoft.com/office/drawing/2014/main" id="{EC545C16-D231-4E52-9400-F34E4739999D}"/>
                </a:ext>
              </a:extLst>
            </p:cNvPr>
            <p:cNvSpPr>
              <a:spLocks noChangeArrowheads="1"/>
            </p:cNvSpPr>
            <p:nvPr/>
          </p:nvSpPr>
          <p:spPr bwMode="auto">
            <a:xfrm>
              <a:off x="2385" y="42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8" name="Oval 20">
              <a:extLst>
                <a:ext uri="{FF2B5EF4-FFF2-40B4-BE49-F238E27FC236}">
                  <a16:creationId xmlns:a16="http://schemas.microsoft.com/office/drawing/2014/main" id="{2EEA279A-7703-4769-BC54-4D85916A48F8}"/>
                </a:ext>
              </a:extLst>
            </p:cNvPr>
            <p:cNvSpPr>
              <a:spLocks noChangeArrowheads="1"/>
            </p:cNvSpPr>
            <p:nvPr/>
          </p:nvSpPr>
          <p:spPr bwMode="auto">
            <a:xfrm>
              <a:off x="2391" y="5136"/>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59" name="Rectangle 21" descr="10%">
              <a:extLst>
                <a:ext uri="{FF2B5EF4-FFF2-40B4-BE49-F238E27FC236}">
                  <a16:creationId xmlns:a16="http://schemas.microsoft.com/office/drawing/2014/main" id="{6CB70E0D-398F-4EDF-A2CD-CADB43D153D9}"/>
                </a:ext>
              </a:extLst>
            </p:cNvPr>
            <p:cNvSpPr>
              <a:spLocks noChangeArrowheads="1"/>
            </p:cNvSpPr>
            <p:nvPr/>
          </p:nvSpPr>
          <p:spPr bwMode="auto">
            <a:xfrm>
              <a:off x="1683" y="4281"/>
              <a:ext cx="745" cy="898"/>
            </a:xfrm>
            <a:prstGeom prst="rect">
              <a:avLst/>
            </a:prstGeom>
            <a:blipFill dpi="0" rotWithShape="0">
              <a:blip r:embed="rId2"/>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60" name="Group 22">
              <a:extLst>
                <a:ext uri="{FF2B5EF4-FFF2-40B4-BE49-F238E27FC236}">
                  <a16:creationId xmlns:a16="http://schemas.microsoft.com/office/drawing/2014/main" id="{D81D9F63-64D1-49ED-B37D-63F6C93CB8D3}"/>
                </a:ext>
              </a:extLst>
            </p:cNvPr>
            <p:cNvGrpSpPr>
              <a:grpSpLocks/>
            </p:cNvGrpSpPr>
            <p:nvPr/>
          </p:nvGrpSpPr>
          <p:grpSpPr bwMode="auto">
            <a:xfrm>
              <a:off x="1968" y="4641"/>
              <a:ext cx="173" cy="170"/>
              <a:chOff x="672" y="3552"/>
              <a:chExt cx="240" cy="240"/>
            </a:xfrm>
          </p:grpSpPr>
          <p:sp>
            <p:nvSpPr>
              <p:cNvPr id="35961" name="Oval 23">
                <a:extLst>
                  <a:ext uri="{FF2B5EF4-FFF2-40B4-BE49-F238E27FC236}">
                    <a16:creationId xmlns:a16="http://schemas.microsoft.com/office/drawing/2014/main" id="{9EB20515-0CD6-42B1-A788-EB120316429C}"/>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62" name="Group 24">
                <a:extLst>
                  <a:ext uri="{FF2B5EF4-FFF2-40B4-BE49-F238E27FC236}">
                    <a16:creationId xmlns:a16="http://schemas.microsoft.com/office/drawing/2014/main" id="{BD7833B4-451A-44C9-8C68-7545B4D33548}"/>
                  </a:ext>
                </a:extLst>
              </p:cNvPr>
              <p:cNvGrpSpPr>
                <a:grpSpLocks/>
              </p:cNvGrpSpPr>
              <p:nvPr/>
            </p:nvGrpSpPr>
            <p:grpSpPr bwMode="auto">
              <a:xfrm>
                <a:off x="699" y="3576"/>
                <a:ext cx="187" cy="192"/>
                <a:chOff x="833" y="1087"/>
                <a:chExt cx="263" cy="254"/>
              </a:xfrm>
            </p:grpSpPr>
            <p:sp>
              <p:nvSpPr>
                <p:cNvPr id="35963" name="AutoShape 25">
                  <a:extLst>
                    <a:ext uri="{FF2B5EF4-FFF2-40B4-BE49-F238E27FC236}">
                      <a16:creationId xmlns:a16="http://schemas.microsoft.com/office/drawing/2014/main" id="{05FE37FB-68C9-4AA0-907F-0BE8D50FB13B}"/>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64" name="AutoShape 26">
                  <a:extLst>
                    <a:ext uri="{FF2B5EF4-FFF2-40B4-BE49-F238E27FC236}">
                      <a16:creationId xmlns:a16="http://schemas.microsoft.com/office/drawing/2014/main" id="{8ECF8507-C86F-4FFD-AC60-CAFEED8AF56A}"/>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65" name="Oval 27">
                  <a:extLst>
                    <a:ext uri="{FF2B5EF4-FFF2-40B4-BE49-F238E27FC236}">
                      <a16:creationId xmlns:a16="http://schemas.microsoft.com/office/drawing/2014/main" id="{F2DE101D-5B77-4436-9BE0-03DA59BF7BED}"/>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5847" name="Group 28">
            <a:extLst>
              <a:ext uri="{FF2B5EF4-FFF2-40B4-BE49-F238E27FC236}">
                <a16:creationId xmlns:a16="http://schemas.microsoft.com/office/drawing/2014/main" id="{9CD70F57-AD89-4F8C-91D1-F6B87003CFFA}"/>
              </a:ext>
            </a:extLst>
          </p:cNvPr>
          <p:cNvGrpSpPr>
            <a:grpSpLocks/>
          </p:cNvGrpSpPr>
          <p:nvPr/>
        </p:nvGrpSpPr>
        <p:grpSpPr bwMode="auto">
          <a:xfrm>
            <a:off x="927100" y="2324100"/>
            <a:ext cx="3398838" cy="2882900"/>
            <a:chOff x="624" y="1328"/>
            <a:chExt cx="2141" cy="1816"/>
          </a:xfrm>
        </p:grpSpPr>
        <p:grpSp>
          <p:nvGrpSpPr>
            <p:cNvPr id="35920" name="Group 29">
              <a:extLst>
                <a:ext uri="{FF2B5EF4-FFF2-40B4-BE49-F238E27FC236}">
                  <a16:creationId xmlns:a16="http://schemas.microsoft.com/office/drawing/2014/main" id="{C49134A2-C14A-4EBE-939D-FCE5151E6D20}"/>
                </a:ext>
              </a:extLst>
            </p:cNvPr>
            <p:cNvGrpSpPr>
              <a:grpSpLocks/>
            </p:cNvGrpSpPr>
            <p:nvPr/>
          </p:nvGrpSpPr>
          <p:grpSpPr bwMode="auto">
            <a:xfrm>
              <a:off x="1440" y="2792"/>
              <a:ext cx="1325" cy="192"/>
              <a:chOff x="1320" y="2588"/>
              <a:chExt cx="1041" cy="231"/>
            </a:xfrm>
          </p:grpSpPr>
          <p:sp>
            <p:nvSpPr>
              <p:cNvPr id="35945" name="Text Box 30">
                <a:extLst>
                  <a:ext uri="{FF2B5EF4-FFF2-40B4-BE49-F238E27FC236}">
                    <a16:creationId xmlns:a16="http://schemas.microsoft.com/office/drawing/2014/main" id="{9BDC50F9-BAB2-4419-8D1C-98255DE34A25}"/>
                  </a:ext>
                </a:extLst>
              </p:cNvPr>
              <p:cNvSpPr txBox="1">
                <a:spLocks noChangeArrowheads="1"/>
              </p:cNvSpPr>
              <p:nvPr/>
            </p:nvSpPr>
            <p:spPr bwMode="auto">
              <a:xfrm>
                <a:off x="1496" y="2588"/>
                <a:ext cx="865" cy="23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Eje direccional</a:t>
                </a:r>
              </a:p>
            </p:txBody>
          </p:sp>
          <p:sp>
            <p:nvSpPr>
              <p:cNvPr id="35946" name="AutoShape 31">
                <a:extLst>
                  <a:ext uri="{FF2B5EF4-FFF2-40B4-BE49-F238E27FC236}">
                    <a16:creationId xmlns:a16="http://schemas.microsoft.com/office/drawing/2014/main" id="{CC29E9CE-C84A-4D91-88CA-5FD7B3A85FED}"/>
                  </a:ext>
                </a:extLst>
              </p:cNvPr>
              <p:cNvSpPr>
                <a:spLocks noChangeArrowheads="1"/>
              </p:cNvSpPr>
              <p:nvPr/>
            </p:nvSpPr>
            <p:spPr bwMode="auto">
              <a:xfrm rot="10776734">
                <a:off x="1320" y="2660"/>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5921" name="Group 32">
              <a:extLst>
                <a:ext uri="{FF2B5EF4-FFF2-40B4-BE49-F238E27FC236}">
                  <a16:creationId xmlns:a16="http://schemas.microsoft.com/office/drawing/2014/main" id="{130A0160-AE50-4C9D-B762-7AA759658371}"/>
                </a:ext>
              </a:extLst>
            </p:cNvPr>
            <p:cNvGrpSpPr>
              <a:grpSpLocks/>
            </p:cNvGrpSpPr>
            <p:nvPr/>
          </p:nvGrpSpPr>
          <p:grpSpPr bwMode="auto">
            <a:xfrm>
              <a:off x="624" y="1328"/>
              <a:ext cx="798" cy="1816"/>
              <a:chOff x="1629" y="1350"/>
              <a:chExt cx="798" cy="1816"/>
            </a:xfrm>
          </p:grpSpPr>
          <p:sp>
            <p:nvSpPr>
              <p:cNvPr id="35922" name="AutoShape 33">
                <a:extLst>
                  <a:ext uri="{FF2B5EF4-FFF2-40B4-BE49-F238E27FC236}">
                    <a16:creationId xmlns:a16="http://schemas.microsoft.com/office/drawing/2014/main" id="{E48A8666-9643-4A47-9177-B4C3F571B4F6}"/>
                  </a:ext>
                </a:extLst>
              </p:cNvPr>
              <p:cNvSpPr>
                <a:spLocks noChangeArrowheads="1"/>
              </p:cNvSpPr>
              <p:nvPr/>
            </p:nvSpPr>
            <p:spPr bwMode="auto">
              <a:xfrm rot="5376734">
                <a:off x="1496" y="1643"/>
                <a:ext cx="523" cy="7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23" name="AutoShape 34">
                <a:extLst>
                  <a:ext uri="{FF2B5EF4-FFF2-40B4-BE49-F238E27FC236}">
                    <a16:creationId xmlns:a16="http://schemas.microsoft.com/office/drawing/2014/main" id="{12B07A60-F533-4656-96E1-5AB5EB2D2856}"/>
                  </a:ext>
                </a:extLst>
              </p:cNvPr>
              <p:cNvSpPr>
                <a:spLocks noChangeArrowheads="1"/>
              </p:cNvSpPr>
              <p:nvPr/>
            </p:nvSpPr>
            <p:spPr bwMode="auto">
              <a:xfrm rot="5376734">
                <a:off x="2011" y="1652"/>
                <a:ext cx="524" cy="7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24" name="Group 35">
                <a:extLst>
                  <a:ext uri="{FF2B5EF4-FFF2-40B4-BE49-F238E27FC236}">
                    <a16:creationId xmlns:a16="http://schemas.microsoft.com/office/drawing/2014/main" id="{25F1D360-B771-44E9-AC4D-89E60BA671AD}"/>
                  </a:ext>
                </a:extLst>
              </p:cNvPr>
              <p:cNvGrpSpPr>
                <a:grpSpLocks/>
              </p:cNvGrpSpPr>
              <p:nvPr/>
            </p:nvGrpSpPr>
            <p:grpSpPr bwMode="auto">
              <a:xfrm rot="5376734">
                <a:off x="1433" y="2206"/>
                <a:ext cx="1190" cy="729"/>
                <a:chOff x="2469" y="2499"/>
                <a:chExt cx="1419" cy="633"/>
              </a:xfrm>
            </p:grpSpPr>
            <p:sp>
              <p:nvSpPr>
                <p:cNvPr id="35942" name="Rectangle 36">
                  <a:extLst>
                    <a:ext uri="{FF2B5EF4-FFF2-40B4-BE49-F238E27FC236}">
                      <a16:creationId xmlns:a16="http://schemas.microsoft.com/office/drawing/2014/main" id="{00EF85DC-177A-4672-AFD8-747C5ED50041}"/>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43" name="Arc 37">
                  <a:extLst>
                    <a:ext uri="{FF2B5EF4-FFF2-40B4-BE49-F238E27FC236}">
                      <a16:creationId xmlns:a16="http://schemas.microsoft.com/office/drawing/2014/main" id="{9FD9944F-A26C-44C9-A22C-2E7EFA05CA55}"/>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5944" name="Rectangle 38">
                  <a:extLst>
                    <a:ext uri="{FF2B5EF4-FFF2-40B4-BE49-F238E27FC236}">
                      <a16:creationId xmlns:a16="http://schemas.microsoft.com/office/drawing/2014/main" id="{85A0071D-2491-4041-9E7B-D7DED68FD28D}"/>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5925" name="Group 39">
                <a:extLst>
                  <a:ext uri="{FF2B5EF4-FFF2-40B4-BE49-F238E27FC236}">
                    <a16:creationId xmlns:a16="http://schemas.microsoft.com/office/drawing/2014/main" id="{EEA32EAC-3E48-48F8-AB2E-7769D345BA89}"/>
                  </a:ext>
                </a:extLst>
              </p:cNvPr>
              <p:cNvGrpSpPr>
                <a:grpSpLocks/>
              </p:cNvGrpSpPr>
              <p:nvPr/>
            </p:nvGrpSpPr>
            <p:grpSpPr bwMode="auto">
              <a:xfrm>
                <a:off x="1678" y="2811"/>
                <a:ext cx="709" cy="243"/>
                <a:chOff x="1678" y="2811"/>
                <a:chExt cx="709" cy="243"/>
              </a:xfrm>
            </p:grpSpPr>
            <p:sp>
              <p:nvSpPr>
                <p:cNvPr id="35940" name="AutoShape 40">
                  <a:extLst>
                    <a:ext uri="{FF2B5EF4-FFF2-40B4-BE49-F238E27FC236}">
                      <a16:creationId xmlns:a16="http://schemas.microsoft.com/office/drawing/2014/main" id="{F191EDC1-9AAF-4A45-8D8A-91863E866122}"/>
                    </a:ext>
                  </a:extLst>
                </p:cNvPr>
                <p:cNvSpPr>
                  <a:spLocks noChangeArrowheads="1"/>
                </p:cNvSpPr>
                <p:nvPr/>
              </p:nvSpPr>
              <p:spPr bwMode="auto">
                <a:xfrm rot="5376734">
                  <a:off x="1615" y="2879"/>
                  <a:ext cx="238" cy="111"/>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41" name="AutoShape 41">
                  <a:extLst>
                    <a:ext uri="{FF2B5EF4-FFF2-40B4-BE49-F238E27FC236}">
                      <a16:creationId xmlns:a16="http://schemas.microsoft.com/office/drawing/2014/main" id="{1A2A353E-3F4D-4A24-A5FB-3A2EEC1CFB63}"/>
                    </a:ext>
                  </a:extLst>
                </p:cNvPr>
                <p:cNvSpPr>
                  <a:spLocks noChangeArrowheads="1"/>
                </p:cNvSpPr>
                <p:nvPr/>
              </p:nvSpPr>
              <p:spPr bwMode="auto">
                <a:xfrm rot="5376734">
                  <a:off x="2213" y="2874"/>
                  <a:ext cx="238" cy="111"/>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5926" name="AutoShape 42">
                <a:extLst>
                  <a:ext uri="{FF2B5EF4-FFF2-40B4-BE49-F238E27FC236}">
                    <a16:creationId xmlns:a16="http://schemas.microsoft.com/office/drawing/2014/main" id="{09449D0E-2BD1-477A-8E55-EA5AC9CA786E}"/>
                  </a:ext>
                </a:extLst>
              </p:cNvPr>
              <p:cNvSpPr>
                <a:spLocks noChangeArrowheads="1"/>
              </p:cNvSpPr>
              <p:nvPr/>
            </p:nvSpPr>
            <p:spPr bwMode="auto">
              <a:xfrm rot="5376734">
                <a:off x="1613" y="2047"/>
                <a:ext cx="238" cy="110"/>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27" name="AutoShape 43">
                <a:extLst>
                  <a:ext uri="{FF2B5EF4-FFF2-40B4-BE49-F238E27FC236}">
                    <a16:creationId xmlns:a16="http://schemas.microsoft.com/office/drawing/2014/main" id="{9BA20943-97C5-42EC-AAB3-B6DC2112A10C}"/>
                  </a:ext>
                </a:extLst>
              </p:cNvPr>
              <p:cNvSpPr>
                <a:spLocks noChangeArrowheads="1"/>
              </p:cNvSpPr>
              <p:nvPr/>
            </p:nvSpPr>
            <p:spPr bwMode="auto">
              <a:xfrm rot="5376734">
                <a:off x="2204" y="2041"/>
                <a:ext cx="238" cy="110"/>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28" name="Rectangle 44">
                <a:extLst>
                  <a:ext uri="{FF2B5EF4-FFF2-40B4-BE49-F238E27FC236}">
                    <a16:creationId xmlns:a16="http://schemas.microsoft.com/office/drawing/2014/main" id="{11FC2377-C0A7-4D47-A53B-3E9DF5D5E225}"/>
                  </a:ext>
                </a:extLst>
              </p:cNvPr>
              <p:cNvSpPr>
                <a:spLocks noChangeArrowheads="1"/>
              </p:cNvSpPr>
              <p:nvPr/>
            </p:nvSpPr>
            <p:spPr bwMode="auto">
              <a:xfrm rot="5376734">
                <a:off x="2005" y="1581"/>
                <a:ext cx="39" cy="7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29" name="AutoShape 45" descr="10%">
                <a:extLst>
                  <a:ext uri="{FF2B5EF4-FFF2-40B4-BE49-F238E27FC236}">
                    <a16:creationId xmlns:a16="http://schemas.microsoft.com/office/drawing/2014/main" id="{FC3C935F-C777-447E-9B84-AB459D92A708}"/>
                  </a:ext>
                </a:extLst>
              </p:cNvPr>
              <p:cNvSpPr>
                <a:spLocks noChangeArrowheads="1"/>
              </p:cNvSpPr>
              <p:nvPr/>
            </p:nvSpPr>
            <p:spPr bwMode="auto">
              <a:xfrm rot="10764281">
                <a:off x="1726" y="2096"/>
                <a:ext cx="608" cy="843"/>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30" name="Rectangle 46">
                <a:extLst>
                  <a:ext uri="{FF2B5EF4-FFF2-40B4-BE49-F238E27FC236}">
                    <a16:creationId xmlns:a16="http://schemas.microsoft.com/office/drawing/2014/main" id="{5B4BA968-8A11-4753-94BD-14541382D557}"/>
                  </a:ext>
                </a:extLst>
              </p:cNvPr>
              <p:cNvSpPr>
                <a:spLocks noChangeArrowheads="1"/>
              </p:cNvSpPr>
              <p:nvPr/>
            </p:nvSpPr>
            <p:spPr bwMode="auto">
              <a:xfrm rot="5376734">
                <a:off x="1746" y="1233"/>
                <a:ext cx="563" cy="798"/>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31" name="Group 47">
                <a:extLst>
                  <a:ext uri="{FF2B5EF4-FFF2-40B4-BE49-F238E27FC236}">
                    <a16:creationId xmlns:a16="http://schemas.microsoft.com/office/drawing/2014/main" id="{3476AC43-C011-4531-B6D9-25105D28A1B0}"/>
                  </a:ext>
                </a:extLst>
              </p:cNvPr>
              <p:cNvGrpSpPr>
                <a:grpSpLocks/>
              </p:cNvGrpSpPr>
              <p:nvPr/>
            </p:nvGrpSpPr>
            <p:grpSpPr bwMode="auto">
              <a:xfrm>
                <a:off x="1954" y="2479"/>
                <a:ext cx="168" cy="165"/>
                <a:chOff x="672" y="3552"/>
                <a:chExt cx="240" cy="240"/>
              </a:xfrm>
            </p:grpSpPr>
            <p:sp>
              <p:nvSpPr>
                <p:cNvPr id="35935" name="Oval 48">
                  <a:extLst>
                    <a:ext uri="{FF2B5EF4-FFF2-40B4-BE49-F238E27FC236}">
                      <a16:creationId xmlns:a16="http://schemas.microsoft.com/office/drawing/2014/main" id="{B61456AB-3B8B-4831-8F95-727BFFB434DF}"/>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36" name="Group 49">
                  <a:extLst>
                    <a:ext uri="{FF2B5EF4-FFF2-40B4-BE49-F238E27FC236}">
                      <a16:creationId xmlns:a16="http://schemas.microsoft.com/office/drawing/2014/main" id="{538FA3F4-7E48-4D31-B5FB-01B5A2D6368C}"/>
                    </a:ext>
                  </a:extLst>
                </p:cNvPr>
                <p:cNvGrpSpPr>
                  <a:grpSpLocks/>
                </p:cNvGrpSpPr>
                <p:nvPr/>
              </p:nvGrpSpPr>
              <p:grpSpPr bwMode="auto">
                <a:xfrm>
                  <a:off x="699" y="3576"/>
                  <a:ext cx="187" cy="192"/>
                  <a:chOff x="833" y="1087"/>
                  <a:chExt cx="263" cy="254"/>
                </a:xfrm>
              </p:grpSpPr>
              <p:sp>
                <p:nvSpPr>
                  <p:cNvPr id="35937" name="AutoShape 50">
                    <a:extLst>
                      <a:ext uri="{FF2B5EF4-FFF2-40B4-BE49-F238E27FC236}">
                        <a16:creationId xmlns:a16="http://schemas.microsoft.com/office/drawing/2014/main" id="{6F8F0B53-769A-47FD-AE4A-63E705E5F167}"/>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38" name="AutoShape 51">
                    <a:extLst>
                      <a:ext uri="{FF2B5EF4-FFF2-40B4-BE49-F238E27FC236}">
                        <a16:creationId xmlns:a16="http://schemas.microsoft.com/office/drawing/2014/main" id="{B306572E-C5BF-442A-8456-F8CFAC687F92}"/>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39" name="Oval 52">
                    <a:extLst>
                      <a:ext uri="{FF2B5EF4-FFF2-40B4-BE49-F238E27FC236}">
                        <a16:creationId xmlns:a16="http://schemas.microsoft.com/office/drawing/2014/main" id="{EFBC7960-D31D-4D97-92D3-E16F47E006A2}"/>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5932" name="Oval 53">
                <a:extLst>
                  <a:ext uri="{FF2B5EF4-FFF2-40B4-BE49-F238E27FC236}">
                    <a16:creationId xmlns:a16="http://schemas.microsoft.com/office/drawing/2014/main" id="{2353B554-64BD-482F-B4EA-BA369A586B06}"/>
                  </a:ext>
                </a:extLst>
              </p:cNvPr>
              <p:cNvSpPr>
                <a:spLocks noChangeArrowheads="1"/>
              </p:cNvSpPr>
              <p:nvPr/>
            </p:nvSpPr>
            <p:spPr bwMode="auto">
              <a:xfrm>
                <a:off x="1993" y="2899"/>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33" name="Oval 54">
                <a:extLst>
                  <a:ext uri="{FF2B5EF4-FFF2-40B4-BE49-F238E27FC236}">
                    <a16:creationId xmlns:a16="http://schemas.microsoft.com/office/drawing/2014/main" id="{F1B29345-0FA8-47E7-9713-DB66B07E82CB}"/>
                  </a:ext>
                </a:extLst>
              </p:cNvPr>
              <p:cNvSpPr>
                <a:spLocks noChangeArrowheads="1"/>
              </p:cNvSpPr>
              <p:nvPr/>
            </p:nvSpPr>
            <p:spPr bwMode="auto">
              <a:xfrm>
                <a:off x="1686" y="2069"/>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34" name="Oval 55">
                <a:extLst>
                  <a:ext uri="{FF2B5EF4-FFF2-40B4-BE49-F238E27FC236}">
                    <a16:creationId xmlns:a16="http://schemas.microsoft.com/office/drawing/2014/main" id="{4CCA0116-EB43-45D2-92D9-71856BB7AB93}"/>
                  </a:ext>
                </a:extLst>
              </p:cNvPr>
              <p:cNvSpPr>
                <a:spLocks noChangeArrowheads="1"/>
              </p:cNvSpPr>
              <p:nvPr/>
            </p:nvSpPr>
            <p:spPr bwMode="auto">
              <a:xfrm>
                <a:off x="2280" y="2064"/>
                <a:ext cx="80" cy="80"/>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5848" name="Rectangle 56">
            <a:extLst>
              <a:ext uri="{FF2B5EF4-FFF2-40B4-BE49-F238E27FC236}">
                <a16:creationId xmlns:a16="http://schemas.microsoft.com/office/drawing/2014/main" id="{723F0C3B-72C3-4B24-B8CE-9858E9E7DB82}"/>
              </a:ext>
            </a:extLst>
          </p:cNvPr>
          <p:cNvSpPr>
            <a:spLocks noChangeArrowheads="1"/>
          </p:cNvSpPr>
          <p:nvPr/>
        </p:nvSpPr>
        <p:spPr bwMode="auto">
          <a:xfrm>
            <a:off x="304800" y="1981200"/>
            <a:ext cx="6248400" cy="36576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49" name="Rectangle 57">
            <a:extLst>
              <a:ext uri="{FF2B5EF4-FFF2-40B4-BE49-F238E27FC236}">
                <a16:creationId xmlns:a16="http://schemas.microsoft.com/office/drawing/2014/main" id="{83CFC30C-684C-4F20-8027-74A04A284FC0}"/>
              </a:ext>
            </a:extLst>
          </p:cNvPr>
          <p:cNvSpPr>
            <a:spLocks noChangeArrowheads="1"/>
          </p:cNvSpPr>
          <p:nvPr/>
        </p:nvSpPr>
        <p:spPr bwMode="auto">
          <a:xfrm>
            <a:off x="304800" y="5880100"/>
            <a:ext cx="6248400" cy="28956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50" name="Text Box 58">
            <a:extLst>
              <a:ext uri="{FF2B5EF4-FFF2-40B4-BE49-F238E27FC236}">
                <a16:creationId xmlns:a16="http://schemas.microsoft.com/office/drawing/2014/main" id="{9B5C5C7C-7AF4-44F0-A479-23D480A5E0A0}"/>
              </a:ext>
            </a:extLst>
          </p:cNvPr>
          <p:cNvSpPr txBox="1">
            <a:spLocks noChangeArrowheads="1"/>
          </p:cNvSpPr>
          <p:nvPr/>
        </p:nvSpPr>
        <p:spPr bwMode="auto">
          <a:xfrm>
            <a:off x="3276600" y="2971800"/>
            <a:ext cx="2895600" cy="1581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227013" indent="-2254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DIFERENCIAS</a:t>
            </a:r>
          </a:p>
          <a:p>
            <a:pPr lvl="1">
              <a:spcBef>
                <a:spcPct val="50000"/>
              </a:spcBef>
              <a:buFontTx/>
              <a:buChar char="•"/>
            </a:pPr>
            <a:r>
              <a:rPr lang="en-US" altLang="en-US"/>
              <a:t>El eje de dirección esta atrás</a:t>
            </a:r>
          </a:p>
          <a:p>
            <a:pPr lvl="1">
              <a:spcBef>
                <a:spcPct val="50000"/>
              </a:spcBef>
              <a:buFontTx/>
              <a:buChar char="•"/>
            </a:pPr>
            <a:r>
              <a:rPr lang="en-US" altLang="en-US"/>
              <a:t>Tiene solo tres puntos de apoyo</a:t>
            </a:r>
          </a:p>
          <a:p>
            <a:pPr lvl="1">
              <a:spcBef>
                <a:spcPct val="50000"/>
              </a:spcBef>
              <a:buFontTx/>
              <a:buChar char="•"/>
            </a:pPr>
            <a:r>
              <a:rPr lang="en-US" altLang="en-US"/>
              <a:t>Es más angosto</a:t>
            </a:r>
          </a:p>
          <a:p>
            <a:pPr lvl="1">
              <a:spcBef>
                <a:spcPct val="50000"/>
              </a:spcBef>
              <a:buFontTx/>
              <a:buChar char="•"/>
            </a:pPr>
            <a:r>
              <a:rPr lang="en-US" altLang="en-US"/>
              <a:t>El área del CG es más chico</a:t>
            </a:r>
          </a:p>
        </p:txBody>
      </p:sp>
      <p:sp>
        <p:nvSpPr>
          <p:cNvPr id="35851" name="Text Box 59">
            <a:extLst>
              <a:ext uri="{FF2B5EF4-FFF2-40B4-BE49-F238E27FC236}">
                <a16:creationId xmlns:a16="http://schemas.microsoft.com/office/drawing/2014/main" id="{4BAA7A0B-6EC1-4C6A-909B-8BC88B09007C}"/>
              </a:ext>
            </a:extLst>
          </p:cNvPr>
          <p:cNvSpPr txBox="1">
            <a:spLocks noChangeArrowheads="1"/>
          </p:cNvSpPr>
          <p:nvPr/>
        </p:nvSpPr>
        <p:spPr bwMode="auto">
          <a:xfrm>
            <a:off x="3276600" y="7010400"/>
            <a:ext cx="2895600" cy="1581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227013" indent="-2254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DIFERENCIAS</a:t>
            </a:r>
          </a:p>
          <a:p>
            <a:pPr lvl="1">
              <a:spcBef>
                <a:spcPct val="50000"/>
              </a:spcBef>
              <a:buFontTx/>
              <a:buChar char="•"/>
            </a:pPr>
            <a:r>
              <a:rPr lang="en-US" altLang="en-US"/>
              <a:t>El eje de dirección esta adelante</a:t>
            </a:r>
          </a:p>
          <a:p>
            <a:pPr lvl="1">
              <a:spcBef>
                <a:spcPct val="50000"/>
              </a:spcBef>
              <a:buFontTx/>
              <a:buChar char="•"/>
            </a:pPr>
            <a:r>
              <a:rPr lang="en-US" altLang="en-US"/>
              <a:t>Tiene cuatro puntos de apoyo</a:t>
            </a:r>
          </a:p>
          <a:p>
            <a:pPr lvl="1">
              <a:spcBef>
                <a:spcPct val="50000"/>
              </a:spcBef>
              <a:buFontTx/>
              <a:buChar char="•"/>
            </a:pPr>
            <a:r>
              <a:rPr lang="en-US" altLang="en-US"/>
              <a:t>Es más ancho</a:t>
            </a:r>
          </a:p>
          <a:p>
            <a:pPr lvl="1">
              <a:spcBef>
                <a:spcPct val="50000"/>
              </a:spcBef>
              <a:buFontTx/>
              <a:buChar char="•"/>
            </a:pPr>
            <a:r>
              <a:rPr lang="en-US" altLang="en-US"/>
              <a:t>El área del CG es más grande</a:t>
            </a:r>
          </a:p>
        </p:txBody>
      </p:sp>
      <p:sp>
        <p:nvSpPr>
          <p:cNvPr id="35852" name="Text Box 60">
            <a:extLst>
              <a:ext uri="{FF2B5EF4-FFF2-40B4-BE49-F238E27FC236}">
                <a16:creationId xmlns:a16="http://schemas.microsoft.com/office/drawing/2014/main" id="{DEBC9E01-C64B-4458-B297-2F0DBE572BF4}"/>
              </a:ext>
            </a:extLst>
          </p:cNvPr>
          <p:cNvSpPr txBox="1">
            <a:spLocks noChangeArrowheads="1"/>
          </p:cNvSpPr>
          <p:nvPr/>
        </p:nvSpPr>
        <p:spPr bwMode="auto">
          <a:xfrm>
            <a:off x="4191000" y="5943600"/>
            <a:ext cx="1016000"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AUTO</a:t>
            </a:r>
          </a:p>
        </p:txBody>
      </p:sp>
      <p:sp>
        <p:nvSpPr>
          <p:cNvPr id="35853" name="Text Box 62">
            <a:extLst>
              <a:ext uri="{FF2B5EF4-FFF2-40B4-BE49-F238E27FC236}">
                <a16:creationId xmlns:a16="http://schemas.microsoft.com/office/drawing/2014/main" id="{C3363F6F-38AB-47C2-92B0-42EF1253C768}"/>
              </a:ext>
            </a:extLst>
          </p:cNvPr>
          <p:cNvSpPr txBox="1">
            <a:spLocks noChangeArrowheads="1"/>
          </p:cNvSpPr>
          <p:nvPr/>
        </p:nvSpPr>
        <p:spPr bwMode="auto">
          <a:xfrm>
            <a:off x="2597150" y="2057400"/>
            <a:ext cx="2819400" cy="3667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800"/>
              <a:t>MONTACARGAS</a:t>
            </a:r>
          </a:p>
        </p:txBody>
      </p:sp>
      <p:grpSp>
        <p:nvGrpSpPr>
          <p:cNvPr id="35854" name="Group 63">
            <a:extLst>
              <a:ext uri="{FF2B5EF4-FFF2-40B4-BE49-F238E27FC236}">
                <a16:creationId xmlns:a16="http://schemas.microsoft.com/office/drawing/2014/main" id="{A22C2B44-BFC2-4DC8-9350-9A122D74445D}"/>
              </a:ext>
            </a:extLst>
          </p:cNvPr>
          <p:cNvGrpSpPr>
            <a:grpSpLocks/>
          </p:cNvGrpSpPr>
          <p:nvPr/>
        </p:nvGrpSpPr>
        <p:grpSpPr bwMode="auto">
          <a:xfrm>
            <a:off x="5124450" y="2155825"/>
            <a:ext cx="1185863" cy="823913"/>
            <a:chOff x="468" y="1404"/>
            <a:chExt cx="1640" cy="1159"/>
          </a:xfrm>
        </p:grpSpPr>
        <p:sp>
          <p:nvSpPr>
            <p:cNvPr id="35909" name="Freeform 64">
              <a:extLst>
                <a:ext uri="{FF2B5EF4-FFF2-40B4-BE49-F238E27FC236}">
                  <a16:creationId xmlns:a16="http://schemas.microsoft.com/office/drawing/2014/main" id="{0384A278-E89A-4E19-B49E-5EB79663E089}"/>
                </a:ext>
              </a:extLst>
            </p:cNvPr>
            <p:cNvSpPr>
              <a:spLocks/>
            </p:cNvSpPr>
            <p:nvPr/>
          </p:nvSpPr>
          <p:spPr bwMode="auto">
            <a:xfrm>
              <a:off x="468" y="2001"/>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0" name="Freeform 65">
              <a:extLst>
                <a:ext uri="{FF2B5EF4-FFF2-40B4-BE49-F238E27FC236}">
                  <a16:creationId xmlns:a16="http://schemas.microsoft.com/office/drawing/2014/main" id="{BC1F4C07-332C-40B0-AF06-5CE072D82F3E}"/>
                </a:ext>
              </a:extLst>
            </p:cNvPr>
            <p:cNvSpPr>
              <a:spLocks/>
            </p:cNvSpPr>
            <p:nvPr/>
          </p:nvSpPr>
          <p:spPr bwMode="auto">
            <a:xfrm>
              <a:off x="541" y="1510"/>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1" name="Oval 66">
              <a:extLst>
                <a:ext uri="{FF2B5EF4-FFF2-40B4-BE49-F238E27FC236}">
                  <a16:creationId xmlns:a16="http://schemas.microsoft.com/office/drawing/2014/main" id="{3DC362F4-A2AD-42AF-953B-9288E96BF5EB}"/>
                </a:ext>
              </a:extLst>
            </p:cNvPr>
            <p:cNvSpPr>
              <a:spLocks noChangeArrowheads="1"/>
            </p:cNvSpPr>
            <p:nvPr/>
          </p:nvSpPr>
          <p:spPr bwMode="auto">
            <a:xfrm>
              <a:off x="468"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12" name="Group 67">
              <a:extLst>
                <a:ext uri="{FF2B5EF4-FFF2-40B4-BE49-F238E27FC236}">
                  <a16:creationId xmlns:a16="http://schemas.microsoft.com/office/drawing/2014/main" id="{0F8278B3-8427-4A4B-98F8-CD8CE1935610}"/>
                </a:ext>
              </a:extLst>
            </p:cNvPr>
            <p:cNvGrpSpPr>
              <a:grpSpLocks/>
            </p:cNvGrpSpPr>
            <p:nvPr/>
          </p:nvGrpSpPr>
          <p:grpSpPr bwMode="auto">
            <a:xfrm>
              <a:off x="1097" y="1801"/>
              <a:ext cx="350" cy="410"/>
              <a:chOff x="1286" y="3350"/>
              <a:chExt cx="332" cy="384"/>
            </a:xfrm>
          </p:grpSpPr>
          <p:sp>
            <p:nvSpPr>
              <p:cNvPr id="35918" name="Line 68">
                <a:extLst>
                  <a:ext uri="{FF2B5EF4-FFF2-40B4-BE49-F238E27FC236}">
                    <a16:creationId xmlns:a16="http://schemas.microsoft.com/office/drawing/2014/main" id="{8D84597B-8A67-451D-870C-0EDDA7640E64}"/>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9" name="Line 69">
                <a:extLst>
                  <a:ext uri="{FF2B5EF4-FFF2-40B4-BE49-F238E27FC236}">
                    <a16:creationId xmlns:a16="http://schemas.microsoft.com/office/drawing/2014/main" id="{C8816EAD-046E-4877-86C0-491399B1DB3E}"/>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913" name="Oval 70">
              <a:extLst>
                <a:ext uri="{FF2B5EF4-FFF2-40B4-BE49-F238E27FC236}">
                  <a16:creationId xmlns:a16="http://schemas.microsoft.com/office/drawing/2014/main" id="{5CC008C9-DA4F-4F75-AE4B-CBB28AFD6529}"/>
                </a:ext>
              </a:extLst>
            </p:cNvPr>
            <p:cNvSpPr>
              <a:spLocks noChangeArrowheads="1"/>
            </p:cNvSpPr>
            <p:nvPr/>
          </p:nvSpPr>
          <p:spPr bwMode="auto">
            <a:xfrm>
              <a:off x="1314" y="2388"/>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914" name="Group 71">
              <a:extLst>
                <a:ext uri="{FF2B5EF4-FFF2-40B4-BE49-F238E27FC236}">
                  <a16:creationId xmlns:a16="http://schemas.microsoft.com/office/drawing/2014/main" id="{F4D7AD4E-EE7D-4316-A91E-3FDD1FB2B9F0}"/>
                </a:ext>
              </a:extLst>
            </p:cNvPr>
            <p:cNvGrpSpPr>
              <a:grpSpLocks/>
            </p:cNvGrpSpPr>
            <p:nvPr/>
          </p:nvGrpSpPr>
          <p:grpSpPr bwMode="auto">
            <a:xfrm>
              <a:off x="1421" y="1404"/>
              <a:ext cx="147" cy="1084"/>
              <a:chOff x="1588" y="2639"/>
              <a:chExt cx="193" cy="1483"/>
            </a:xfrm>
          </p:grpSpPr>
          <p:sp>
            <p:nvSpPr>
              <p:cNvPr id="35916" name="AutoShape 72">
                <a:extLst>
                  <a:ext uri="{FF2B5EF4-FFF2-40B4-BE49-F238E27FC236}">
                    <a16:creationId xmlns:a16="http://schemas.microsoft.com/office/drawing/2014/main" id="{E96C9461-780E-47E3-98BE-38955C363C0D}"/>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7" name="Rectangle 73">
                <a:extLst>
                  <a:ext uri="{FF2B5EF4-FFF2-40B4-BE49-F238E27FC236}">
                    <a16:creationId xmlns:a16="http://schemas.microsoft.com/office/drawing/2014/main" id="{FE2EE038-6579-4BC1-BB6A-5CC16F3D95A5}"/>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5915" name="Rectangle 74">
              <a:extLst>
                <a:ext uri="{FF2B5EF4-FFF2-40B4-BE49-F238E27FC236}">
                  <a16:creationId xmlns:a16="http://schemas.microsoft.com/office/drawing/2014/main" id="{79C0F82C-2D1F-4EB5-9789-B008C93F5AB5}"/>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5855" name="Text Box 75">
            <a:extLst>
              <a:ext uri="{FF2B5EF4-FFF2-40B4-BE49-F238E27FC236}">
                <a16:creationId xmlns:a16="http://schemas.microsoft.com/office/drawing/2014/main" id="{B15A0FA6-FD61-4D61-A785-0A0B92880B25}"/>
              </a:ext>
            </a:extLst>
          </p:cNvPr>
          <p:cNvSpPr txBox="1">
            <a:spLocks noChangeArrowheads="1"/>
          </p:cNvSpPr>
          <p:nvPr/>
        </p:nvSpPr>
        <p:spPr bwMode="auto">
          <a:xfrm>
            <a:off x="685800" y="19812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Adelante</a:t>
            </a:r>
            <a:endParaRPr lang="en-US" altLang="en-US"/>
          </a:p>
        </p:txBody>
      </p:sp>
      <p:sp>
        <p:nvSpPr>
          <p:cNvPr id="35856" name="Text Box 76">
            <a:extLst>
              <a:ext uri="{FF2B5EF4-FFF2-40B4-BE49-F238E27FC236}">
                <a16:creationId xmlns:a16="http://schemas.microsoft.com/office/drawing/2014/main" id="{437A34DA-C6D6-47EF-8BF6-C4C1EFADDF6A}"/>
              </a:ext>
            </a:extLst>
          </p:cNvPr>
          <p:cNvSpPr txBox="1">
            <a:spLocks noChangeArrowheads="1"/>
          </p:cNvSpPr>
          <p:nvPr/>
        </p:nvSpPr>
        <p:spPr bwMode="auto">
          <a:xfrm>
            <a:off x="635000" y="58547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Adelante</a:t>
            </a:r>
            <a:endParaRPr lang="en-US" altLang="en-US"/>
          </a:p>
        </p:txBody>
      </p:sp>
      <p:sp>
        <p:nvSpPr>
          <p:cNvPr id="35857" name="Text Box 77">
            <a:extLst>
              <a:ext uri="{FF2B5EF4-FFF2-40B4-BE49-F238E27FC236}">
                <a16:creationId xmlns:a16="http://schemas.microsoft.com/office/drawing/2014/main" id="{AF076A94-D96B-48FF-BD45-9056F671CF51}"/>
              </a:ext>
            </a:extLst>
          </p:cNvPr>
          <p:cNvSpPr txBox="1">
            <a:spLocks noChangeArrowheads="1"/>
          </p:cNvSpPr>
          <p:nvPr/>
        </p:nvSpPr>
        <p:spPr bwMode="auto">
          <a:xfrm>
            <a:off x="647700" y="84709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Atrás</a:t>
            </a:r>
            <a:endParaRPr lang="en-US" altLang="en-US"/>
          </a:p>
        </p:txBody>
      </p:sp>
      <p:sp>
        <p:nvSpPr>
          <p:cNvPr id="35858" name="Text Box 78">
            <a:extLst>
              <a:ext uri="{FF2B5EF4-FFF2-40B4-BE49-F238E27FC236}">
                <a16:creationId xmlns:a16="http://schemas.microsoft.com/office/drawing/2014/main" id="{B1728F1D-8B2E-4033-91A4-49CFB22CBB35}"/>
              </a:ext>
            </a:extLst>
          </p:cNvPr>
          <p:cNvSpPr txBox="1">
            <a:spLocks noChangeArrowheads="1"/>
          </p:cNvSpPr>
          <p:nvPr/>
        </p:nvSpPr>
        <p:spPr bwMode="auto">
          <a:xfrm>
            <a:off x="685800" y="5257800"/>
            <a:ext cx="1828800" cy="2746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Atrás</a:t>
            </a:r>
            <a:endParaRPr lang="en-US" altLang="en-US"/>
          </a:p>
        </p:txBody>
      </p:sp>
      <p:sp>
        <p:nvSpPr>
          <p:cNvPr id="35859" name="Text Box 79">
            <a:extLst>
              <a:ext uri="{FF2B5EF4-FFF2-40B4-BE49-F238E27FC236}">
                <a16:creationId xmlns:a16="http://schemas.microsoft.com/office/drawing/2014/main" id="{861F433C-1F8C-41BE-B0AB-A2304D266272}"/>
              </a:ext>
            </a:extLst>
          </p:cNvPr>
          <p:cNvSpPr txBox="1">
            <a:spLocks noChangeArrowheads="1"/>
          </p:cNvSpPr>
          <p:nvPr/>
        </p:nvSpPr>
        <p:spPr bwMode="auto">
          <a:xfrm rot="-5400000">
            <a:off x="18257" y="814149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35860" name="Text Box 80">
            <a:extLst>
              <a:ext uri="{FF2B5EF4-FFF2-40B4-BE49-F238E27FC236}">
                <a16:creationId xmlns:a16="http://schemas.microsoft.com/office/drawing/2014/main" id="{0824E537-56EE-4AE4-A6CD-63A1110BD22E}"/>
              </a:ext>
            </a:extLst>
          </p:cNvPr>
          <p:cNvSpPr txBox="1">
            <a:spLocks noChangeArrowheads="1"/>
          </p:cNvSpPr>
          <p:nvPr/>
        </p:nvSpPr>
        <p:spPr bwMode="auto">
          <a:xfrm rot="-5400000">
            <a:off x="56357" y="489664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nvGrpSpPr>
          <p:cNvPr id="35861" name="Group 81">
            <a:extLst>
              <a:ext uri="{FF2B5EF4-FFF2-40B4-BE49-F238E27FC236}">
                <a16:creationId xmlns:a16="http://schemas.microsoft.com/office/drawing/2014/main" id="{925F3BAA-B681-48F6-ABD0-A54F0633C006}"/>
              </a:ext>
            </a:extLst>
          </p:cNvPr>
          <p:cNvGrpSpPr>
            <a:grpSpLocks/>
          </p:cNvGrpSpPr>
          <p:nvPr/>
        </p:nvGrpSpPr>
        <p:grpSpPr bwMode="auto">
          <a:xfrm>
            <a:off x="4576763" y="6456363"/>
            <a:ext cx="1655762" cy="428625"/>
            <a:chOff x="2883" y="4067"/>
            <a:chExt cx="1043" cy="270"/>
          </a:xfrm>
        </p:grpSpPr>
        <p:grpSp>
          <p:nvGrpSpPr>
            <p:cNvPr id="35862" name="Group 82">
              <a:extLst>
                <a:ext uri="{FF2B5EF4-FFF2-40B4-BE49-F238E27FC236}">
                  <a16:creationId xmlns:a16="http://schemas.microsoft.com/office/drawing/2014/main" id="{55F32034-6D0A-4232-BB63-B15B2337E0B1}"/>
                </a:ext>
              </a:extLst>
            </p:cNvPr>
            <p:cNvGrpSpPr>
              <a:grpSpLocks/>
            </p:cNvGrpSpPr>
            <p:nvPr/>
          </p:nvGrpSpPr>
          <p:grpSpPr bwMode="auto">
            <a:xfrm>
              <a:off x="2938" y="4067"/>
              <a:ext cx="715" cy="95"/>
              <a:chOff x="2938" y="4067"/>
              <a:chExt cx="715" cy="95"/>
            </a:xfrm>
          </p:grpSpPr>
          <p:grpSp>
            <p:nvGrpSpPr>
              <p:cNvPr id="35903" name="Group 83">
                <a:extLst>
                  <a:ext uri="{FF2B5EF4-FFF2-40B4-BE49-F238E27FC236}">
                    <a16:creationId xmlns:a16="http://schemas.microsoft.com/office/drawing/2014/main" id="{9C1EA997-6F73-4F03-A107-B1E0674FE739}"/>
                  </a:ext>
                </a:extLst>
              </p:cNvPr>
              <p:cNvGrpSpPr>
                <a:grpSpLocks/>
              </p:cNvGrpSpPr>
              <p:nvPr/>
            </p:nvGrpSpPr>
            <p:grpSpPr bwMode="auto">
              <a:xfrm>
                <a:off x="3189" y="4077"/>
                <a:ext cx="382" cy="84"/>
                <a:chOff x="3189" y="4077"/>
                <a:chExt cx="382" cy="84"/>
              </a:xfrm>
            </p:grpSpPr>
            <p:grpSp>
              <p:nvGrpSpPr>
                <p:cNvPr id="35905" name="Group 84">
                  <a:extLst>
                    <a:ext uri="{FF2B5EF4-FFF2-40B4-BE49-F238E27FC236}">
                      <a16:creationId xmlns:a16="http://schemas.microsoft.com/office/drawing/2014/main" id="{AE26C57D-38DE-4842-A8D1-818E869131E9}"/>
                    </a:ext>
                  </a:extLst>
                </p:cNvPr>
                <p:cNvGrpSpPr>
                  <a:grpSpLocks/>
                </p:cNvGrpSpPr>
                <p:nvPr/>
              </p:nvGrpSpPr>
              <p:grpSpPr bwMode="auto">
                <a:xfrm>
                  <a:off x="3274" y="4080"/>
                  <a:ext cx="243" cy="73"/>
                  <a:chOff x="3274" y="4080"/>
                  <a:chExt cx="243" cy="73"/>
                </a:xfrm>
              </p:grpSpPr>
              <p:sp>
                <p:nvSpPr>
                  <p:cNvPr id="35907" name="Freeform 85">
                    <a:extLst>
                      <a:ext uri="{FF2B5EF4-FFF2-40B4-BE49-F238E27FC236}">
                        <a16:creationId xmlns:a16="http://schemas.microsoft.com/office/drawing/2014/main" id="{7EDF1162-5E65-4876-9B97-74E51527B402}"/>
                      </a:ext>
                    </a:extLst>
                  </p:cNvPr>
                  <p:cNvSpPr>
                    <a:spLocks/>
                  </p:cNvSpPr>
                  <p:nvPr/>
                </p:nvSpPr>
                <p:spPr bwMode="auto">
                  <a:xfrm>
                    <a:off x="3274" y="4080"/>
                    <a:ext cx="42" cy="59"/>
                  </a:xfrm>
                  <a:custGeom>
                    <a:avLst/>
                    <a:gdLst>
                      <a:gd name="T0" fmla="*/ 0 w 167"/>
                      <a:gd name="T1" fmla="*/ 0 h 237"/>
                      <a:gd name="T2" fmla="*/ 0 w 167"/>
                      <a:gd name="T3" fmla="*/ 0 h 237"/>
                      <a:gd name="T4" fmla="*/ 0 w 167"/>
                      <a:gd name="T5" fmla="*/ 0 h 237"/>
                      <a:gd name="T6" fmla="*/ 0 w 167"/>
                      <a:gd name="T7" fmla="*/ 0 h 237"/>
                      <a:gd name="T8" fmla="*/ 0 w 167"/>
                      <a:gd name="T9" fmla="*/ 0 h 237"/>
                      <a:gd name="T10" fmla="*/ 0 w 167"/>
                      <a:gd name="T11" fmla="*/ 0 h 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237">
                        <a:moveTo>
                          <a:pt x="4" y="3"/>
                        </a:moveTo>
                        <a:lnTo>
                          <a:pt x="0" y="0"/>
                        </a:lnTo>
                        <a:lnTo>
                          <a:pt x="110" y="237"/>
                        </a:lnTo>
                        <a:lnTo>
                          <a:pt x="167" y="237"/>
                        </a:lnTo>
                        <a:lnTo>
                          <a:pt x="46" y="0"/>
                        </a:lnTo>
                        <a:lnTo>
                          <a:pt x="4" y="3"/>
                        </a:lnTo>
                        <a:close/>
                      </a:path>
                    </a:pathLst>
                  </a:custGeom>
                  <a:solidFill>
                    <a:srgbClr val="800000"/>
                  </a:solidFill>
                  <a:ln w="3175">
                    <a:solidFill>
                      <a:srgbClr val="000000"/>
                    </a:solidFill>
                    <a:prstDash val="solid"/>
                    <a:round/>
                    <a:headEnd/>
                    <a:tailEnd/>
                  </a:ln>
                </p:spPr>
                <p:txBody>
                  <a:bodyPr/>
                  <a:lstStyle/>
                  <a:p>
                    <a:endParaRPr lang="en-US"/>
                  </a:p>
                </p:txBody>
              </p:sp>
              <p:sp>
                <p:nvSpPr>
                  <p:cNvPr id="35908" name="Freeform 86">
                    <a:extLst>
                      <a:ext uri="{FF2B5EF4-FFF2-40B4-BE49-F238E27FC236}">
                        <a16:creationId xmlns:a16="http://schemas.microsoft.com/office/drawing/2014/main" id="{947A6727-C372-400C-8B77-BD2324491998}"/>
                      </a:ext>
                    </a:extLst>
                  </p:cNvPr>
                  <p:cNvSpPr>
                    <a:spLocks/>
                  </p:cNvSpPr>
                  <p:nvPr/>
                </p:nvSpPr>
                <p:spPr bwMode="auto">
                  <a:xfrm>
                    <a:off x="3479" y="4113"/>
                    <a:ext cx="38" cy="40"/>
                  </a:xfrm>
                  <a:custGeom>
                    <a:avLst/>
                    <a:gdLst>
                      <a:gd name="T0" fmla="*/ 0 w 153"/>
                      <a:gd name="T1" fmla="*/ 0 h 158"/>
                      <a:gd name="T2" fmla="*/ 0 w 153"/>
                      <a:gd name="T3" fmla="*/ 0 h 158"/>
                      <a:gd name="T4" fmla="*/ 0 w 153"/>
                      <a:gd name="T5" fmla="*/ 0 h 158"/>
                      <a:gd name="T6" fmla="*/ 0 w 153"/>
                      <a:gd name="T7" fmla="*/ 0 h 158"/>
                      <a:gd name="T8" fmla="*/ 0 w 153"/>
                      <a:gd name="T9" fmla="*/ 0 h 158"/>
                      <a:gd name="T10" fmla="*/ 0 w 153"/>
                      <a:gd name="T11" fmla="*/ 0 h 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158">
                        <a:moveTo>
                          <a:pt x="40" y="18"/>
                        </a:moveTo>
                        <a:lnTo>
                          <a:pt x="44" y="15"/>
                        </a:lnTo>
                        <a:lnTo>
                          <a:pt x="153" y="158"/>
                        </a:lnTo>
                        <a:lnTo>
                          <a:pt x="100" y="150"/>
                        </a:lnTo>
                        <a:lnTo>
                          <a:pt x="0" y="0"/>
                        </a:lnTo>
                        <a:lnTo>
                          <a:pt x="40" y="18"/>
                        </a:lnTo>
                        <a:close/>
                      </a:path>
                    </a:pathLst>
                  </a:custGeom>
                  <a:solidFill>
                    <a:srgbClr val="800000"/>
                  </a:solidFill>
                  <a:ln w="3175">
                    <a:solidFill>
                      <a:srgbClr val="000000"/>
                    </a:solidFill>
                    <a:prstDash val="solid"/>
                    <a:round/>
                    <a:headEnd/>
                    <a:tailEnd/>
                  </a:ln>
                </p:spPr>
                <p:txBody>
                  <a:bodyPr/>
                  <a:lstStyle/>
                  <a:p>
                    <a:endParaRPr lang="en-US"/>
                  </a:p>
                </p:txBody>
              </p:sp>
            </p:grpSp>
            <p:sp>
              <p:nvSpPr>
                <p:cNvPr id="35906" name="Freeform 87">
                  <a:extLst>
                    <a:ext uri="{FF2B5EF4-FFF2-40B4-BE49-F238E27FC236}">
                      <a16:creationId xmlns:a16="http://schemas.microsoft.com/office/drawing/2014/main" id="{FF93AEC8-9CE1-4E86-977F-641DCDDEEC92}"/>
                    </a:ext>
                  </a:extLst>
                </p:cNvPr>
                <p:cNvSpPr>
                  <a:spLocks/>
                </p:cNvSpPr>
                <p:nvPr/>
              </p:nvSpPr>
              <p:spPr bwMode="auto">
                <a:xfrm>
                  <a:off x="3189" y="4077"/>
                  <a:ext cx="382" cy="84"/>
                </a:xfrm>
                <a:custGeom>
                  <a:avLst/>
                  <a:gdLst>
                    <a:gd name="T0" fmla="*/ 0 w 1529"/>
                    <a:gd name="T1" fmla="*/ 0 h 335"/>
                    <a:gd name="T2" fmla="*/ 0 w 1529"/>
                    <a:gd name="T3" fmla="*/ 0 h 335"/>
                    <a:gd name="T4" fmla="*/ 0 w 1529"/>
                    <a:gd name="T5" fmla="*/ 0 h 335"/>
                    <a:gd name="T6" fmla="*/ 0 w 1529"/>
                    <a:gd name="T7" fmla="*/ 0 h 335"/>
                    <a:gd name="T8" fmla="*/ 0 w 1529"/>
                    <a:gd name="T9" fmla="*/ 0 h 335"/>
                    <a:gd name="T10" fmla="*/ 0 w 1529"/>
                    <a:gd name="T11" fmla="*/ 0 h 335"/>
                    <a:gd name="T12" fmla="*/ 0 w 1529"/>
                    <a:gd name="T13" fmla="*/ 0 h 335"/>
                    <a:gd name="T14" fmla="*/ 0 w 1529"/>
                    <a:gd name="T15" fmla="*/ 0 h 335"/>
                    <a:gd name="T16" fmla="*/ 0 w 1529"/>
                    <a:gd name="T17" fmla="*/ 0 h 335"/>
                    <a:gd name="T18" fmla="*/ 0 w 1529"/>
                    <a:gd name="T19" fmla="*/ 0 h 335"/>
                    <a:gd name="T20" fmla="*/ 0 w 1529"/>
                    <a:gd name="T21" fmla="*/ 0 h 335"/>
                    <a:gd name="T22" fmla="*/ 0 w 1529"/>
                    <a:gd name="T23" fmla="*/ 0 h 335"/>
                    <a:gd name="T24" fmla="*/ 0 w 1529"/>
                    <a:gd name="T25" fmla="*/ 0 h 335"/>
                    <a:gd name="T26" fmla="*/ 0 w 1529"/>
                    <a:gd name="T27" fmla="*/ 0 h 335"/>
                    <a:gd name="T28" fmla="*/ 0 w 1529"/>
                    <a:gd name="T29" fmla="*/ 0 h 335"/>
                    <a:gd name="T30" fmla="*/ 0 w 1529"/>
                    <a:gd name="T31" fmla="*/ 0 h 335"/>
                    <a:gd name="T32" fmla="*/ 0 w 1529"/>
                    <a:gd name="T33" fmla="*/ 0 h 335"/>
                    <a:gd name="T34" fmla="*/ 0 w 1529"/>
                    <a:gd name="T35" fmla="*/ 0 h 335"/>
                    <a:gd name="T36" fmla="*/ 0 w 1529"/>
                    <a:gd name="T37" fmla="*/ 0 h 335"/>
                    <a:gd name="T38" fmla="*/ 0 w 1529"/>
                    <a:gd name="T39" fmla="*/ 0 h 335"/>
                    <a:gd name="T40" fmla="*/ 0 w 1529"/>
                    <a:gd name="T41" fmla="*/ 0 h 335"/>
                    <a:gd name="T42" fmla="*/ 0 w 1529"/>
                    <a:gd name="T43" fmla="*/ 0 h 335"/>
                    <a:gd name="T44" fmla="*/ 0 w 1529"/>
                    <a:gd name="T45" fmla="*/ 0 h 335"/>
                    <a:gd name="T46" fmla="*/ 0 w 1529"/>
                    <a:gd name="T47" fmla="*/ 0 h 335"/>
                    <a:gd name="T48" fmla="*/ 0 w 1529"/>
                    <a:gd name="T49" fmla="*/ 0 h 335"/>
                    <a:gd name="T50" fmla="*/ 0 w 1529"/>
                    <a:gd name="T51" fmla="*/ 0 h 335"/>
                    <a:gd name="T52" fmla="*/ 0 w 1529"/>
                    <a:gd name="T53" fmla="*/ 0 h 335"/>
                    <a:gd name="T54" fmla="*/ 0 w 1529"/>
                    <a:gd name="T55" fmla="*/ 0 h 335"/>
                    <a:gd name="T56" fmla="*/ 0 w 1529"/>
                    <a:gd name="T57" fmla="*/ 0 h 335"/>
                    <a:gd name="T58" fmla="*/ 0 w 1529"/>
                    <a:gd name="T59" fmla="*/ 0 h 3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29" h="335">
                      <a:moveTo>
                        <a:pt x="12" y="45"/>
                      </a:moveTo>
                      <a:lnTo>
                        <a:pt x="155" y="39"/>
                      </a:lnTo>
                      <a:lnTo>
                        <a:pt x="265" y="39"/>
                      </a:lnTo>
                      <a:lnTo>
                        <a:pt x="413" y="31"/>
                      </a:lnTo>
                      <a:lnTo>
                        <a:pt x="549" y="31"/>
                      </a:lnTo>
                      <a:lnTo>
                        <a:pt x="703" y="31"/>
                      </a:lnTo>
                      <a:lnTo>
                        <a:pt x="840" y="35"/>
                      </a:lnTo>
                      <a:lnTo>
                        <a:pt x="905" y="44"/>
                      </a:lnTo>
                      <a:lnTo>
                        <a:pt x="961" y="56"/>
                      </a:lnTo>
                      <a:lnTo>
                        <a:pt x="1023" y="78"/>
                      </a:lnTo>
                      <a:lnTo>
                        <a:pt x="1082" y="103"/>
                      </a:lnTo>
                      <a:lnTo>
                        <a:pt x="1298" y="215"/>
                      </a:lnTo>
                      <a:lnTo>
                        <a:pt x="1413" y="267"/>
                      </a:lnTo>
                      <a:lnTo>
                        <a:pt x="1479" y="310"/>
                      </a:lnTo>
                      <a:lnTo>
                        <a:pt x="1419" y="309"/>
                      </a:lnTo>
                      <a:lnTo>
                        <a:pt x="0" y="200"/>
                      </a:lnTo>
                      <a:lnTo>
                        <a:pt x="2" y="233"/>
                      </a:lnTo>
                      <a:lnTo>
                        <a:pt x="1483" y="335"/>
                      </a:lnTo>
                      <a:lnTo>
                        <a:pt x="1529" y="327"/>
                      </a:lnTo>
                      <a:lnTo>
                        <a:pt x="1506" y="298"/>
                      </a:lnTo>
                      <a:lnTo>
                        <a:pt x="1465" y="267"/>
                      </a:lnTo>
                      <a:lnTo>
                        <a:pt x="1365" y="215"/>
                      </a:lnTo>
                      <a:lnTo>
                        <a:pt x="1288" y="173"/>
                      </a:lnTo>
                      <a:lnTo>
                        <a:pt x="1091" y="76"/>
                      </a:lnTo>
                      <a:lnTo>
                        <a:pt x="1003" y="42"/>
                      </a:lnTo>
                      <a:lnTo>
                        <a:pt x="915" y="19"/>
                      </a:lnTo>
                      <a:lnTo>
                        <a:pt x="719" y="0"/>
                      </a:lnTo>
                      <a:lnTo>
                        <a:pt x="450" y="0"/>
                      </a:lnTo>
                      <a:lnTo>
                        <a:pt x="12" y="23"/>
                      </a:lnTo>
                      <a:lnTo>
                        <a:pt x="12" y="45"/>
                      </a:lnTo>
                      <a:close/>
                    </a:path>
                  </a:pathLst>
                </a:custGeom>
                <a:solidFill>
                  <a:srgbClr val="800000"/>
                </a:solidFill>
                <a:ln w="3175">
                  <a:solidFill>
                    <a:srgbClr val="000000"/>
                  </a:solidFill>
                  <a:prstDash val="solid"/>
                  <a:round/>
                  <a:headEnd/>
                  <a:tailEnd/>
                </a:ln>
              </p:spPr>
              <p:txBody>
                <a:bodyPr/>
                <a:lstStyle/>
                <a:p>
                  <a:endParaRPr lang="en-US"/>
                </a:p>
              </p:txBody>
            </p:sp>
          </p:grpSp>
          <p:sp>
            <p:nvSpPr>
              <p:cNvPr id="35904" name="Freeform 88">
                <a:extLst>
                  <a:ext uri="{FF2B5EF4-FFF2-40B4-BE49-F238E27FC236}">
                    <a16:creationId xmlns:a16="http://schemas.microsoft.com/office/drawing/2014/main" id="{5DC9CB1A-DD29-48D8-8B49-3AEF55CA7497}"/>
                  </a:ext>
                </a:extLst>
              </p:cNvPr>
              <p:cNvSpPr>
                <a:spLocks/>
              </p:cNvSpPr>
              <p:nvPr/>
            </p:nvSpPr>
            <p:spPr bwMode="auto">
              <a:xfrm>
                <a:off x="2938" y="4067"/>
                <a:ext cx="715" cy="95"/>
              </a:xfrm>
              <a:custGeom>
                <a:avLst/>
                <a:gdLst>
                  <a:gd name="T0" fmla="*/ 0 w 2862"/>
                  <a:gd name="T1" fmla="*/ 0 h 380"/>
                  <a:gd name="T2" fmla="*/ 0 w 2862"/>
                  <a:gd name="T3" fmla="*/ 0 h 380"/>
                  <a:gd name="T4" fmla="*/ 0 w 2862"/>
                  <a:gd name="T5" fmla="*/ 0 h 380"/>
                  <a:gd name="T6" fmla="*/ 0 w 2862"/>
                  <a:gd name="T7" fmla="*/ 0 h 380"/>
                  <a:gd name="T8" fmla="*/ 0 w 2862"/>
                  <a:gd name="T9" fmla="*/ 0 h 380"/>
                  <a:gd name="T10" fmla="*/ 0 w 2862"/>
                  <a:gd name="T11" fmla="*/ 0 h 380"/>
                  <a:gd name="T12" fmla="*/ 0 w 2862"/>
                  <a:gd name="T13" fmla="*/ 0 h 380"/>
                  <a:gd name="T14" fmla="*/ 0 w 2862"/>
                  <a:gd name="T15" fmla="*/ 0 h 380"/>
                  <a:gd name="T16" fmla="*/ 0 w 2862"/>
                  <a:gd name="T17" fmla="*/ 0 h 380"/>
                  <a:gd name="T18" fmla="*/ 0 w 2862"/>
                  <a:gd name="T19" fmla="*/ 0 h 380"/>
                  <a:gd name="T20" fmla="*/ 0 w 2862"/>
                  <a:gd name="T21" fmla="*/ 0 h 380"/>
                  <a:gd name="T22" fmla="*/ 0 w 2862"/>
                  <a:gd name="T23" fmla="*/ 0 h 380"/>
                  <a:gd name="T24" fmla="*/ 0 w 2862"/>
                  <a:gd name="T25" fmla="*/ 0 h 380"/>
                  <a:gd name="T26" fmla="*/ 0 w 2862"/>
                  <a:gd name="T27" fmla="*/ 0 h 380"/>
                  <a:gd name="T28" fmla="*/ 0 w 2862"/>
                  <a:gd name="T29" fmla="*/ 0 h 380"/>
                  <a:gd name="T30" fmla="*/ 0 w 2862"/>
                  <a:gd name="T31" fmla="*/ 0 h 380"/>
                  <a:gd name="T32" fmla="*/ 0 w 2862"/>
                  <a:gd name="T33" fmla="*/ 0 h 380"/>
                  <a:gd name="T34" fmla="*/ 0 w 2862"/>
                  <a:gd name="T35" fmla="*/ 0 h 380"/>
                  <a:gd name="T36" fmla="*/ 0 w 2862"/>
                  <a:gd name="T37" fmla="*/ 0 h 380"/>
                  <a:gd name="T38" fmla="*/ 0 w 2862"/>
                  <a:gd name="T39" fmla="*/ 0 h 380"/>
                  <a:gd name="T40" fmla="*/ 0 w 2862"/>
                  <a:gd name="T41" fmla="*/ 0 h 380"/>
                  <a:gd name="T42" fmla="*/ 0 w 2862"/>
                  <a:gd name="T43" fmla="*/ 0 h 380"/>
                  <a:gd name="T44" fmla="*/ 0 w 2862"/>
                  <a:gd name="T45" fmla="*/ 0 h 380"/>
                  <a:gd name="T46" fmla="*/ 0 w 2862"/>
                  <a:gd name="T47" fmla="*/ 0 h 380"/>
                  <a:gd name="T48" fmla="*/ 0 w 2862"/>
                  <a:gd name="T49" fmla="*/ 0 h 380"/>
                  <a:gd name="T50" fmla="*/ 0 w 2862"/>
                  <a:gd name="T51" fmla="*/ 0 h 380"/>
                  <a:gd name="T52" fmla="*/ 0 w 2862"/>
                  <a:gd name="T53" fmla="*/ 0 h 380"/>
                  <a:gd name="T54" fmla="*/ 0 w 2862"/>
                  <a:gd name="T55" fmla="*/ 0 h 380"/>
                  <a:gd name="T56" fmla="*/ 0 w 2862"/>
                  <a:gd name="T57" fmla="*/ 0 h 380"/>
                  <a:gd name="T58" fmla="*/ 0 w 2862"/>
                  <a:gd name="T59" fmla="*/ 0 h 380"/>
                  <a:gd name="T60" fmla="*/ 0 w 2862"/>
                  <a:gd name="T61" fmla="*/ 0 h 380"/>
                  <a:gd name="T62" fmla="*/ 0 w 2862"/>
                  <a:gd name="T63" fmla="*/ 0 h 3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62" h="380">
                    <a:moveTo>
                      <a:pt x="0" y="254"/>
                    </a:moveTo>
                    <a:lnTo>
                      <a:pt x="110" y="239"/>
                    </a:lnTo>
                    <a:lnTo>
                      <a:pt x="194" y="219"/>
                    </a:lnTo>
                    <a:lnTo>
                      <a:pt x="251" y="203"/>
                    </a:lnTo>
                    <a:lnTo>
                      <a:pt x="298" y="190"/>
                    </a:lnTo>
                    <a:lnTo>
                      <a:pt x="359" y="174"/>
                    </a:lnTo>
                    <a:lnTo>
                      <a:pt x="411" y="159"/>
                    </a:lnTo>
                    <a:lnTo>
                      <a:pt x="470" y="144"/>
                    </a:lnTo>
                    <a:lnTo>
                      <a:pt x="523" y="133"/>
                    </a:lnTo>
                    <a:lnTo>
                      <a:pt x="583" y="124"/>
                    </a:lnTo>
                    <a:lnTo>
                      <a:pt x="632" y="115"/>
                    </a:lnTo>
                    <a:lnTo>
                      <a:pt x="674" y="108"/>
                    </a:lnTo>
                    <a:lnTo>
                      <a:pt x="736" y="98"/>
                    </a:lnTo>
                    <a:lnTo>
                      <a:pt x="789" y="90"/>
                    </a:lnTo>
                    <a:lnTo>
                      <a:pt x="838" y="82"/>
                    </a:lnTo>
                    <a:lnTo>
                      <a:pt x="890" y="67"/>
                    </a:lnTo>
                    <a:lnTo>
                      <a:pt x="933" y="46"/>
                    </a:lnTo>
                    <a:lnTo>
                      <a:pt x="964" y="22"/>
                    </a:lnTo>
                    <a:lnTo>
                      <a:pt x="1026" y="19"/>
                    </a:lnTo>
                    <a:lnTo>
                      <a:pt x="1115" y="16"/>
                    </a:lnTo>
                    <a:lnTo>
                      <a:pt x="1217" y="8"/>
                    </a:lnTo>
                    <a:lnTo>
                      <a:pt x="1296" y="4"/>
                    </a:lnTo>
                    <a:lnTo>
                      <a:pt x="1413" y="2"/>
                    </a:lnTo>
                    <a:lnTo>
                      <a:pt x="1526" y="1"/>
                    </a:lnTo>
                    <a:lnTo>
                      <a:pt x="1634" y="0"/>
                    </a:lnTo>
                    <a:lnTo>
                      <a:pt x="1717" y="0"/>
                    </a:lnTo>
                    <a:lnTo>
                      <a:pt x="1806" y="7"/>
                    </a:lnTo>
                    <a:lnTo>
                      <a:pt x="1898" y="22"/>
                    </a:lnTo>
                    <a:lnTo>
                      <a:pt x="1966" y="39"/>
                    </a:lnTo>
                    <a:lnTo>
                      <a:pt x="2027" y="55"/>
                    </a:lnTo>
                    <a:lnTo>
                      <a:pt x="2093" y="76"/>
                    </a:lnTo>
                    <a:lnTo>
                      <a:pt x="2166" y="98"/>
                    </a:lnTo>
                    <a:lnTo>
                      <a:pt x="2239" y="124"/>
                    </a:lnTo>
                    <a:lnTo>
                      <a:pt x="2317" y="150"/>
                    </a:lnTo>
                    <a:lnTo>
                      <a:pt x="2394" y="177"/>
                    </a:lnTo>
                    <a:lnTo>
                      <a:pt x="2474" y="202"/>
                    </a:lnTo>
                    <a:lnTo>
                      <a:pt x="2534" y="222"/>
                    </a:lnTo>
                    <a:lnTo>
                      <a:pt x="2590" y="238"/>
                    </a:lnTo>
                    <a:lnTo>
                      <a:pt x="2651" y="260"/>
                    </a:lnTo>
                    <a:lnTo>
                      <a:pt x="2714" y="280"/>
                    </a:lnTo>
                    <a:lnTo>
                      <a:pt x="2791" y="305"/>
                    </a:lnTo>
                    <a:lnTo>
                      <a:pt x="2862" y="332"/>
                    </a:lnTo>
                    <a:lnTo>
                      <a:pt x="2833" y="350"/>
                    </a:lnTo>
                    <a:lnTo>
                      <a:pt x="2791" y="361"/>
                    </a:lnTo>
                    <a:lnTo>
                      <a:pt x="2746" y="373"/>
                    </a:lnTo>
                    <a:lnTo>
                      <a:pt x="2689" y="379"/>
                    </a:lnTo>
                    <a:lnTo>
                      <a:pt x="2613" y="380"/>
                    </a:lnTo>
                    <a:lnTo>
                      <a:pt x="2538" y="378"/>
                    </a:lnTo>
                    <a:lnTo>
                      <a:pt x="2519" y="350"/>
                    </a:lnTo>
                    <a:lnTo>
                      <a:pt x="2500" y="332"/>
                    </a:lnTo>
                    <a:lnTo>
                      <a:pt x="2465" y="306"/>
                    </a:lnTo>
                    <a:lnTo>
                      <a:pt x="2387" y="264"/>
                    </a:lnTo>
                    <a:lnTo>
                      <a:pt x="2292" y="214"/>
                    </a:lnTo>
                    <a:lnTo>
                      <a:pt x="2206" y="171"/>
                    </a:lnTo>
                    <a:lnTo>
                      <a:pt x="2102" y="119"/>
                    </a:lnTo>
                    <a:lnTo>
                      <a:pt x="2016" y="86"/>
                    </a:lnTo>
                    <a:lnTo>
                      <a:pt x="1934" y="62"/>
                    </a:lnTo>
                    <a:lnTo>
                      <a:pt x="1866" y="53"/>
                    </a:lnTo>
                    <a:lnTo>
                      <a:pt x="1742" y="41"/>
                    </a:lnTo>
                    <a:lnTo>
                      <a:pt x="1580" y="40"/>
                    </a:lnTo>
                    <a:lnTo>
                      <a:pt x="1391" y="45"/>
                    </a:lnTo>
                    <a:lnTo>
                      <a:pt x="1247" y="50"/>
                    </a:lnTo>
                    <a:lnTo>
                      <a:pt x="1016" y="62"/>
                    </a:lnTo>
                    <a:lnTo>
                      <a:pt x="1002" y="289"/>
                    </a:lnTo>
                    <a:lnTo>
                      <a:pt x="0" y="254"/>
                    </a:lnTo>
                    <a:close/>
                  </a:path>
                </a:pathLst>
              </a:custGeom>
              <a:solidFill>
                <a:srgbClr val="FF0000"/>
              </a:solidFill>
              <a:ln w="3175">
                <a:solidFill>
                  <a:srgbClr val="000000"/>
                </a:solidFill>
                <a:prstDash val="solid"/>
                <a:round/>
                <a:headEnd/>
                <a:tailEnd/>
              </a:ln>
            </p:spPr>
            <p:txBody>
              <a:bodyPr/>
              <a:lstStyle/>
              <a:p>
                <a:endParaRPr lang="en-US"/>
              </a:p>
            </p:txBody>
          </p:sp>
        </p:grpSp>
        <p:sp>
          <p:nvSpPr>
            <p:cNvPr id="35863" name="Freeform 89">
              <a:extLst>
                <a:ext uri="{FF2B5EF4-FFF2-40B4-BE49-F238E27FC236}">
                  <a16:creationId xmlns:a16="http://schemas.microsoft.com/office/drawing/2014/main" id="{8F215667-55F9-45B8-BD05-DD27E429E1C4}"/>
                </a:ext>
              </a:extLst>
            </p:cNvPr>
            <p:cNvSpPr>
              <a:spLocks/>
            </p:cNvSpPr>
            <p:nvPr/>
          </p:nvSpPr>
          <p:spPr bwMode="auto">
            <a:xfrm>
              <a:off x="2958" y="4160"/>
              <a:ext cx="968" cy="150"/>
            </a:xfrm>
            <a:custGeom>
              <a:avLst/>
              <a:gdLst>
                <a:gd name="T0" fmla="*/ 0 w 3871"/>
                <a:gd name="T1" fmla="*/ 0 h 601"/>
                <a:gd name="T2" fmla="*/ 0 w 3871"/>
                <a:gd name="T3" fmla="*/ 0 h 601"/>
                <a:gd name="T4" fmla="*/ 0 w 3871"/>
                <a:gd name="T5" fmla="*/ 0 h 601"/>
                <a:gd name="T6" fmla="*/ 0 w 3871"/>
                <a:gd name="T7" fmla="*/ 0 h 601"/>
                <a:gd name="T8" fmla="*/ 0 w 3871"/>
                <a:gd name="T9" fmla="*/ 0 h 601"/>
                <a:gd name="T10" fmla="*/ 0 w 3871"/>
                <a:gd name="T11" fmla="*/ 0 h 601"/>
                <a:gd name="T12" fmla="*/ 0 w 3871"/>
                <a:gd name="T13" fmla="*/ 0 h 601"/>
                <a:gd name="T14" fmla="*/ 0 w 3871"/>
                <a:gd name="T15" fmla="*/ 0 h 601"/>
                <a:gd name="T16" fmla="*/ 0 w 3871"/>
                <a:gd name="T17" fmla="*/ 0 h 601"/>
                <a:gd name="T18" fmla="*/ 0 w 3871"/>
                <a:gd name="T19" fmla="*/ 0 h 601"/>
                <a:gd name="T20" fmla="*/ 0 w 3871"/>
                <a:gd name="T21" fmla="*/ 0 h 601"/>
                <a:gd name="T22" fmla="*/ 0 w 3871"/>
                <a:gd name="T23" fmla="*/ 0 h 601"/>
                <a:gd name="T24" fmla="*/ 0 w 3871"/>
                <a:gd name="T25" fmla="*/ 0 h 601"/>
                <a:gd name="T26" fmla="*/ 0 w 3871"/>
                <a:gd name="T27" fmla="*/ 0 h 601"/>
                <a:gd name="T28" fmla="*/ 0 w 3871"/>
                <a:gd name="T29" fmla="*/ 0 h 601"/>
                <a:gd name="T30" fmla="*/ 0 w 3871"/>
                <a:gd name="T31" fmla="*/ 0 h 601"/>
                <a:gd name="T32" fmla="*/ 0 w 3871"/>
                <a:gd name="T33" fmla="*/ 0 h 601"/>
                <a:gd name="T34" fmla="*/ 0 w 3871"/>
                <a:gd name="T35" fmla="*/ 0 h 601"/>
                <a:gd name="T36" fmla="*/ 0 w 3871"/>
                <a:gd name="T37" fmla="*/ 0 h 601"/>
                <a:gd name="T38" fmla="*/ 0 w 3871"/>
                <a:gd name="T39" fmla="*/ 0 h 601"/>
                <a:gd name="T40" fmla="*/ 0 w 3871"/>
                <a:gd name="T41" fmla="*/ 0 h 601"/>
                <a:gd name="T42" fmla="*/ 0 w 3871"/>
                <a:gd name="T43" fmla="*/ 0 h 601"/>
                <a:gd name="T44" fmla="*/ 0 w 3871"/>
                <a:gd name="T45" fmla="*/ 0 h 601"/>
                <a:gd name="T46" fmla="*/ 0 w 3871"/>
                <a:gd name="T47" fmla="*/ 0 h 601"/>
                <a:gd name="T48" fmla="*/ 0 w 3871"/>
                <a:gd name="T49" fmla="*/ 0 h 601"/>
                <a:gd name="T50" fmla="*/ 0 w 3871"/>
                <a:gd name="T51" fmla="*/ 0 h 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71" h="601">
                  <a:moveTo>
                    <a:pt x="3266" y="285"/>
                  </a:moveTo>
                  <a:lnTo>
                    <a:pt x="3296" y="375"/>
                  </a:lnTo>
                  <a:lnTo>
                    <a:pt x="3296" y="445"/>
                  </a:lnTo>
                  <a:lnTo>
                    <a:pt x="3871" y="445"/>
                  </a:lnTo>
                  <a:lnTo>
                    <a:pt x="3831" y="492"/>
                  </a:lnTo>
                  <a:lnTo>
                    <a:pt x="3857" y="545"/>
                  </a:lnTo>
                  <a:lnTo>
                    <a:pt x="3857" y="569"/>
                  </a:lnTo>
                  <a:lnTo>
                    <a:pt x="3840" y="587"/>
                  </a:lnTo>
                  <a:lnTo>
                    <a:pt x="3509" y="587"/>
                  </a:lnTo>
                  <a:lnTo>
                    <a:pt x="3483" y="601"/>
                  </a:lnTo>
                  <a:lnTo>
                    <a:pt x="3314" y="601"/>
                  </a:lnTo>
                  <a:lnTo>
                    <a:pt x="3292" y="584"/>
                  </a:lnTo>
                  <a:lnTo>
                    <a:pt x="229" y="584"/>
                  </a:lnTo>
                  <a:lnTo>
                    <a:pt x="108" y="474"/>
                  </a:lnTo>
                  <a:lnTo>
                    <a:pt x="13" y="511"/>
                  </a:lnTo>
                  <a:lnTo>
                    <a:pt x="0" y="220"/>
                  </a:lnTo>
                  <a:lnTo>
                    <a:pt x="233" y="0"/>
                  </a:lnTo>
                  <a:lnTo>
                    <a:pt x="598" y="8"/>
                  </a:lnTo>
                  <a:lnTo>
                    <a:pt x="2496" y="492"/>
                  </a:lnTo>
                  <a:lnTo>
                    <a:pt x="2550" y="434"/>
                  </a:lnTo>
                  <a:lnTo>
                    <a:pt x="2596" y="284"/>
                  </a:lnTo>
                  <a:lnTo>
                    <a:pt x="2664" y="160"/>
                  </a:lnTo>
                  <a:lnTo>
                    <a:pt x="2863" y="61"/>
                  </a:lnTo>
                  <a:lnTo>
                    <a:pt x="3048" y="67"/>
                  </a:lnTo>
                  <a:lnTo>
                    <a:pt x="3187" y="139"/>
                  </a:lnTo>
                  <a:lnTo>
                    <a:pt x="3266" y="285"/>
                  </a:lnTo>
                  <a:close/>
                </a:path>
              </a:pathLst>
            </a:custGeom>
            <a:solidFill>
              <a:srgbClr val="000000"/>
            </a:solidFill>
            <a:ln w="3175">
              <a:solidFill>
                <a:srgbClr val="000000"/>
              </a:solidFill>
              <a:prstDash val="solid"/>
              <a:round/>
              <a:headEnd/>
              <a:tailEnd/>
            </a:ln>
          </p:spPr>
          <p:txBody>
            <a:bodyPr/>
            <a:lstStyle/>
            <a:p>
              <a:endParaRPr lang="en-US"/>
            </a:p>
          </p:txBody>
        </p:sp>
        <p:grpSp>
          <p:nvGrpSpPr>
            <p:cNvPr id="35864" name="Group 90">
              <a:extLst>
                <a:ext uri="{FF2B5EF4-FFF2-40B4-BE49-F238E27FC236}">
                  <a16:creationId xmlns:a16="http://schemas.microsoft.com/office/drawing/2014/main" id="{6D0D2A8E-6225-40C2-B348-B7BC78EF6545}"/>
                </a:ext>
              </a:extLst>
            </p:cNvPr>
            <p:cNvGrpSpPr>
              <a:grpSpLocks/>
            </p:cNvGrpSpPr>
            <p:nvPr/>
          </p:nvGrpSpPr>
          <p:grpSpPr bwMode="auto">
            <a:xfrm>
              <a:off x="2883" y="4160"/>
              <a:ext cx="63" cy="109"/>
              <a:chOff x="2883" y="4160"/>
              <a:chExt cx="63" cy="109"/>
            </a:xfrm>
          </p:grpSpPr>
          <p:sp>
            <p:nvSpPr>
              <p:cNvPr id="35890" name="Rectangle 91">
                <a:extLst>
                  <a:ext uri="{FF2B5EF4-FFF2-40B4-BE49-F238E27FC236}">
                    <a16:creationId xmlns:a16="http://schemas.microsoft.com/office/drawing/2014/main" id="{E78D7C0E-DDAC-436E-A6E1-45724FE96261}"/>
                  </a:ext>
                </a:extLst>
              </p:cNvPr>
              <p:cNvSpPr>
                <a:spLocks noChangeArrowheads="1"/>
              </p:cNvSpPr>
              <p:nvPr/>
            </p:nvSpPr>
            <p:spPr bwMode="auto">
              <a:xfrm>
                <a:off x="2889" y="4182"/>
                <a:ext cx="24" cy="5"/>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91" name="Rectangle 92">
                <a:extLst>
                  <a:ext uri="{FF2B5EF4-FFF2-40B4-BE49-F238E27FC236}">
                    <a16:creationId xmlns:a16="http://schemas.microsoft.com/office/drawing/2014/main" id="{9152E357-86BE-414E-A1F8-5D1BDDD3E2BA}"/>
                  </a:ext>
                </a:extLst>
              </p:cNvPr>
              <p:cNvSpPr>
                <a:spLocks noChangeArrowheads="1"/>
              </p:cNvSpPr>
              <p:nvPr/>
            </p:nvSpPr>
            <p:spPr bwMode="auto">
              <a:xfrm>
                <a:off x="2889" y="4160"/>
                <a:ext cx="24" cy="9"/>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92" name="Rectangle 93">
                <a:extLst>
                  <a:ext uri="{FF2B5EF4-FFF2-40B4-BE49-F238E27FC236}">
                    <a16:creationId xmlns:a16="http://schemas.microsoft.com/office/drawing/2014/main" id="{3F72B224-82C2-4E46-B6F6-2CB7724A4652}"/>
                  </a:ext>
                </a:extLst>
              </p:cNvPr>
              <p:cNvSpPr>
                <a:spLocks noChangeArrowheads="1"/>
              </p:cNvSpPr>
              <p:nvPr/>
            </p:nvSpPr>
            <p:spPr bwMode="auto">
              <a:xfrm>
                <a:off x="2889" y="4174"/>
                <a:ext cx="24"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93" name="Arc 94">
                <a:extLst>
                  <a:ext uri="{FF2B5EF4-FFF2-40B4-BE49-F238E27FC236}">
                    <a16:creationId xmlns:a16="http://schemas.microsoft.com/office/drawing/2014/main" id="{47F6A2CF-A67A-4643-BDEF-01680311106F}"/>
                  </a:ext>
                </a:extLst>
              </p:cNvPr>
              <p:cNvSpPr>
                <a:spLocks/>
              </p:cNvSpPr>
              <p:nvPr/>
            </p:nvSpPr>
            <p:spPr bwMode="auto">
              <a:xfrm>
                <a:off x="2889" y="4192"/>
                <a:ext cx="23" cy="25"/>
              </a:xfrm>
              <a:custGeom>
                <a:avLst/>
                <a:gdLst>
                  <a:gd name="T0" fmla="*/ 0 w 21600"/>
                  <a:gd name="T1" fmla="*/ 0 h 22444"/>
                  <a:gd name="T2" fmla="*/ 0 w 21600"/>
                  <a:gd name="T3" fmla="*/ 0 h 22444"/>
                  <a:gd name="T4" fmla="*/ 0 w 21600"/>
                  <a:gd name="T5" fmla="*/ 0 h 22444"/>
                  <a:gd name="T6" fmla="*/ 0 60000 65536"/>
                  <a:gd name="T7" fmla="*/ 0 60000 65536"/>
                  <a:gd name="T8" fmla="*/ 0 60000 65536"/>
                </a:gdLst>
                <a:ahLst/>
                <a:cxnLst>
                  <a:cxn ang="T6">
                    <a:pos x="T0" y="T1"/>
                  </a:cxn>
                  <a:cxn ang="T7">
                    <a:pos x="T2" y="T3"/>
                  </a:cxn>
                  <a:cxn ang="T8">
                    <a:pos x="T4" y="T5"/>
                  </a:cxn>
                </a:cxnLst>
                <a:rect l="0" t="0" r="r" b="b"/>
                <a:pathLst>
                  <a:path w="21600" h="22444" fill="none" extrusionOk="0">
                    <a:moveTo>
                      <a:pt x="21600" y="22444"/>
                    </a:moveTo>
                    <a:cubicBezTo>
                      <a:pt x="9670" y="22444"/>
                      <a:pt x="0" y="12773"/>
                      <a:pt x="0" y="844"/>
                    </a:cubicBezTo>
                    <a:cubicBezTo>
                      <a:pt x="-1" y="562"/>
                      <a:pt x="5" y="281"/>
                      <a:pt x="16" y="-1"/>
                    </a:cubicBezTo>
                  </a:path>
                  <a:path w="21600" h="22444" stroke="0" extrusionOk="0">
                    <a:moveTo>
                      <a:pt x="21600" y="22444"/>
                    </a:moveTo>
                    <a:cubicBezTo>
                      <a:pt x="9670" y="22444"/>
                      <a:pt x="0" y="12773"/>
                      <a:pt x="0" y="844"/>
                    </a:cubicBezTo>
                    <a:cubicBezTo>
                      <a:pt x="-1" y="562"/>
                      <a:pt x="5" y="281"/>
                      <a:pt x="16" y="-1"/>
                    </a:cubicBezTo>
                    <a:lnTo>
                      <a:pt x="21600" y="844"/>
                    </a:lnTo>
                    <a:lnTo>
                      <a:pt x="21600" y="22444"/>
                    </a:lnTo>
                    <a:close/>
                  </a:path>
                </a:pathLst>
              </a:custGeom>
              <a:solidFill>
                <a:srgbClr val="808080"/>
              </a:solidFill>
              <a:ln w="3175">
                <a:solidFill>
                  <a:srgbClr val="C0C0C0"/>
                </a:solidFill>
                <a:round/>
                <a:headEnd/>
                <a:tailEnd/>
              </a:ln>
            </p:spPr>
            <p:txBody>
              <a:bodyPr/>
              <a:lstStyle/>
              <a:p>
                <a:endParaRPr lang="en-US"/>
              </a:p>
            </p:txBody>
          </p:sp>
          <p:grpSp>
            <p:nvGrpSpPr>
              <p:cNvPr id="35894" name="Group 95">
                <a:extLst>
                  <a:ext uri="{FF2B5EF4-FFF2-40B4-BE49-F238E27FC236}">
                    <a16:creationId xmlns:a16="http://schemas.microsoft.com/office/drawing/2014/main" id="{BD7DBFD9-58FE-4B1C-97E8-A52AA3DA02EF}"/>
                  </a:ext>
                </a:extLst>
              </p:cNvPr>
              <p:cNvGrpSpPr>
                <a:grpSpLocks/>
              </p:cNvGrpSpPr>
              <p:nvPr/>
            </p:nvGrpSpPr>
            <p:grpSpPr bwMode="auto">
              <a:xfrm>
                <a:off x="2883" y="4257"/>
                <a:ext cx="63" cy="4"/>
                <a:chOff x="2883" y="4257"/>
                <a:chExt cx="63" cy="4"/>
              </a:xfrm>
            </p:grpSpPr>
            <p:sp>
              <p:nvSpPr>
                <p:cNvPr id="35901" name="Rectangle 96">
                  <a:extLst>
                    <a:ext uri="{FF2B5EF4-FFF2-40B4-BE49-F238E27FC236}">
                      <a16:creationId xmlns:a16="http://schemas.microsoft.com/office/drawing/2014/main" id="{B0FF3E71-4AB9-462B-94CF-5223564E2621}"/>
                    </a:ext>
                  </a:extLst>
                </p:cNvPr>
                <p:cNvSpPr>
                  <a:spLocks noChangeArrowheads="1"/>
                </p:cNvSpPr>
                <p:nvPr/>
              </p:nvSpPr>
              <p:spPr bwMode="auto">
                <a:xfrm>
                  <a:off x="2886" y="4257"/>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02" name="Oval 97">
                  <a:extLst>
                    <a:ext uri="{FF2B5EF4-FFF2-40B4-BE49-F238E27FC236}">
                      <a16:creationId xmlns:a16="http://schemas.microsoft.com/office/drawing/2014/main" id="{0855371D-5352-48AD-BCA1-8ECF414BC051}"/>
                    </a:ext>
                  </a:extLst>
                </p:cNvPr>
                <p:cNvSpPr>
                  <a:spLocks noChangeArrowheads="1"/>
                </p:cNvSpPr>
                <p:nvPr/>
              </p:nvSpPr>
              <p:spPr bwMode="auto">
                <a:xfrm>
                  <a:off x="2883" y="4257"/>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5895" name="Group 98">
                <a:extLst>
                  <a:ext uri="{FF2B5EF4-FFF2-40B4-BE49-F238E27FC236}">
                    <a16:creationId xmlns:a16="http://schemas.microsoft.com/office/drawing/2014/main" id="{F9374C6D-4C0D-4B4E-818B-399E772F3F06}"/>
                  </a:ext>
                </a:extLst>
              </p:cNvPr>
              <p:cNvGrpSpPr>
                <a:grpSpLocks/>
              </p:cNvGrpSpPr>
              <p:nvPr/>
            </p:nvGrpSpPr>
            <p:grpSpPr bwMode="auto">
              <a:xfrm>
                <a:off x="2883" y="4265"/>
                <a:ext cx="63" cy="4"/>
                <a:chOff x="2883" y="4265"/>
                <a:chExt cx="63" cy="4"/>
              </a:xfrm>
            </p:grpSpPr>
            <p:sp>
              <p:nvSpPr>
                <p:cNvPr id="35899" name="Rectangle 99">
                  <a:extLst>
                    <a:ext uri="{FF2B5EF4-FFF2-40B4-BE49-F238E27FC236}">
                      <a16:creationId xmlns:a16="http://schemas.microsoft.com/office/drawing/2014/main" id="{5F6BA356-71DD-4B23-9D1C-FE57F09870E4}"/>
                    </a:ext>
                  </a:extLst>
                </p:cNvPr>
                <p:cNvSpPr>
                  <a:spLocks noChangeArrowheads="1"/>
                </p:cNvSpPr>
                <p:nvPr/>
              </p:nvSpPr>
              <p:spPr bwMode="auto">
                <a:xfrm>
                  <a:off x="2886" y="4265"/>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900" name="Oval 100">
                  <a:extLst>
                    <a:ext uri="{FF2B5EF4-FFF2-40B4-BE49-F238E27FC236}">
                      <a16:creationId xmlns:a16="http://schemas.microsoft.com/office/drawing/2014/main" id="{25F8E227-960D-42FD-AA2B-71ED93C7AADC}"/>
                    </a:ext>
                  </a:extLst>
                </p:cNvPr>
                <p:cNvSpPr>
                  <a:spLocks noChangeArrowheads="1"/>
                </p:cNvSpPr>
                <p:nvPr/>
              </p:nvSpPr>
              <p:spPr bwMode="auto">
                <a:xfrm>
                  <a:off x="2883" y="4265"/>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5896" name="Group 101">
                <a:extLst>
                  <a:ext uri="{FF2B5EF4-FFF2-40B4-BE49-F238E27FC236}">
                    <a16:creationId xmlns:a16="http://schemas.microsoft.com/office/drawing/2014/main" id="{1C8C9ADA-639D-4CBE-960F-D9E5B9074197}"/>
                  </a:ext>
                </a:extLst>
              </p:cNvPr>
              <p:cNvGrpSpPr>
                <a:grpSpLocks/>
              </p:cNvGrpSpPr>
              <p:nvPr/>
            </p:nvGrpSpPr>
            <p:grpSpPr bwMode="auto">
              <a:xfrm>
                <a:off x="2883" y="4248"/>
                <a:ext cx="63" cy="4"/>
                <a:chOff x="2883" y="4248"/>
                <a:chExt cx="63" cy="4"/>
              </a:xfrm>
            </p:grpSpPr>
            <p:sp>
              <p:nvSpPr>
                <p:cNvPr id="35897" name="Rectangle 102">
                  <a:extLst>
                    <a:ext uri="{FF2B5EF4-FFF2-40B4-BE49-F238E27FC236}">
                      <a16:creationId xmlns:a16="http://schemas.microsoft.com/office/drawing/2014/main" id="{0356B660-C07E-467A-BA58-5F584859834D}"/>
                    </a:ext>
                  </a:extLst>
                </p:cNvPr>
                <p:cNvSpPr>
                  <a:spLocks noChangeArrowheads="1"/>
                </p:cNvSpPr>
                <p:nvPr/>
              </p:nvSpPr>
              <p:spPr bwMode="auto">
                <a:xfrm>
                  <a:off x="2886" y="4248"/>
                  <a:ext cx="60" cy="4"/>
                </a:xfrm>
                <a:prstGeom prst="rect">
                  <a:avLst/>
                </a:prstGeom>
                <a:solidFill>
                  <a:srgbClr val="808080"/>
                </a:solidFill>
                <a:ln w="3175">
                  <a:solidFill>
                    <a:srgbClr val="C0C0C0"/>
                  </a:solidFill>
                  <a:miter lim="800000"/>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98" name="Oval 103">
                  <a:extLst>
                    <a:ext uri="{FF2B5EF4-FFF2-40B4-BE49-F238E27FC236}">
                      <a16:creationId xmlns:a16="http://schemas.microsoft.com/office/drawing/2014/main" id="{ACC0B725-6D3D-4635-B334-C04344190DD6}"/>
                    </a:ext>
                  </a:extLst>
                </p:cNvPr>
                <p:cNvSpPr>
                  <a:spLocks noChangeArrowheads="1"/>
                </p:cNvSpPr>
                <p:nvPr/>
              </p:nvSpPr>
              <p:spPr bwMode="auto">
                <a:xfrm>
                  <a:off x="2883" y="4248"/>
                  <a:ext cx="7" cy="4"/>
                </a:xfrm>
                <a:prstGeom prst="ellipse">
                  <a:avLst/>
                </a:prstGeom>
                <a:solidFill>
                  <a:srgbClr val="808080"/>
                </a:solidFill>
                <a:ln w="3175">
                  <a:solidFill>
                    <a:srgbClr val="C0C0C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35865" name="Freeform 104">
              <a:extLst>
                <a:ext uri="{FF2B5EF4-FFF2-40B4-BE49-F238E27FC236}">
                  <a16:creationId xmlns:a16="http://schemas.microsoft.com/office/drawing/2014/main" id="{98D0ACA0-3D52-44E3-B858-59BAA1BDFCBF}"/>
                </a:ext>
              </a:extLst>
            </p:cNvPr>
            <p:cNvSpPr>
              <a:spLocks/>
            </p:cNvSpPr>
            <p:nvPr/>
          </p:nvSpPr>
          <p:spPr bwMode="auto">
            <a:xfrm>
              <a:off x="2889" y="4130"/>
              <a:ext cx="1037" cy="159"/>
            </a:xfrm>
            <a:custGeom>
              <a:avLst/>
              <a:gdLst>
                <a:gd name="T0" fmla="*/ 0 w 4152"/>
                <a:gd name="T1" fmla="*/ 0 h 633"/>
                <a:gd name="T2" fmla="*/ 0 w 4152"/>
                <a:gd name="T3" fmla="*/ 0 h 633"/>
                <a:gd name="T4" fmla="*/ 0 w 4152"/>
                <a:gd name="T5" fmla="*/ 0 h 633"/>
                <a:gd name="T6" fmla="*/ 0 w 4152"/>
                <a:gd name="T7" fmla="*/ 0 h 633"/>
                <a:gd name="T8" fmla="*/ 0 w 4152"/>
                <a:gd name="T9" fmla="*/ 0 h 633"/>
                <a:gd name="T10" fmla="*/ 0 w 4152"/>
                <a:gd name="T11" fmla="*/ 0 h 633"/>
                <a:gd name="T12" fmla="*/ 0 w 4152"/>
                <a:gd name="T13" fmla="*/ 0 h 633"/>
                <a:gd name="T14" fmla="*/ 0 w 4152"/>
                <a:gd name="T15" fmla="*/ 0 h 633"/>
                <a:gd name="T16" fmla="*/ 0 w 4152"/>
                <a:gd name="T17" fmla="*/ 0 h 633"/>
                <a:gd name="T18" fmla="*/ 0 w 4152"/>
                <a:gd name="T19" fmla="*/ 0 h 633"/>
                <a:gd name="T20" fmla="*/ 0 w 4152"/>
                <a:gd name="T21" fmla="*/ 0 h 633"/>
                <a:gd name="T22" fmla="*/ 0 w 4152"/>
                <a:gd name="T23" fmla="*/ 0 h 633"/>
                <a:gd name="T24" fmla="*/ 0 w 4152"/>
                <a:gd name="T25" fmla="*/ 0 h 633"/>
                <a:gd name="T26" fmla="*/ 0 w 4152"/>
                <a:gd name="T27" fmla="*/ 0 h 633"/>
                <a:gd name="T28" fmla="*/ 0 w 4152"/>
                <a:gd name="T29" fmla="*/ 0 h 633"/>
                <a:gd name="T30" fmla="*/ 0 w 4152"/>
                <a:gd name="T31" fmla="*/ 0 h 633"/>
                <a:gd name="T32" fmla="*/ 0 w 4152"/>
                <a:gd name="T33" fmla="*/ 0 h 633"/>
                <a:gd name="T34" fmla="*/ 0 w 4152"/>
                <a:gd name="T35" fmla="*/ 0 h 633"/>
                <a:gd name="T36" fmla="*/ 0 w 4152"/>
                <a:gd name="T37" fmla="*/ 0 h 633"/>
                <a:gd name="T38" fmla="*/ 0 w 4152"/>
                <a:gd name="T39" fmla="*/ 0 h 633"/>
                <a:gd name="T40" fmla="*/ 0 w 4152"/>
                <a:gd name="T41" fmla="*/ 0 h 633"/>
                <a:gd name="T42" fmla="*/ 0 w 4152"/>
                <a:gd name="T43" fmla="*/ 0 h 633"/>
                <a:gd name="T44" fmla="*/ 0 w 4152"/>
                <a:gd name="T45" fmla="*/ 0 h 633"/>
                <a:gd name="T46" fmla="*/ 0 w 4152"/>
                <a:gd name="T47" fmla="*/ 0 h 633"/>
                <a:gd name="T48" fmla="*/ 0 w 4152"/>
                <a:gd name="T49" fmla="*/ 0 h 633"/>
                <a:gd name="T50" fmla="*/ 0 w 4152"/>
                <a:gd name="T51" fmla="*/ 0 h 633"/>
                <a:gd name="T52" fmla="*/ 0 w 4152"/>
                <a:gd name="T53" fmla="*/ 0 h 633"/>
                <a:gd name="T54" fmla="*/ 0 w 4152"/>
                <a:gd name="T55" fmla="*/ 0 h 633"/>
                <a:gd name="T56" fmla="*/ 0 w 4152"/>
                <a:gd name="T57" fmla="*/ 0 h 633"/>
                <a:gd name="T58" fmla="*/ 0 w 4152"/>
                <a:gd name="T59" fmla="*/ 0 h 633"/>
                <a:gd name="T60" fmla="*/ 0 w 4152"/>
                <a:gd name="T61" fmla="*/ 0 h 633"/>
                <a:gd name="T62" fmla="*/ 0 w 4152"/>
                <a:gd name="T63" fmla="*/ 0 h 633"/>
                <a:gd name="T64" fmla="*/ 0 w 4152"/>
                <a:gd name="T65" fmla="*/ 0 h 633"/>
                <a:gd name="T66" fmla="*/ 0 w 4152"/>
                <a:gd name="T67" fmla="*/ 0 h 633"/>
                <a:gd name="T68" fmla="*/ 0 w 4152"/>
                <a:gd name="T69" fmla="*/ 0 h 633"/>
                <a:gd name="T70" fmla="*/ 0 w 4152"/>
                <a:gd name="T71" fmla="*/ 0 h 633"/>
                <a:gd name="T72" fmla="*/ 0 w 4152"/>
                <a:gd name="T73" fmla="*/ 0 h 633"/>
                <a:gd name="T74" fmla="*/ 0 w 4152"/>
                <a:gd name="T75" fmla="*/ 0 h 633"/>
                <a:gd name="T76" fmla="*/ 0 w 4152"/>
                <a:gd name="T77" fmla="*/ 0 h 633"/>
                <a:gd name="T78" fmla="*/ 0 w 4152"/>
                <a:gd name="T79" fmla="*/ 0 h 633"/>
                <a:gd name="T80" fmla="*/ 0 w 4152"/>
                <a:gd name="T81" fmla="*/ 0 h 633"/>
                <a:gd name="T82" fmla="*/ 0 w 4152"/>
                <a:gd name="T83" fmla="*/ 0 h 633"/>
                <a:gd name="T84" fmla="*/ 0 w 4152"/>
                <a:gd name="T85" fmla="*/ 0 h 633"/>
                <a:gd name="T86" fmla="*/ 0 w 4152"/>
                <a:gd name="T87" fmla="*/ 0 h 633"/>
                <a:gd name="T88" fmla="*/ 0 w 4152"/>
                <a:gd name="T89" fmla="*/ 0 h 633"/>
                <a:gd name="T90" fmla="*/ 0 w 4152"/>
                <a:gd name="T91" fmla="*/ 0 h 633"/>
                <a:gd name="T92" fmla="*/ 0 w 4152"/>
                <a:gd name="T93" fmla="*/ 0 h 633"/>
                <a:gd name="T94" fmla="*/ 0 w 4152"/>
                <a:gd name="T95" fmla="*/ 0 h 633"/>
                <a:gd name="T96" fmla="*/ 0 w 4152"/>
                <a:gd name="T97" fmla="*/ 0 h 633"/>
                <a:gd name="T98" fmla="*/ 0 w 4152"/>
                <a:gd name="T99" fmla="*/ 0 h 633"/>
                <a:gd name="T100" fmla="*/ 0 w 4152"/>
                <a:gd name="T101" fmla="*/ 0 h 633"/>
                <a:gd name="T102" fmla="*/ 0 w 4152"/>
                <a:gd name="T103" fmla="*/ 0 h 633"/>
                <a:gd name="T104" fmla="*/ 0 w 4152"/>
                <a:gd name="T105" fmla="*/ 0 h 633"/>
                <a:gd name="T106" fmla="*/ 0 w 4152"/>
                <a:gd name="T107" fmla="*/ 0 h 633"/>
                <a:gd name="T108" fmla="*/ 0 w 4152"/>
                <a:gd name="T109" fmla="*/ 0 h 633"/>
                <a:gd name="T110" fmla="*/ 0 w 4152"/>
                <a:gd name="T111" fmla="*/ 0 h 633"/>
                <a:gd name="T112" fmla="*/ 0 w 4152"/>
                <a:gd name="T113" fmla="*/ 0 h 633"/>
                <a:gd name="T114" fmla="*/ 0 w 4152"/>
                <a:gd name="T115" fmla="*/ 0 h 633"/>
                <a:gd name="T116" fmla="*/ 0 w 4152"/>
                <a:gd name="T117" fmla="*/ 0 h 633"/>
                <a:gd name="T118" fmla="*/ 0 w 4152"/>
                <a:gd name="T119" fmla="*/ 0 h 633"/>
                <a:gd name="T120" fmla="*/ 0 w 4152"/>
                <a:gd name="T121" fmla="*/ 0 h 633"/>
                <a:gd name="T122" fmla="*/ 0 w 4152"/>
                <a:gd name="T123" fmla="*/ 0 h 633"/>
                <a:gd name="T124" fmla="*/ 0 w 4152"/>
                <a:gd name="T125" fmla="*/ 0 h 6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52" h="633">
                  <a:moveTo>
                    <a:pt x="208" y="0"/>
                  </a:moveTo>
                  <a:lnTo>
                    <a:pt x="25" y="0"/>
                  </a:lnTo>
                  <a:lnTo>
                    <a:pt x="0" y="98"/>
                  </a:lnTo>
                  <a:lnTo>
                    <a:pt x="82" y="98"/>
                  </a:lnTo>
                  <a:lnTo>
                    <a:pt x="82" y="452"/>
                  </a:lnTo>
                  <a:lnTo>
                    <a:pt x="242" y="612"/>
                  </a:lnTo>
                  <a:lnTo>
                    <a:pt x="277" y="628"/>
                  </a:lnTo>
                  <a:lnTo>
                    <a:pt x="308" y="633"/>
                  </a:lnTo>
                  <a:lnTo>
                    <a:pt x="303" y="553"/>
                  </a:lnTo>
                  <a:lnTo>
                    <a:pt x="299" y="457"/>
                  </a:lnTo>
                  <a:lnTo>
                    <a:pt x="320" y="375"/>
                  </a:lnTo>
                  <a:lnTo>
                    <a:pt x="350" y="315"/>
                  </a:lnTo>
                  <a:lnTo>
                    <a:pt x="388" y="262"/>
                  </a:lnTo>
                  <a:lnTo>
                    <a:pt x="444" y="210"/>
                  </a:lnTo>
                  <a:lnTo>
                    <a:pt x="509" y="171"/>
                  </a:lnTo>
                  <a:lnTo>
                    <a:pt x="601" y="147"/>
                  </a:lnTo>
                  <a:lnTo>
                    <a:pt x="721" y="138"/>
                  </a:lnTo>
                  <a:lnTo>
                    <a:pt x="804" y="159"/>
                  </a:lnTo>
                  <a:lnTo>
                    <a:pt x="866" y="193"/>
                  </a:lnTo>
                  <a:lnTo>
                    <a:pt x="916" y="231"/>
                  </a:lnTo>
                  <a:lnTo>
                    <a:pt x="977" y="292"/>
                  </a:lnTo>
                  <a:lnTo>
                    <a:pt x="1016" y="358"/>
                  </a:lnTo>
                  <a:lnTo>
                    <a:pt x="1042" y="417"/>
                  </a:lnTo>
                  <a:lnTo>
                    <a:pt x="1050" y="474"/>
                  </a:lnTo>
                  <a:lnTo>
                    <a:pt x="1050" y="598"/>
                  </a:lnTo>
                  <a:lnTo>
                    <a:pt x="2863" y="633"/>
                  </a:lnTo>
                  <a:lnTo>
                    <a:pt x="2863" y="513"/>
                  </a:lnTo>
                  <a:lnTo>
                    <a:pt x="2889" y="430"/>
                  </a:lnTo>
                  <a:lnTo>
                    <a:pt x="2918" y="366"/>
                  </a:lnTo>
                  <a:lnTo>
                    <a:pt x="2963" y="306"/>
                  </a:lnTo>
                  <a:lnTo>
                    <a:pt x="3027" y="253"/>
                  </a:lnTo>
                  <a:lnTo>
                    <a:pt x="3092" y="218"/>
                  </a:lnTo>
                  <a:lnTo>
                    <a:pt x="3156" y="198"/>
                  </a:lnTo>
                  <a:lnTo>
                    <a:pt x="3269" y="198"/>
                  </a:lnTo>
                  <a:lnTo>
                    <a:pt x="3329" y="210"/>
                  </a:lnTo>
                  <a:lnTo>
                    <a:pt x="3390" y="237"/>
                  </a:lnTo>
                  <a:lnTo>
                    <a:pt x="3445" y="283"/>
                  </a:lnTo>
                  <a:lnTo>
                    <a:pt x="3498" y="345"/>
                  </a:lnTo>
                  <a:lnTo>
                    <a:pt x="3533" y="417"/>
                  </a:lnTo>
                  <a:lnTo>
                    <a:pt x="3554" y="495"/>
                  </a:lnTo>
                  <a:lnTo>
                    <a:pt x="3554" y="577"/>
                  </a:lnTo>
                  <a:lnTo>
                    <a:pt x="4152" y="575"/>
                  </a:lnTo>
                  <a:lnTo>
                    <a:pt x="4152" y="549"/>
                  </a:lnTo>
                  <a:lnTo>
                    <a:pt x="4132" y="549"/>
                  </a:lnTo>
                  <a:lnTo>
                    <a:pt x="4132" y="510"/>
                  </a:lnTo>
                  <a:lnTo>
                    <a:pt x="4151" y="508"/>
                  </a:lnTo>
                  <a:lnTo>
                    <a:pt x="4151" y="390"/>
                  </a:lnTo>
                  <a:lnTo>
                    <a:pt x="4134" y="366"/>
                  </a:lnTo>
                  <a:lnTo>
                    <a:pt x="3996" y="297"/>
                  </a:lnTo>
                  <a:lnTo>
                    <a:pt x="3843" y="237"/>
                  </a:lnTo>
                  <a:lnTo>
                    <a:pt x="3659" y="180"/>
                  </a:lnTo>
                  <a:lnTo>
                    <a:pt x="3460" y="133"/>
                  </a:lnTo>
                  <a:lnTo>
                    <a:pt x="3276" y="94"/>
                  </a:lnTo>
                  <a:lnTo>
                    <a:pt x="3101" y="63"/>
                  </a:lnTo>
                  <a:lnTo>
                    <a:pt x="3041" y="63"/>
                  </a:lnTo>
                  <a:lnTo>
                    <a:pt x="3002" y="81"/>
                  </a:lnTo>
                  <a:lnTo>
                    <a:pt x="2815" y="107"/>
                  </a:lnTo>
                  <a:lnTo>
                    <a:pt x="2668" y="120"/>
                  </a:lnTo>
                  <a:lnTo>
                    <a:pt x="1893" y="71"/>
                  </a:lnTo>
                  <a:lnTo>
                    <a:pt x="1522" y="42"/>
                  </a:lnTo>
                  <a:lnTo>
                    <a:pt x="1172" y="15"/>
                  </a:lnTo>
                  <a:lnTo>
                    <a:pt x="995" y="3"/>
                  </a:lnTo>
                  <a:lnTo>
                    <a:pt x="208" y="0"/>
                  </a:lnTo>
                  <a:close/>
                </a:path>
              </a:pathLst>
            </a:custGeom>
            <a:solidFill>
              <a:srgbClr val="FF0000"/>
            </a:solidFill>
            <a:ln w="3175">
              <a:solidFill>
                <a:srgbClr val="000000"/>
              </a:solidFill>
              <a:prstDash val="solid"/>
              <a:round/>
              <a:headEnd/>
              <a:tailEnd/>
            </a:ln>
          </p:spPr>
          <p:txBody>
            <a:bodyPr/>
            <a:lstStyle/>
            <a:p>
              <a:endParaRPr lang="en-US"/>
            </a:p>
          </p:txBody>
        </p:sp>
        <p:sp>
          <p:nvSpPr>
            <p:cNvPr id="35866" name="Freeform 105">
              <a:extLst>
                <a:ext uri="{FF2B5EF4-FFF2-40B4-BE49-F238E27FC236}">
                  <a16:creationId xmlns:a16="http://schemas.microsoft.com/office/drawing/2014/main" id="{094FA6AC-8E9C-4BDA-B1DA-83ED1E9AD1A5}"/>
                </a:ext>
              </a:extLst>
            </p:cNvPr>
            <p:cNvSpPr>
              <a:spLocks/>
            </p:cNvSpPr>
            <p:nvPr/>
          </p:nvSpPr>
          <p:spPr bwMode="auto">
            <a:xfrm>
              <a:off x="3306" y="4143"/>
              <a:ext cx="209" cy="143"/>
            </a:xfrm>
            <a:custGeom>
              <a:avLst/>
              <a:gdLst>
                <a:gd name="T0" fmla="*/ 0 w 838"/>
                <a:gd name="T1" fmla="*/ 0 h 570"/>
                <a:gd name="T2" fmla="*/ 0 w 838"/>
                <a:gd name="T3" fmla="*/ 0 h 570"/>
                <a:gd name="T4" fmla="*/ 0 w 838"/>
                <a:gd name="T5" fmla="*/ 0 h 570"/>
                <a:gd name="T6" fmla="*/ 0 w 838"/>
                <a:gd name="T7" fmla="*/ 0 h 570"/>
                <a:gd name="T8" fmla="*/ 0 w 838"/>
                <a:gd name="T9" fmla="*/ 0 h 570"/>
                <a:gd name="T10" fmla="*/ 0 w 838"/>
                <a:gd name="T11" fmla="*/ 0 h 570"/>
                <a:gd name="T12" fmla="*/ 0 w 838"/>
                <a:gd name="T13" fmla="*/ 0 h 570"/>
                <a:gd name="T14" fmla="*/ 0 w 838"/>
                <a:gd name="T15" fmla="*/ 0 h 570"/>
                <a:gd name="T16" fmla="*/ 0 w 838"/>
                <a:gd name="T17" fmla="*/ 0 h 570"/>
                <a:gd name="T18" fmla="*/ 0 w 838"/>
                <a:gd name="T19" fmla="*/ 0 h 570"/>
                <a:gd name="T20" fmla="*/ 0 w 838"/>
                <a:gd name="T21" fmla="*/ 0 h 5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8" h="570">
                  <a:moveTo>
                    <a:pt x="0" y="0"/>
                  </a:moveTo>
                  <a:lnTo>
                    <a:pt x="0" y="557"/>
                  </a:lnTo>
                  <a:lnTo>
                    <a:pt x="838" y="570"/>
                  </a:lnTo>
                  <a:lnTo>
                    <a:pt x="838" y="60"/>
                  </a:lnTo>
                  <a:lnTo>
                    <a:pt x="727" y="49"/>
                  </a:lnTo>
                  <a:lnTo>
                    <a:pt x="574" y="39"/>
                  </a:lnTo>
                  <a:lnTo>
                    <a:pt x="421" y="32"/>
                  </a:lnTo>
                  <a:lnTo>
                    <a:pt x="321" y="22"/>
                  </a:lnTo>
                  <a:lnTo>
                    <a:pt x="223" y="16"/>
                  </a:lnTo>
                  <a:lnTo>
                    <a:pt x="91" y="5"/>
                  </a:lnTo>
                  <a:lnTo>
                    <a:pt x="0" y="0"/>
                  </a:lnTo>
                  <a:close/>
                </a:path>
              </a:pathLst>
            </a:custGeom>
            <a:solidFill>
              <a:srgbClr val="FF0000"/>
            </a:solidFill>
            <a:ln w="3175">
              <a:solidFill>
                <a:srgbClr val="000000"/>
              </a:solidFill>
              <a:prstDash val="solid"/>
              <a:round/>
              <a:headEnd/>
              <a:tailEnd/>
            </a:ln>
          </p:spPr>
          <p:txBody>
            <a:bodyPr/>
            <a:lstStyle/>
            <a:p>
              <a:endParaRPr lang="en-US"/>
            </a:p>
          </p:txBody>
        </p:sp>
        <p:sp>
          <p:nvSpPr>
            <p:cNvPr id="35867" name="Oval 106">
              <a:extLst>
                <a:ext uri="{FF2B5EF4-FFF2-40B4-BE49-F238E27FC236}">
                  <a16:creationId xmlns:a16="http://schemas.microsoft.com/office/drawing/2014/main" id="{E249D32E-976A-4CCE-BB10-8BBAC146650D}"/>
                </a:ext>
              </a:extLst>
            </p:cNvPr>
            <p:cNvSpPr>
              <a:spLocks noChangeArrowheads="1"/>
            </p:cNvSpPr>
            <p:nvPr/>
          </p:nvSpPr>
          <p:spPr bwMode="auto">
            <a:xfrm>
              <a:off x="3137" y="4098"/>
              <a:ext cx="40" cy="22"/>
            </a:xfrm>
            <a:prstGeom prst="ellipse">
              <a:avLst/>
            </a:prstGeom>
            <a:solidFill>
              <a:srgbClr val="800000"/>
            </a:solidFill>
            <a:ln w="3175">
              <a:solidFill>
                <a:srgbClr val="8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68" name="Oval 107">
              <a:extLst>
                <a:ext uri="{FF2B5EF4-FFF2-40B4-BE49-F238E27FC236}">
                  <a16:creationId xmlns:a16="http://schemas.microsoft.com/office/drawing/2014/main" id="{8942AB0F-8A74-4670-95EE-71838DF98AA4}"/>
                </a:ext>
              </a:extLst>
            </p:cNvPr>
            <p:cNvSpPr>
              <a:spLocks noChangeArrowheads="1"/>
            </p:cNvSpPr>
            <p:nvPr/>
          </p:nvSpPr>
          <p:spPr bwMode="auto">
            <a:xfrm>
              <a:off x="3144" y="4106"/>
              <a:ext cx="6" cy="5"/>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869" name="Group 108">
              <a:extLst>
                <a:ext uri="{FF2B5EF4-FFF2-40B4-BE49-F238E27FC236}">
                  <a16:creationId xmlns:a16="http://schemas.microsoft.com/office/drawing/2014/main" id="{3B10DBD8-9CF6-4A00-916A-5D106D76803E}"/>
                </a:ext>
              </a:extLst>
            </p:cNvPr>
            <p:cNvGrpSpPr>
              <a:grpSpLocks/>
            </p:cNvGrpSpPr>
            <p:nvPr/>
          </p:nvGrpSpPr>
          <p:grpSpPr bwMode="auto">
            <a:xfrm>
              <a:off x="2974" y="4171"/>
              <a:ext cx="800" cy="166"/>
              <a:chOff x="2974" y="4171"/>
              <a:chExt cx="800" cy="166"/>
            </a:xfrm>
          </p:grpSpPr>
          <p:grpSp>
            <p:nvGrpSpPr>
              <p:cNvPr id="35870" name="Group 109">
                <a:extLst>
                  <a:ext uri="{FF2B5EF4-FFF2-40B4-BE49-F238E27FC236}">
                    <a16:creationId xmlns:a16="http://schemas.microsoft.com/office/drawing/2014/main" id="{7E661392-BB30-4C9F-B303-2492119AA787}"/>
                  </a:ext>
                </a:extLst>
              </p:cNvPr>
              <p:cNvGrpSpPr>
                <a:grpSpLocks/>
              </p:cNvGrpSpPr>
              <p:nvPr/>
            </p:nvGrpSpPr>
            <p:grpSpPr bwMode="auto">
              <a:xfrm>
                <a:off x="3610" y="4171"/>
                <a:ext cx="164" cy="166"/>
                <a:chOff x="3610" y="4171"/>
                <a:chExt cx="164" cy="166"/>
              </a:xfrm>
            </p:grpSpPr>
            <p:sp>
              <p:nvSpPr>
                <p:cNvPr id="35881" name="Oval 110">
                  <a:extLst>
                    <a:ext uri="{FF2B5EF4-FFF2-40B4-BE49-F238E27FC236}">
                      <a16:creationId xmlns:a16="http://schemas.microsoft.com/office/drawing/2014/main" id="{5E631195-4C1F-4531-B740-C5EDE9E8AFF0}"/>
                    </a:ext>
                  </a:extLst>
                </p:cNvPr>
                <p:cNvSpPr>
                  <a:spLocks noChangeArrowheads="1"/>
                </p:cNvSpPr>
                <p:nvPr/>
              </p:nvSpPr>
              <p:spPr bwMode="auto">
                <a:xfrm>
                  <a:off x="3610" y="4171"/>
                  <a:ext cx="164" cy="166"/>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82" name="Freeform 111">
                  <a:extLst>
                    <a:ext uri="{FF2B5EF4-FFF2-40B4-BE49-F238E27FC236}">
                      <a16:creationId xmlns:a16="http://schemas.microsoft.com/office/drawing/2014/main" id="{D37DAC7E-9142-48CF-9389-04E5B588280E}"/>
                    </a:ext>
                  </a:extLst>
                </p:cNvPr>
                <p:cNvSpPr>
                  <a:spLocks/>
                </p:cNvSpPr>
                <p:nvPr/>
              </p:nvSpPr>
              <p:spPr bwMode="auto">
                <a:xfrm>
                  <a:off x="3678" y="4279"/>
                  <a:ext cx="29" cy="35"/>
                </a:xfrm>
                <a:custGeom>
                  <a:avLst/>
                  <a:gdLst>
                    <a:gd name="T0" fmla="*/ 0 w 115"/>
                    <a:gd name="T1" fmla="*/ 0 h 142"/>
                    <a:gd name="T2" fmla="*/ 0 w 115"/>
                    <a:gd name="T3" fmla="*/ 0 h 142"/>
                    <a:gd name="T4" fmla="*/ 0 w 115"/>
                    <a:gd name="T5" fmla="*/ 0 h 142"/>
                    <a:gd name="T6" fmla="*/ 0 w 115"/>
                    <a:gd name="T7" fmla="*/ 0 h 142"/>
                    <a:gd name="T8" fmla="*/ 0 w 115"/>
                    <a:gd name="T9" fmla="*/ 0 h 142"/>
                    <a:gd name="T10" fmla="*/ 0 w 115"/>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42">
                      <a:moveTo>
                        <a:pt x="0" y="132"/>
                      </a:moveTo>
                      <a:lnTo>
                        <a:pt x="45" y="0"/>
                      </a:lnTo>
                      <a:lnTo>
                        <a:pt x="73" y="0"/>
                      </a:lnTo>
                      <a:lnTo>
                        <a:pt x="115" y="137"/>
                      </a:lnTo>
                      <a:lnTo>
                        <a:pt x="59" y="142"/>
                      </a:lnTo>
                      <a:lnTo>
                        <a:pt x="0" y="132"/>
                      </a:lnTo>
                      <a:close/>
                    </a:path>
                  </a:pathLst>
                </a:custGeom>
                <a:solidFill>
                  <a:srgbClr val="FF0000"/>
                </a:solidFill>
                <a:ln w="3175">
                  <a:solidFill>
                    <a:srgbClr val="000000"/>
                  </a:solidFill>
                  <a:prstDash val="solid"/>
                  <a:round/>
                  <a:headEnd/>
                  <a:tailEnd/>
                </a:ln>
              </p:spPr>
              <p:txBody>
                <a:bodyPr/>
                <a:lstStyle/>
                <a:p>
                  <a:endParaRPr lang="en-US"/>
                </a:p>
              </p:txBody>
            </p:sp>
            <p:sp>
              <p:nvSpPr>
                <p:cNvPr id="35883" name="Freeform 112">
                  <a:extLst>
                    <a:ext uri="{FF2B5EF4-FFF2-40B4-BE49-F238E27FC236}">
                      <a16:creationId xmlns:a16="http://schemas.microsoft.com/office/drawing/2014/main" id="{3D3CAD68-6C14-4E7B-817F-414A33058ED1}"/>
                    </a:ext>
                  </a:extLst>
                </p:cNvPr>
                <p:cNvSpPr>
                  <a:spLocks/>
                </p:cNvSpPr>
                <p:nvPr/>
              </p:nvSpPr>
              <p:spPr bwMode="auto">
                <a:xfrm>
                  <a:off x="3677" y="4193"/>
                  <a:ext cx="29" cy="36"/>
                </a:xfrm>
                <a:custGeom>
                  <a:avLst/>
                  <a:gdLst>
                    <a:gd name="T0" fmla="*/ 0 w 117"/>
                    <a:gd name="T1" fmla="*/ 0 h 142"/>
                    <a:gd name="T2" fmla="*/ 0 w 117"/>
                    <a:gd name="T3" fmla="*/ 0 h 142"/>
                    <a:gd name="T4" fmla="*/ 0 w 117"/>
                    <a:gd name="T5" fmla="*/ 0 h 142"/>
                    <a:gd name="T6" fmla="*/ 0 w 117"/>
                    <a:gd name="T7" fmla="*/ 0 h 142"/>
                    <a:gd name="T8" fmla="*/ 0 w 117"/>
                    <a:gd name="T9" fmla="*/ 0 h 142"/>
                    <a:gd name="T10" fmla="*/ 0 w 117"/>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142">
                      <a:moveTo>
                        <a:pt x="0" y="10"/>
                      </a:moveTo>
                      <a:lnTo>
                        <a:pt x="47" y="142"/>
                      </a:lnTo>
                      <a:lnTo>
                        <a:pt x="74" y="142"/>
                      </a:lnTo>
                      <a:lnTo>
                        <a:pt x="117" y="6"/>
                      </a:lnTo>
                      <a:lnTo>
                        <a:pt x="60" y="0"/>
                      </a:lnTo>
                      <a:lnTo>
                        <a:pt x="0" y="10"/>
                      </a:lnTo>
                      <a:close/>
                    </a:path>
                  </a:pathLst>
                </a:custGeom>
                <a:solidFill>
                  <a:srgbClr val="FF0000"/>
                </a:solidFill>
                <a:ln w="3175">
                  <a:solidFill>
                    <a:srgbClr val="000000"/>
                  </a:solidFill>
                  <a:prstDash val="solid"/>
                  <a:round/>
                  <a:headEnd/>
                  <a:tailEnd/>
                </a:ln>
              </p:spPr>
              <p:txBody>
                <a:bodyPr/>
                <a:lstStyle/>
                <a:p>
                  <a:endParaRPr lang="en-US"/>
                </a:p>
              </p:txBody>
            </p:sp>
            <p:sp>
              <p:nvSpPr>
                <p:cNvPr id="35884" name="Freeform 113">
                  <a:extLst>
                    <a:ext uri="{FF2B5EF4-FFF2-40B4-BE49-F238E27FC236}">
                      <a16:creationId xmlns:a16="http://schemas.microsoft.com/office/drawing/2014/main" id="{0A713751-7CC4-4AD8-9344-FB124157803D}"/>
                    </a:ext>
                  </a:extLst>
                </p:cNvPr>
                <p:cNvSpPr>
                  <a:spLocks/>
                </p:cNvSpPr>
                <p:nvPr/>
              </p:nvSpPr>
              <p:spPr bwMode="auto">
                <a:xfrm>
                  <a:off x="3716" y="4239"/>
                  <a:ext cx="35" cy="28"/>
                </a:xfrm>
                <a:custGeom>
                  <a:avLst/>
                  <a:gdLst>
                    <a:gd name="T0" fmla="*/ 0 w 140"/>
                    <a:gd name="T1" fmla="*/ 0 h 116"/>
                    <a:gd name="T2" fmla="*/ 0 w 140"/>
                    <a:gd name="T3" fmla="*/ 0 h 116"/>
                    <a:gd name="T4" fmla="*/ 0 w 140"/>
                    <a:gd name="T5" fmla="*/ 0 h 116"/>
                    <a:gd name="T6" fmla="*/ 0 w 140"/>
                    <a:gd name="T7" fmla="*/ 0 h 116"/>
                    <a:gd name="T8" fmla="*/ 0 w 140"/>
                    <a:gd name="T9" fmla="*/ 0 h 116"/>
                    <a:gd name="T10" fmla="*/ 0 w 140"/>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0" h="116">
                      <a:moveTo>
                        <a:pt x="130" y="0"/>
                      </a:moveTo>
                      <a:lnTo>
                        <a:pt x="0" y="46"/>
                      </a:lnTo>
                      <a:lnTo>
                        <a:pt x="0" y="74"/>
                      </a:lnTo>
                      <a:lnTo>
                        <a:pt x="134" y="116"/>
                      </a:lnTo>
                      <a:lnTo>
                        <a:pt x="140" y="60"/>
                      </a:lnTo>
                      <a:lnTo>
                        <a:pt x="130" y="0"/>
                      </a:lnTo>
                      <a:close/>
                    </a:path>
                  </a:pathLst>
                </a:custGeom>
                <a:solidFill>
                  <a:srgbClr val="FF0000"/>
                </a:solidFill>
                <a:ln w="3175">
                  <a:solidFill>
                    <a:srgbClr val="000000"/>
                  </a:solidFill>
                  <a:prstDash val="solid"/>
                  <a:round/>
                  <a:headEnd/>
                  <a:tailEnd/>
                </a:ln>
              </p:spPr>
              <p:txBody>
                <a:bodyPr/>
                <a:lstStyle/>
                <a:p>
                  <a:endParaRPr lang="en-US"/>
                </a:p>
              </p:txBody>
            </p:sp>
            <p:sp>
              <p:nvSpPr>
                <p:cNvPr id="35885" name="Freeform 114">
                  <a:extLst>
                    <a:ext uri="{FF2B5EF4-FFF2-40B4-BE49-F238E27FC236}">
                      <a16:creationId xmlns:a16="http://schemas.microsoft.com/office/drawing/2014/main" id="{4D1DDC77-D8BD-42A1-A6A7-D10A0C17584C}"/>
                    </a:ext>
                  </a:extLst>
                </p:cNvPr>
                <p:cNvSpPr>
                  <a:spLocks/>
                </p:cNvSpPr>
                <p:nvPr/>
              </p:nvSpPr>
              <p:spPr bwMode="auto">
                <a:xfrm>
                  <a:off x="3632" y="4239"/>
                  <a:ext cx="35"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0" y="0"/>
                      </a:moveTo>
                      <a:lnTo>
                        <a:pt x="141" y="46"/>
                      </a:lnTo>
                      <a:lnTo>
                        <a:pt x="141" y="74"/>
                      </a:lnTo>
                      <a:lnTo>
                        <a:pt x="5" y="116"/>
                      </a:lnTo>
                      <a:lnTo>
                        <a:pt x="0" y="60"/>
                      </a:lnTo>
                      <a:lnTo>
                        <a:pt x="10" y="0"/>
                      </a:lnTo>
                      <a:close/>
                    </a:path>
                  </a:pathLst>
                </a:custGeom>
                <a:solidFill>
                  <a:srgbClr val="FF0000"/>
                </a:solidFill>
                <a:ln w="3175">
                  <a:solidFill>
                    <a:srgbClr val="000000"/>
                  </a:solidFill>
                  <a:prstDash val="solid"/>
                  <a:round/>
                  <a:headEnd/>
                  <a:tailEnd/>
                </a:ln>
              </p:spPr>
              <p:txBody>
                <a:bodyPr/>
                <a:lstStyle/>
                <a:p>
                  <a:endParaRPr lang="en-US"/>
                </a:p>
              </p:txBody>
            </p:sp>
            <p:sp>
              <p:nvSpPr>
                <p:cNvPr id="35886" name="Oval 115">
                  <a:extLst>
                    <a:ext uri="{FF2B5EF4-FFF2-40B4-BE49-F238E27FC236}">
                      <a16:creationId xmlns:a16="http://schemas.microsoft.com/office/drawing/2014/main" id="{0E6218DD-F660-459D-A698-30F14BB424F6}"/>
                    </a:ext>
                  </a:extLst>
                </p:cNvPr>
                <p:cNvSpPr>
                  <a:spLocks noChangeArrowheads="1"/>
                </p:cNvSpPr>
                <p:nvPr/>
              </p:nvSpPr>
              <p:spPr bwMode="auto">
                <a:xfrm>
                  <a:off x="3632" y="4193"/>
                  <a:ext cx="118" cy="120"/>
                </a:xfrm>
                <a:prstGeom prst="ellipse">
                  <a:avLst/>
                </a:pr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887" name="Group 116">
                  <a:extLst>
                    <a:ext uri="{FF2B5EF4-FFF2-40B4-BE49-F238E27FC236}">
                      <a16:creationId xmlns:a16="http://schemas.microsoft.com/office/drawing/2014/main" id="{550AC80B-1B14-4069-B969-B1512335F4C1}"/>
                    </a:ext>
                  </a:extLst>
                </p:cNvPr>
                <p:cNvGrpSpPr>
                  <a:grpSpLocks/>
                </p:cNvGrpSpPr>
                <p:nvPr/>
              </p:nvGrpSpPr>
              <p:grpSpPr bwMode="auto">
                <a:xfrm>
                  <a:off x="3669" y="4230"/>
                  <a:ext cx="45" cy="46"/>
                  <a:chOff x="3669" y="4230"/>
                  <a:chExt cx="45" cy="46"/>
                </a:xfrm>
              </p:grpSpPr>
              <p:sp>
                <p:nvSpPr>
                  <p:cNvPr id="35888" name="Oval 117">
                    <a:extLst>
                      <a:ext uri="{FF2B5EF4-FFF2-40B4-BE49-F238E27FC236}">
                        <a16:creationId xmlns:a16="http://schemas.microsoft.com/office/drawing/2014/main" id="{02C48468-9A4C-4FE4-9767-EFCD2A264464}"/>
                      </a:ext>
                    </a:extLst>
                  </p:cNvPr>
                  <p:cNvSpPr>
                    <a:spLocks noChangeArrowheads="1"/>
                  </p:cNvSpPr>
                  <p:nvPr/>
                </p:nvSpPr>
                <p:spPr bwMode="auto">
                  <a:xfrm>
                    <a:off x="3669" y="4230"/>
                    <a:ext cx="45" cy="4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89" name="Oval 118">
                    <a:extLst>
                      <a:ext uri="{FF2B5EF4-FFF2-40B4-BE49-F238E27FC236}">
                        <a16:creationId xmlns:a16="http://schemas.microsoft.com/office/drawing/2014/main" id="{3784DB7C-F727-4E2C-BEC4-F2DD3E69326C}"/>
                      </a:ext>
                    </a:extLst>
                  </p:cNvPr>
                  <p:cNvSpPr>
                    <a:spLocks noChangeArrowheads="1"/>
                  </p:cNvSpPr>
                  <p:nvPr/>
                </p:nvSpPr>
                <p:spPr bwMode="auto">
                  <a:xfrm>
                    <a:off x="3678" y="4240"/>
                    <a:ext cx="26" cy="2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35871" name="Group 119">
                <a:extLst>
                  <a:ext uri="{FF2B5EF4-FFF2-40B4-BE49-F238E27FC236}">
                    <a16:creationId xmlns:a16="http://schemas.microsoft.com/office/drawing/2014/main" id="{B21F9370-7484-45E7-9C5F-6F7F748839CA}"/>
                  </a:ext>
                </a:extLst>
              </p:cNvPr>
              <p:cNvGrpSpPr>
                <a:grpSpLocks/>
              </p:cNvGrpSpPr>
              <p:nvPr/>
            </p:nvGrpSpPr>
            <p:grpSpPr bwMode="auto">
              <a:xfrm>
                <a:off x="2974" y="4171"/>
                <a:ext cx="164" cy="166"/>
                <a:chOff x="2974" y="4171"/>
                <a:chExt cx="164" cy="166"/>
              </a:xfrm>
            </p:grpSpPr>
            <p:sp>
              <p:nvSpPr>
                <p:cNvPr id="35872" name="Oval 120">
                  <a:extLst>
                    <a:ext uri="{FF2B5EF4-FFF2-40B4-BE49-F238E27FC236}">
                      <a16:creationId xmlns:a16="http://schemas.microsoft.com/office/drawing/2014/main" id="{8070F189-B992-47B6-A5E1-1A5702E84EF5}"/>
                    </a:ext>
                  </a:extLst>
                </p:cNvPr>
                <p:cNvSpPr>
                  <a:spLocks noChangeArrowheads="1"/>
                </p:cNvSpPr>
                <p:nvPr/>
              </p:nvSpPr>
              <p:spPr bwMode="auto">
                <a:xfrm>
                  <a:off x="2974" y="4171"/>
                  <a:ext cx="164" cy="166"/>
                </a:xfrm>
                <a:prstGeom prst="ellipse">
                  <a:avLst/>
                </a:prstGeom>
                <a:solidFill>
                  <a:srgbClr val="000000"/>
                </a:solidFill>
                <a:ln w="3175">
                  <a:solidFill>
                    <a:srgbClr val="000000"/>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73" name="Freeform 121">
                  <a:extLst>
                    <a:ext uri="{FF2B5EF4-FFF2-40B4-BE49-F238E27FC236}">
                      <a16:creationId xmlns:a16="http://schemas.microsoft.com/office/drawing/2014/main" id="{D920AF96-6F4C-45AD-8380-2FFFA8267EC2}"/>
                    </a:ext>
                  </a:extLst>
                </p:cNvPr>
                <p:cNvSpPr>
                  <a:spLocks/>
                </p:cNvSpPr>
                <p:nvPr/>
              </p:nvSpPr>
              <p:spPr bwMode="auto">
                <a:xfrm>
                  <a:off x="3043" y="4279"/>
                  <a:ext cx="28" cy="35"/>
                </a:xfrm>
                <a:custGeom>
                  <a:avLst/>
                  <a:gdLst>
                    <a:gd name="T0" fmla="*/ 0 w 114"/>
                    <a:gd name="T1" fmla="*/ 0 h 142"/>
                    <a:gd name="T2" fmla="*/ 0 w 114"/>
                    <a:gd name="T3" fmla="*/ 0 h 142"/>
                    <a:gd name="T4" fmla="*/ 0 w 114"/>
                    <a:gd name="T5" fmla="*/ 0 h 142"/>
                    <a:gd name="T6" fmla="*/ 0 w 114"/>
                    <a:gd name="T7" fmla="*/ 0 h 142"/>
                    <a:gd name="T8" fmla="*/ 0 w 114"/>
                    <a:gd name="T9" fmla="*/ 0 h 142"/>
                    <a:gd name="T10" fmla="*/ 0 w 114"/>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42">
                      <a:moveTo>
                        <a:pt x="0" y="132"/>
                      </a:moveTo>
                      <a:lnTo>
                        <a:pt x="44" y="0"/>
                      </a:lnTo>
                      <a:lnTo>
                        <a:pt x="71" y="0"/>
                      </a:lnTo>
                      <a:lnTo>
                        <a:pt x="114" y="137"/>
                      </a:lnTo>
                      <a:lnTo>
                        <a:pt x="59" y="142"/>
                      </a:lnTo>
                      <a:lnTo>
                        <a:pt x="0" y="132"/>
                      </a:lnTo>
                      <a:close/>
                    </a:path>
                  </a:pathLst>
                </a:custGeom>
                <a:solidFill>
                  <a:srgbClr val="FF0000"/>
                </a:solidFill>
                <a:ln w="3175">
                  <a:solidFill>
                    <a:srgbClr val="000000"/>
                  </a:solidFill>
                  <a:prstDash val="solid"/>
                  <a:round/>
                  <a:headEnd/>
                  <a:tailEnd/>
                </a:ln>
              </p:spPr>
              <p:txBody>
                <a:bodyPr/>
                <a:lstStyle/>
                <a:p>
                  <a:endParaRPr lang="en-US"/>
                </a:p>
              </p:txBody>
            </p:sp>
            <p:sp>
              <p:nvSpPr>
                <p:cNvPr id="35874" name="Freeform 122">
                  <a:extLst>
                    <a:ext uri="{FF2B5EF4-FFF2-40B4-BE49-F238E27FC236}">
                      <a16:creationId xmlns:a16="http://schemas.microsoft.com/office/drawing/2014/main" id="{3E5FD797-6FE0-45B0-A40F-9E836ED8B2FB}"/>
                    </a:ext>
                  </a:extLst>
                </p:cNvPr>
                <p:cNvSpPr>
                  <a:spLocks/>
                </p:cNvSpPr>
                <p:nvPr/>
              </p:nvSpPr>
              <p:spPr bwMode="auto">
                <a:xfrm>
                  <a:off x="3041" y="4193"/>
                  <a:ext cx="30" cy="36"/>
                </a:xfrm>
                <a:custGeom>
                  <a:avLst/>
                  <a:gdLst>
                    <a:gd name="T0" fmla="*/ 0 w 118"/>
                    <a:gd name="T1" fmla="*/ 0 h 142"/>
                    <a:gd name="T2" fmla="*/ 0 w 118"/>
                    <a:gd name="T3" fmla="*/ 0 h 142"/>
                    <a:gd name="T4" fmla="*/ 0 w 118"/>
                    <a:gd name="T5" fmla="*/ 0 h 142"/>
                    <a:gd name="T6" fmla="*/ 0 w 118"/>
                    <a:gd name="T7" fmla="*/ 0 h 142"/>
                    <a:gd name="T8" fmla="*/ 0 w 118"/>
                    <a:gd name="T9" fmla="*/ 0 h 142"/>
                    <a:gd name="T10" fmla="*/ 0 w 118"/>
                    <a:gd name="T11" fmla="*/ 0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142">
                      <a:moveTo>
                        <a:pt x="0" y="10"/>
                      </a:moveTo>
                      <a:lnTo>
                        <a:pt x="47" y="142"/>
                      </a:lnTo>
                      <a:lnTo>
                        <a:pt x="75" y="142"/>
                      </a:lnTo>
                      <a:lnTo>
                        <a:pt x="118" y="6"/>
                      </a:lnTo>
                      <a:lnTo>
                        <a:pt x="61" y="0"/>
                      </a:lnTo>
                      <a:lnTo>
                        <a:pt x="0" y="10"/>
                      </a:lnTo>
                      <a:close/>
                    </a:path>
                  </a:pathLst>
                </a:custGeom>
                <a:solidFill>
                  <a:srgbClr val="FF0000"/>
                </a:solidFill>
                <a:ln w="3175">
                  <a:solidFill>
                    <a:srgbClr val="000000"/>
                  </a:solidFill>
                  <a:prstDash val="solid"/>
                  <a:round/>
                  <a:headEnd/>
                  <a:tailEnd/>
                </a:ln>
              </p:spPr>
              <p:txBody>
                <a:bodyPr/>
                <a:lstStyle/>
                <a:p>
                  <a:endParaRPr lang="en-US"/>
                </a:p>
              </p:txBody>
            </p:sp>
            <p:sp>
              <p:nvSpPr>
                <p:cNvPr id="35875" name="Freeform 123">
                  <a:extLst>
                    <a:ext uri="{FF2B5EF4-FFF2-40B4-BE49-F238E27FC236}">
                      <a16:creationId xmlns:a16="http://schemas.microsoft.com/office/drawing/2014/main" id="{B7FBCBE4-789F-4A67-B472-C1C9009CDC4A}"/>
                    </a:ext>
                  </a:extLst>
                </p:cNvPr>
                <p:cNvSpPr>
                  <a:spLocks/>
                </p:cNvSpPr>
                <p:nvPr/>
              </p:nvSpPr>
              <p:spPr bwMode="auto">
                <a:xfrm>
                  <a:off x="3080" y="4239"/>
                  <a:ext cx="36"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31" y="0"/>
                      </a:moveTo>
                      <a:lnTo>
                        <a:pt x="0" y="46"/>
                      </a:lnTo>
                      <a:lnTo>
                        <a:pt x="0" y="74"/>
                      </a:lnTo>
                      <a:lnTo>
                        <a:pt x="135" y="116"/>
                      </a:lnTo>
                      <a:lnTo>
                        <a:pt x="141" y="60"/>
                      </a:lnTo>
                      <a:lnTo>
                        <a:pt x="131" y="0"/>
                      </a:lnTo>
                      <a:close/>
                    </a:path>
                  </a:pathLst>
                </a:custGeom>
                <a:solidFill>
                  <a:srgbClr val="FF0000"/>
                </a:solidFill>
                <a:ln w="3175">
                  <a:solidFill>
                    <a:srgbClr val="000000"/>
                  </a:solidFill>
                  <a:prstDash val="solid"/>
                  <a:round/>
                  <a:headEnd/>
                  <a:tailEnd/>
                </a:ln>
              </p:spPr>
              <p:txBody>
                <a:bodyPr/>
                <a:lstStyle/>
                <a:p>
                  <a:endParaRPr lang="en-US"/>
                </a:p>
              </p:txBody>
            </p:sp>
            <p:sp>
              <p:nvSpPr>
                <p:cNvPr id="35876" name="Freeform 124">
                  <a:extLst>
                    <a:ext uri="{FF2B5EF4-FFF2-40B4-BE49-F238E27FC236}">
                      <a16:creationId xmlns:a16="http://schemas.microsoft.com/office/drawing/2014/main" id="{75622236-8901-4E71-AA33-57B88D94012E}"/>
                    </a:ext>
                  </a:extLst>
                </p:cNvPr>
                <p:cNvSpPr>
                  <a:spLocks/>
                </p:cNvSpPr>
                <p:nvPr/>
              </p:nvSpPr>
              <p:spPr bwMode="auto">
                <a:xfrm>
                  <a:off x="2996" y="4239"/>
                  <a:ext cx="35" cy="28"/>
                </a:xfrm>
                <a:custGeom>
                  <a:avLst/>
                  <a:gdLst>
                    <a:gd name="T0" fmla="*/ 0 w 141"/>
                    <a:gd name="T1" fmla="*/ 0 h 116"/>
                    <a:gd name="T2" fmla="*/ 0 w 141"/>
                    <a:gd name="T3" fmla="*/ 0 h 116"/>
                    <a:gd name="T4" fmla="*/ 0 w 141"/>
                    <a:gd name="T5" fmla="*/ 0 h 116"/>
                    <a:gd name="T6" fmla="*/ 0 w 141"/>
                    <a:gd name="T7" fmla="*/ 0 h 116"/>
                    <a:gd name="T8" fmla="*/ 0 w 141"/>
                    <a:gd name="T9" fmla="*/ 0 h 116"/>
                    <a:gd name="T10" fmla="*/ 0 w 141"/>
                    <a:gd name="T11" fmla="*/ 0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116">
                      <a:moveTo>
                        <a:pt x="10" y="0"/>
                      </a:moveTo>
                      <a:lnTo>
                        <a:pt x="141" y="46"/>
                      </a:lnTo>
                      <a:lnTo>
                        <a:pt x="141" y="74"/>
                      </a:lnTo>
                      <a:lnTo>
                        <a:pt x="6" y="116"/>
                      </a:lnTo>
                      <a:lnTo>
                        <a:pt x="0" y="60"/>
                      </a:lnTo>
                      <a:lnTo>
                        <a:pt x="10" y="0"/>
                      </a:lnTo>
                      <a:close/>
                    </a:path>
                  </a:pathLst>
                </a:custGeom>
                <a:solidFill>
                  <a:srgbClr val="FF0000"/>
                </a:solidFill>
                <a:ln w="3175">
                  <a:solidFill>
                    <a:srgbClr val="000000"/>
                  </a:solidFill>
                  <a:prstDash val="solid"/>
                  <a:round/>
                  <a:headEnd/>
                  <a:tailEnd/>
                </a:ln>
              </p:spPr>
              <p:txBody>
                <a:bodyPr/>
                <a:lstStyle/>
                <a:p>
                  <a:endParaRPr lang="en-US"/>
                </a:p>
              </p:txBody>
            </p:sp>
            <p:sp>
              <p:nvSpPr>
                <p:cNvPr id="35877" name="Oval 125">
                  <a:extLst>
                    <a:ext uri="{FF2B5EF4-FFF2-40B4-BE49-F238E27FC236}">
                      <a16:creationId xmlns:a16="http://schemas.microsoft.com/office/drawing/2014/main" id="{B3626882-953D-468E-BB35-5303891EFB92}"/>
                    </a:ext>
                  </a:extLst>
                </p:cNvPr>
                <p:cNvSpPr>
                  <a:spLocks noChangeArrowheads="1"/>
                </p:cNvSpPr>
                <p:nvPr/>
              </p:nvSpPr>
              <p:spPr bwMode="auto">
                <a:xfrm>
                  <a:off x="2996" y="4193"/>
                  <a:ext cx="118" cy="120"/>
                </a:xfrm>
                <a:prstGeom prst="ellipse">
                  <a:avLst/>
                </a:prstGeom>
                <a:noFill/>
                <a:ln w="63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5878" name="Group 126">
                  <a:extLst>
                    <a:ext uri="{FF2B5EF4-FFF2-40B4-BE49-F238E27FC236}">
                      <a16:creationId xmlns:a16="http://schemas.microsoft.com/office/drawing/2014/main" id="{5D04CD22-7D78-4908-9C1A-BFF3F4768DC7}"/>
                    </a:ext>
                  </a:extLst>
                </p:cNvPr>
                <p:cNvGrpSpPr>
                  <a:grpSpLocks/>
                </p:cNvGrpSpPr>
                <p:nvPr/>
              </p:nvGrpSpPr>
              <p:grpSpPr bwMode="auto">
                <a:xfrm>
                  <a:off x="3033" y="4230"/>
                  <a:ext cx="45" cy="46"/>
                  <a:chOff x="3033" y="4230"/>
                  <a:chExt cx="45" cy="46"/>
                </a:xfrm>
              </p:grpSpPr>
              <p:sp>
                <p:nvSpPr>
                  <p:cNvPr id="35879" name="Oval 127">
                    <a:extLst>
                      <a:ext uri="{FF2B5EF4-FFF2-40B4-BE49-F238E27FC236}">
                        <a16:creationId xmlns:a16="http://schemas.microsoft.com/office/drawing/2014/main" id="{935E8CC4-57B7-4E92-98F5-CA386D043AAB}"/>
                      </a:ext>
                    </a:extLst>
                  </p:cNvPr>
                  <p:cNvSpPr>
                    <a:spLocks noChangeArrowheads="1"/>
                  </p:cNvSpPr>
                  <p:nvPr/>
                </p:nvSpPr>
                <p:spPr bwMode="auto">
                  <a:xfrm>
                    <a:off x="3033" y="4230"/>
                    <a:ext cx="45" cy="4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5880" name="Oval 128">
                    <a:extLst>
                      <a:ext uri="{FF2B5EF4-FFF2-40B4-BE49-F238E27FC236}">
                        <a16:creationId xmlns:a16="http://schemas.microsoft.com/office/drawing/2014/main" id="{A3645702-5A04-4C50-96E1-098551BA25F8}"/>
                      </a:ext>
                    </a:extLst>
                  </p:cNvPr>
                  <p:cNvSpPr>
                    <a:spLocks noChangeArrowheads="1"/>
                  </p:cNvSpPr>
                  <p:nvPr/>
                </p:nvSpPr>
                <p:spPr bwMode="auto">
                  <a:xfrm>
                    <a:off x="3042" y="4240"/>
                    <a:ext cx="26" cy="26"/>
                  </a:xfrm>
                  <a:prstGeom prst="ellipse">
                    <a:avLst/>
                  </a:prstGeom>
                  <a:solidFill>
                    <a:srgbClr val="000000"/>
                  </a:solidFill>
                  <a:ln w="6350">
                    <a:solidFill>
                      <a:srgbClr val="FFFFFF"/>
                    </a:solidFill>
                    <a:round/>
                    <a:headEnd/>
                    <a:tailEnd/>
                  </a:ln>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1490EC24-567C-4EF2-A2F0-2CDC8A083D5F}"/>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PARA USAR ESTE INSTRUCTIVO:</a:t>
            </a:r>
          </a:p>
          <a:p>
            <a:pPr>
              <a:buFont typeface="Wingdings" panose="05000000000000000000" pitchFamily="2" charset="2"/>
              <a:buNone/>
            </a:pPr>
            <a:endParaRPr lang="en-US" altLang="en-US"/>
          </a:p>
          <a:p>
            <a:pPr>
              <a:buFont typeface="Wingdings" panose="05000000000000000000" pitchFamily="2" charset="2"/>
              <a:buNone/>
            </a:pPr>
            <a:r>
              <a:rPr lang="en-US" altLang="en-US" sz="1200"/>
              <a:t>Este instructivo de Oregon OSHA es</a:t>
            </a:r>
            <a:r>
              <a:rPr lang="es-ES" altLang="en-US" sz="1200"/>
              <a:t>tá</a:t>
            </a:r>
            <a:r>
              <a:rPr lang="en-US" altLang="en-US" sz="1200"/>
              <a:t> diseñado para que personas de habla inglés y español lo puedan usar.  Las páginas del lado izquierdo van en ingl</a:t>
            </a:r>
            <a:r>
              <a:rPr lang="es-ES_tradnl" altLang="en-US" sz="1200"/>
              <a:t>é</a:t>
            </a:r>
            <a:r>
              <a:rPr lang="en-US" altLang="en-US" sz="1200"/>
              <a:t>s, las páginas del lado derecho van en español.</a:t>
            </a:r>
          </a:p>
        </p:txBody>
      </p:sp>
      <p:sp>
        <p:nvSpPr>
          <p:cNvPr id="8195" name="Text Box 2052">
            <a:extLst>
              <a:ext uri="{FF2B5EF4-FFF2-40B4-BE49-F238E27FC236}">
                <a16:creationId xmlns:a16="http://schemas.microsoft.com/office/drawing/2014/main" id="{469897B7-3A0B-41AE-A60B-EA30D0321207}"/>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PASO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4</a:t>
            </a:r>
          </a:p>
        </p:txBody>
      </p:sp>
      <p:graphicFrame>
        <p:nvGraphicFramePr>
          <p:cNvPr id="8196" name="Object 2053">
            <a:extLst>
              <a:ext uri="{FF2B5EF4-FFF2-40B4-BE49-F238E27FC236}">
                <a16:creationId xmlns:a16="http://schemas.microsoft.com/office/drawing/2014/main" id="{9A8A3886-CD7C-49EE-B81E-BAD04092AEF3}"/>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8408"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75E0E671-07A7-403A-A29D-ABA41183ACBC}"/>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2FA7E5CC-904D-4D05-BBA2-A279FA904FCA}"/>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921CA955-3654-4F32-944D-ACAF21632D39}"/>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86F8A355-E6F7-4F0B-AEBD-084FA11C2209}"/>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3ABA6FA8-73E4-4CB4-8302-7A8E1A8C1FFE}"/>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3CE548D9-82B1-41E4-AB69-23A9C82FDFE7}"/>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97267941-8C92-40FC-AFCA-E1EF393AD5A3}"/>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893AFC1C-4D16-4B0B-947D-91F80704F805}"/>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B653A5E4-0279-4C63-B996-7D948566DE61}"/>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8414B7C8-E876-4DDD-B2AC-0CB75CF0568E}"/>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2894AF2C-22B3-4270-80C8-1B58C8D6588F}"/>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399822DB-E69F-4BD6-833A-0D6BAEC69AAD}"/>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6DED28C3-AB62-4F89-80EB-9F83F1406515}"/>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4B64112D-C4C3-4A92-8D04-66F64ECC74C7}"/>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2F8FE985-0F73-445B-A074-E13157679067}"/>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67ED2FAA-33A8-470B-8512-E72F8DBD5F09}"/>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C9393B32-482D-499B-BC68-B65E1C038526}"/>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268AA418-A5A6-4969-99D1-02C2DD6374FA}"/>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97E8282B-D8E5-4805-9DF7-3F35FDB08287}"/>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5EC36065-1FCC-47B5-9C6B-CD1F665C7C82}"/>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00C37680-3560-4AAE-AD85-0A67F35B516E}"/>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E2308DFD-B7B0-49F3-9086-D75F26E33CEE}"/>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7FD3874F-4848-47BF-BED6-07DF252BBB1D}"/>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CED87EF3-3830-4904-BB63-2574ACD1BDF9}"/>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2F1A504C-E570-4655-A22B-39075DF68060}"/>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BCCB87AD-4310-4E14-8C10-1E20716BF57F}"/>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73EA2ABC-C18B-4B90-9460-34457CEC71BB}"/>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A304D210-260B-44C0-A1B3-8F524C64DF5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79DEBCF4-7EFA-4105-809F-807C1291C01C}"/>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CDF08A89-6444-4DDD-A9BD-8E3F1266BD87}"/>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E636DC01-EDDB-4668-BBC0-F62EEB485CD3}"/>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91AE39B1-CF0E-490C-8A6D-0677603E8FBF}"/>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9E0DA091-3DB5-4187-AE3B-1F7AAD951689}"/>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F532E1FE-67D1-446B-B4E0-81FC815C5C6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4A0EEFCF-D562-4190-906C-7336A287719F}"/>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1DA04D61-CD23-4D7A-99DD-D7DA48809D6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FDD8A65C-317B-4920-8EBB-D43B0623E9F5}"/>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559BB425-5CA7-479B-8F7E-8BE6A10DF3B8}"/>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9ED78B3E-70C1-4D16-A353-23E1E98ADDDB}"/>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06B062E2-11BD-49E5-89E9-8A53E703320C}"/>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CB5FBBE3-9548-4243-94B2-2491B8AD600F}"/>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BC3AD69C-670A-4B20-9AD9-B64B060DDC5A}"/>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650CC6B8-86D5-4979-BFF8-047B230383A1}"/>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CAC761D7-0D2E-43F6-A0AF-CD9580ACA690}"/>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EFEDEFC6-8955-4F03-A91B-B4EB33160DA1}"/>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CDBB25C1-35D2-4839-89FA-BF0A28B4E83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6E13D881-A20D-49E1-AA8E-74305C1FB8E0}"/>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31342637-21B2-4F57-AC7F-04003F320B1E}"/>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FF4B2F04-A36B-4CB3-9678-9F46D613198A}"/>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03FE85E3-D1E1-44E6-8FB7-6F2DA3B1274A}"/>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30D07B5E-5098-4A62-9252-081C6CBEDE7D}"/>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3349F60B-96B6-4B74-B2B5-928770EA6355}"/>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A48BF331-4663-48E9-9C41-AFC4BBCF26CD}"/>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364D7C18-CA0F-4204-BCB1-6114E65B2673}"/>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EAA8B567-AD41-4D6C-A3C8-5D0AB635BD9D}"/>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D2D2D99B-1B63-4396-BEC2-AEB4E587D97C}"/>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D17E9D83-7AEC-4CA7-B1DB-0ED2BAD7410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2A5A2C3C-95DB-4CC6-8747-2189F9194523}"/>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F91C9B95-2339-4AFA-8101-A3EF8806DEEB}"/>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3E67CB9D-ED14-4BFA-877E-21A69D5E0C9C}"/>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219B06D4-33F9-4FF0-BE3B-0C7AA1CC0A93}"/>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FC8B597B-B8BC-457D-B7EC-AA8594BCCFB6}"/>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8A49B0D6-17B7-439A-A909-8F75EEC9B9D6}"/>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C55937A8-D56C-43B1-A6F2-BE915AE8EDE0}"/>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0C269020-1AF8-44FE-93B3-D5A9B2923C3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0A595BF0-7164-4A3B-AF18-E257A3C710B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62C22815-DD68-4442-962A-BD0C1C584BE1}"/>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C6972D6E-BD11-4EFB-95DF-7EA99628679B}"/>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8C64D09B-1C8B-4EC5-A4F7-7AC45E8E5845}"/>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C74CF415-BE7C-4B61-8328-3F295720766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87496352-3562-4BCB-BF40-B6853D6369F2}"/>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C2C6642C-C3E8-4B1D-AAFE-951872C9E89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5DA18F19-5559-4302-B17E-D589C3F966EA}"/>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CAC8970E-1C47-45F5-B59A-E6BE90191707}"/>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37ECD62E-69D2-4371-8503-AD247145B960}"/>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A3968A1F-58F3-4C50-97AC-EC13C5E88E2D}"/>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440D44CF-E45B-4C8F-A651-98BC5E905ECA}"/>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9FA56111-EEC6-4FC4-9E13-2162F88A0780}"/>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27D85EDF-D52E-42A0-9E89-1CE80343D38D}"/>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92B4E693-0433-416F-8253-EE6DC3F3DAB9}"/>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40F0516A-A2D9-4645-87E8-F78459CCB06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F97A9860-8957-41F1-B35A-AFB16A810BD8}"/>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26C93680-6B68-48DA-BCEA-E1E166994D97}"/>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FAAA4C67-0CEF-4630-AFB1-19E44D8F6DF7}"/>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E833BE12-5B58-4F3F-B3BD-C17BBF606732}"/>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1BE2B251-6160-4A52-AEDF-2AF656F4CD21}"/>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E746B799-37CD-4205-9161-B83A97912049}"/>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8B174B61-ED86-4733-BF39-294A25FCBEF5}"/>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4216729D-E586-4506-8C67-E6DACA4ECA7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34BD3E17-6E07-48D8-A06E-974CA845A5F1}"/>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1D5BF8AB-1C16-4852-8AC8-9DF345FEF452}"/>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E0E5E80D-4545-4306-A575-0D364456C433}"/>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DC115E54-6686-406E-AE3F-D40D8792776A}"/>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90A14D0A-2A2B-400D-B73E-882BEAB9F365}"/>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34DC25FE-C920-492A-9931-E448E9769454}"/>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E23F7C94-54BB-430E-8000-762B62943DB4}"/>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69AF1D0A-A1AB-4E9C-80D2-5DE77735039D}"/>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38877BE2-E81F-40C3-BFF8-905D118EF9E4}"/>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D7502B45-E87A-49E0-8267-35A6E1D03113}"/>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09CC4FFA-E506-4499-8546-759FB2099493}"/>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BE34B119-A1C0-4BBA-8345-D096661B609F}"/>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33463410-0EEE-4C3B-A635-412FBA997950}"/>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6DDE3DEC-4127-490D-B8B0-C42D3F67D8C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7B537D70-00FB-4570-BD9E-D877235CE78C}"/>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4A841ACD-30C1-4847-81FA-A66FF0CEB55F}"/>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71FE9776-653A-4A96-A5F6-F3FD1A392EC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17D31D4B-CC80-40A2-B17A-CF3E39489A07}"/>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94167B0F-A83A-49D6-B204-875A00A30D10}"/>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102EBEB7-B201-4883-AC5F-F3619A7E614B}"/>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CCCEDF9B-CF70-4173-904E-2574A00F08A4}"/>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53B01B8C-8C47-4A57-A35A-F34B160D92DC}"/>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E54E35E5-07A9-400B-BD5B-BBE6BBD3572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33DCF1E1-58FE-49E2-82B0-9A112A14B595}"/>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58A5369E-BF1C-4B94-AFAE-7F44AF18C70C}"/>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17162DF1-6D93-4160-A567-A3175B09672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49ABC67C-62C6-4741-84F6-28AF692096DC}"/>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D215AE36-C6A6-494C-8F36-5DBA8217778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86E07F8D-642C-4E3A-9187-5691E3B4066C}"/>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BA8DF4D0-C0F4-4CC0-B283-8A1D7BDDC68F}"/>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22AC98D6-01C1-4A7A-99FB-C911D3667C80}"/>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EFB282A2-6CE9-47A3-A3EA-B96F1E8E1B27}"/>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3E8D1C56-E415-4EC9-B2C9-CF7554C33107}"/>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9F159FD8-1C72-4EA9-A95D-D90BCB2BB007}"/>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BA14C29F-3040-4E71-8785-480EFCB40B1E}"/>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DFAA6EBD-3F2A-45D5-A226-AAC4E2952C56}"/>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A2C435BC-808C-46A8-ABC7-1CAED2E52490}"/>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C4ED4B13-CC7D-450E-9B82-3DCCB9C9050E}"/>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6ADDFC26-0159-4C05-A6E0-B0729FDA083A}"/>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ABE9C945-CB7D-43D6-AB75-C6C03F4A6AE6}"/>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3BDA4706-13EC-40F9-97B8-592235DD26D6}"/>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2AF5F800-A562-4A3B-9907-34B7FEB497AD}"/>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0E0F4B5E-915E-4C9A-8FBA-23A247AA80EF}"/>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11DD65B1-99D5-4127-9FC8-1F8B2C9C87BA}"/>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1DE98F14-66D5-4306-A9B0-9C32739FB87B}"/>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D1BF3ABD-E8CE-49B8-921F-2CCF53CF9535}"/>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CD75A1D9-AD4B-48CE-9951-6B61871773E6}"/>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D4341A8F-8F03-47E1-868C-7AFBB978365E}"/>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DAFC62A9-0A7A-451F-98AA-82F9C592C84B}"/>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2042978F-E9D2-433D-9E21-DF2E49C7E209}"/>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620CDC4E-320C-4C90-B670-8269E3A3EFF6}"/>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DC717BC8-6715-49AF-A085-37A964359EBD}"/>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AD44AED0-4FE7-40CF-B2AF-F6B1ED08FA3D}"/>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A05C6743-3E24-482C-88DC-BC775167E122}"/>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539C30EE-D6CC-408C-B87B-E8664C716F64}"/>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69BDF24D-DCC8-4D78-8870-7B80E6278744}"/>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7B1D3CC4-D9AF-4F93-8B58-07A1C711CEDE}"/>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F48F78B9-C10B-4486-9DFD-103CD80F7971}"/>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23967C87-28AB-4C84-BB38-5CCCD0B0CE8E}"/>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1D3DDD66-C1FE-42D8-8A33-53DEF241C342}"/>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F14F6B7A-523E-4B68-A8AD-3BA0CF00BEDD}"/>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35E15F34-EFA4-48EB-AE99-5E0F6FF3BA15}"/>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9E3410CF-ECDB-4026-8225-557EF3EE0441}"/>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B1AB2564-322E-44F3-8A79-26DA1286AF84}"/>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416C6CEB-C7EF-4C8C-B10B-71E8C8688723}"/>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D3606F82-2238-4F02-B962-467B4D21673D}"/>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5F471A1F-B044-4CA4-A0AB-DE8EBBAD72A7}"/>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Imprima todas las páginas del instructivo.</a:t>
            </a:r>
          </a:p>
        </p:txBody>
      </p:sp>
      <p:sp>
        <p:nvSpPr>
          <p:cNvPr id="8200" name="Line 2210">
            <a:extLst>
              <a:ext uri="{FF2B5EF4-FFF2-40B4-BE49-F238E27FC236}">
                <a16:creationId xmlns:a16="http://schemas.microsoft.com/office/drawing/2014/main" id="{4D17EDAF-3DD7-4CB9-81BE-B9CCAFEC4810}"/>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20B625E4-0503-4546-B395-1DDD2B177BB3}"/>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A260F7EC-F15C-4294-B5F2-75CF80618E5A}"/>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D7639349-2E6E-4721-BA3C-D147D237BB5A}"/>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Proporcione la capacitación</a:t>
            </a:r>
          </a:p>
        </p:txBody>
      </p:sp>
      <p:sp>
        <p:nvSpPr>
          <p:cNvPr id="8204" name="Line 2214">
            <a:extLst>
              <a:ext uri="{FF2B5EF4-FFF2-40B4-BE49-F238E27FC236}">
                <a16:creationId xmlns:a16="http://schemas.microsoft.com/office/drawing/2014/main" id="{0D14A6BC-EF3B-4EB0-A8B3-E42B61270AC9}"/>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9A719DAB-1D9C-4A58-9961-5514AE2EE13C}"/>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583B3C1C-4D26-4097-8EA6-0A405A55BC00}"/>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0CA21035-6E40-4C35-B5A7-E737DC894C4A}"/>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6F695BE6-C3FC-484C-AC82-A66E4B35E61D}"/>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21456D95-76F8-430F-8E6C-3B82CD93C303}"/>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6AA2007A-31E7-4953-8C43-39ED83689FF4}"/>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21FD1352-5451-461D-9DC4-8E4A494D4C7D}"/>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085215C7-71E8-47F0-A28E-29555C85F583}"/>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D0D2A46D-0CF5-4B9C-B494-442F63C34C84}"/>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94B75C96-358C-4E58-A412-B994BE2BF0F0}"/>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396F6C04-5184-49D7-A43D-5650196FBF4B}"/>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E523B8D2-F3B4-40CD-A01B-924E935B8040}"/>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3F1FB6C8-493D-46B0-A304-DB6C9B75A3CA}"/>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BEC4E744-E53F-4A3A-9BC9-9063B2BD9552}"/>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89208FED-FB96-427B-BCEC-081C982A9E0F}"/>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DF743CBB-4C08-47E4-9918-13B66CA6E121}"/>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131E4575-FB0D-42CD-B4C7-C6546B29F493}"/>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2AEAE7D2-FD6A-450A-85AF-8DB30811A618}"/>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09136F46-1C90-40B2-BCA7-6397C11FDAD6}"/>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A5734EE2-C47C-49EE-97BC-45DB7960F835}"/>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06AEA017-350F-41F1-AA6E-C032A566312B}"/>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6BC78A4F-0687-4B32-814D-1F009EE3B446}"/>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C52D3650-64D2-41A9-A9A8-5F8212B1A446}"/>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Inglés</a:t>
              </a:r>
              <a:endParaRPr lang="en-US" altLang="en-US">
                <a:latin typeface="Tahoma" panose="020B0604030504040204" pitchFamily="34" charset="0"/>
              </a:endParaRPr>
            </a:p>
          </p:txBody>
        </p:sp>
        <p:sp>
          <p:nvSpPr>
            <p:cNvPr id="8216" name="Text Box 2238">
              <a:extLst>
                <a:ext uri="{FF2B5EF4-FFF2-40B4-BE49-F238E27FC236}">
                  <a16:creationId xmlns:a16="http://schemas.microsoft.com/office/drawing/2014/main" id="{D7450CB2-FD48-4628-AED7-7DF61585C31D}"/>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6FBEE572-59B4-42F9-9FE4-19D84E759F25}"/>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8409"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8BEC89EB-C7B3-4726-AE50-1E7EE259B129}"/>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8410"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6994F0EC-FF0B-460E-8564-FB1DF91D30DA}"/>
              </a:ext>
            </a:extLst>
          </p:cNvPr>
          <p:cNvSpPr txBox="1">
            <a:spLocks noChangeArrowheads="1"/>
          </p:cNvSpPr>
          <p:nvPr/>
        </p:nvSpPr>
        <p:spPr bwMode="auto">
          <a:xfrm>
            <a:off x="261938" y="1214438"/>
            <a:ext cx="6202362" cy="1368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The three support points are the two front drive wheels and the steering point in the back.</a:t>
            </a:r>
          </a:p>
          <a:p>
            <a:endParaRPr lang="en-US" altLang="en-US"/>
          </a:p>
          <a:p>
            <a:r>
              <a:rPr lang="en-US" altLang="en-US"/>
              <a:t>The triangle formed by these three points is called the Stability Triangle.</a:t>
            </a:r>
          </a:p>
          <a:p>
            <a:endParaRPr lang="en-US" altLang="en-US"/>
          </a:p>
          <a:p>
            <a:r>
              <a:rPr lang="en-US" altLang="en-US"/>
              <a:t>In other words, the stability of a forklift is like a tricycle.</a:t>
            </a:r>
          </a:p>
        </p:txBody>
      </p:sp>
      <p:sp>
        <p:nvSpPr>
          <p:cNvPr id="36867" name="Text Box 11">
            <a:extLst>
              <a:ext uri="{FF2B5EF4-FFF2-40B4-BE49-F238E27FC236}">
                <a16:creationId xmlns:a16="http://schemas.microsoft.com/office/drawing/2014/main" id="{48956139-9F32-4047-9C43-2F289B261151}"/>
              </a:ext>
            </a:extLst>
          </p:cNvPr>
          <p:cNvSpPr txBox="1">
            <a:spLocks noChangeArrowheads="1"/>
          </p:cNvSpPr>
          <p:nvPr/>
        </p:nvSpPr>
        <p:spPr bwMode="auto">
          <a:xfrm>
            <a:off x="528638" y="8304213"/>
            <a:ext cx="596265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Because this forklift´s Center of Gravity (CG) is within the Stability Triangle, it will not tip over.</a:t>
            </a:r>
          </a:p>
        </p:txBody>
      </p:sp>
      <p:grpSp>
        <p:nvGrpSpPr>
          <p:cNvPr id="36868" name="Group 5">
            <a:extLst>
              <a:ext uri="{FF2B5EF4-FFF2-40B4-BE49-F238E27FC236}">
                <a16:creationId xmlns:a16="http://schemas.microsoft.com/office/drawing/2014/main" id="{C215F24E-DF59-491F-8679-E244B51F3E0F}"/>
              </a:ext>
            </a:extLst>
          </p:cNvPr>
          <p:cNvGrpSpPr>
            <a:grpSpLocks/>
          </p:cNvGrpSpPr>
          <p:nvPr/>
        </p:nvGrpSpPr>
        <p:grpSpPr bwMode="auto">
          <a:xfrm>
            <a:off x="4375150" y="5005388"/>
            <a:ext cx="1425575" cy="304800"/>
            <a:chOff x="1312" y="1593"/>
            <a:chExt cx="898" cy="192"/>
          </a:xfrm>
        </p:grpSpPr>
        <p:sp>
          <p:nvSpPr>
            <p:cNvPr id="36902" name="AutoShape 6">
              <a:extLst>
                <a:ext uri="{FF2B5EF4-FFF2-40B4-BE49-F238E27FC236}">
                  <a16:creationId xmlns:a16="http://schemas.microsoft.com/office/drawing/2014/main" id="{4B68B3CC-DBF1-494C-BE76-65423D1108B5}"/>
                </a:ext>
              </a:extLst>
            </p:cNvPr>
            <p:cNvSpPr>
              <a:spLocks noChangeArrowheads="1"/>
            </p:cNvSpPr>
            <p:nvPr/>
          </p:nvSpPr>
          <p:spPr bwMode="auto">
            <a:xfrm rot="10776734">
              <a:off x="1312" y="1639"/>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903" name="Text Box 7">
              <a:extLst>
                <a:ext uri="{FF2B5EF4-FFF2-40B4-BE49-F238E27FC236}">
                  <a16:creationId xmlns:a16="http://schemas.microsoft.com/office/drawing/2014/main" id="{761810B9-2015-42CD-AA50-E0F570784F3E}"/>
                </a:ext>
              </a:extLst>
            </p:cNvPr>
            <p:cNvSpPr txBox="1">
              <a:spLocks noChangeArrowheads="1"/>
            </p:cNvSpPr>
            <p:nvPr/>
          </p:nvSpPr>
          <p:spPr bwMode="auto">
            <a:xfrm>
              <a:off x="1469" y="1593"/>
              <a:ext cx="741"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Drive Axle</a:t>
              </a:r>
            </a:p>
          </p:txBody>
        </p:sp>
      </p:grpSp>
      <p:grpSp>
        <p:nvGrpSpPr>
          <p:cNvPr id="36869" name="Group 8">
            <a:extLst>
              <a:ext uri="{FF2B5EF4-FFF2-40B4-BE49-F238E27FC236}">
                <a16:creationId xmlns:a16="http://schemas.microsoft.com/office/drawing/2014/main" id="{C2E4AD0C-3687-46DA-9DC1-121E18672185}"/>
              </a:ext>
            </a:extLst>
          </p:cNvPr>
          <p:cNvGrpSpPr>
            <a:grpSpLocks/>
          </p:cNvGrpSpPr>
          <p:nvPr/>
        </p:nvGrpSpPr>
        <p:grpSpPr bwMode="auto">
          <a:xfrm>
            <a:off x="4384675" y="7232650"/>
            <a:ext cx="1652588" cy="304800"/>
            <a:chOff x="1320" y="2607"/>
            <a:chExt cx="1041" cy="192"/>
          </a:xfrm>
        </p:grpSpPr>
        <p:sp>
          <p:nvSpPr>
            <p:cNvPr id="36900" name="Text Box 9">
              <a:extLst>
                <a:ext uri="{FF2B5EF4-FFF2-40B4-BE49-F238E27FC236}">
                  <a16:creationId xmlns:a16="http://schemas.microsoft.com/office/drawing/2014/main" id="{56F83776-C9F2-435C-957A-31F3B4585D29}"/>
                </a:ext>
              </a:extLst>
            </p:cNvPr>
            <p:cNvSpPr txBox="1">
              <a:spLocks noChangeArrowheads="1"/>
            </p:cNvSpPr>
            <p:nvPr/>
          </p:nvSpPr>
          <p:spPr bwMode="auto">
            <a:xfrm>
              <a:off x="1497" y="2607"/>
              <a:ext cx="864"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Steering Axle</a:t>
              </a:r>
            </a:p>
          </p:txBody>
        </p:sp>
        <p:sp>
          <p:nvSpPr>
            <p:cNvPr id="36901" name="AutoShape 10">
              <a:extLst>
                <a:ext uri="{FF2B5EF4-FFF2-40B4-BE49-F238E27FC236}">
                  <a16:creationId xmlns:a16="http://schemas.microsoft.com/office/drawing/2014/main" id="{CAE1813F-05C8-4AE9-85DF-5A4DC5D45E5A}"/>
                </a:ext>
              </a:extLst>
            </p:cNvPr>
            <p:cNvSpPr>
              <a:spLocks noChangeArrowheads="1"/>
            </p:cNvSpPr>
            <p:nvPr/>
          </p:nvSpPr>
          <p:spPr bwMode="auto">
            <a:xfrm rot="10776734">
              <a:off x="1320" y="2660"/>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6870" name="AutoShape 38">
            <a:extLst>
              <a:ext uri="{FF2B5EF4-FFF2-40B4-BE49-F238E27FC236}">
                <a16:creationId xmlns:a16="http://schemas.microsoft.com/office/drawing/2014/main" id="{3999EEBF-1024-4219-807B-630EA2E7F64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71" name="Text Box 39">
            <a:extLst>
              <a:ext uri="{FF2B5EF4-FFF2-40B4-BE49-F238E27FC236}">
                <a16:creationId xmlns:a16="http://schemas.microsoft.com/office/drawing/2014/main" id="{87514173-8D78-41E9-9AAE-975DAE96C8DD}"/>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grpSp>
        <p:nvGrpSpPr>
          <p:cNvPr id="36872" name="Group 47">
            <a:extLst>
              <a:ext uri="{FF2B5EF4-FFF2-40B4-BE49-F238E27FC236}">
                <a16:creationId xmlns:a16="http://schemas.microsoft.com/office/drawing/2014/main" id="{02BA2FC8-073C-4C1C-92C5-1301BE25197A}"/>
              </a:ext>
            </a:extLst>
          </p:cNvPr>
          <p:cNvGrpSpPr>
            <a:grpSpLocks/>
          </p:cNvGrpSpPr>
          <p:nvPr/>
        </p:nvGrpSpPr>
        <p:grpSpPr bwMode="auto">
          <a:xfrm>
            <a:off x="2260600" y="3124200"/>
            <a:ext cx="2162175" cy="4916488"/>
            <a:chOff x="1424" y="1968"/>
            <a:chExt cx="1362" cy="3097"/>
          </a:xfrm>
        </p:grpSpPr>
        <p:grpSp>
          <p:nvGrpSpPr>
            <p:cNvPr id="36876" name="Group 13">
              <a:extLst>
                <a:ext uri="{FF2B5EF4-FFF2-40B4-BE49-F238E27FC236}">
                  <a16:creationId xmlns:a16="http://schemas.microsoft.com/office/drawing/2014/main" id="{D0129363-748C-4B8A-ADF2-5CF8E8DAC235}"/>
                </a:ext>
              </a:extLst>
            </p:cNvPr>
            <p:cNvGrpSpPr>
              <a:grpSpLocks/>
            </p:cNvGrpSpPr>
            <p:nvPr/>
          </p:nvGrpSpPr>
          <p:grpSpPr bwMode="auto">
            <a:xfrm>
              <a:off x="1424" y="1968"/>
              <a:ext cx="1362" cy="3097"/>
              <a:chOff x="528" y="816"/>
              <a:chExt cx="960" cy="2183"/>
            </a:xfrm>
          </p:grpSpPr>
          <p:grpSp>
            <p:nvGrpSpPr>
              <p:cNvPr id="36883" name="Group 14">
                <a:extLst>
                  <a:ext uri="{FF2B5EF4-FFF2-40B4-BE49-F238E27FC236}">
                    <a16:creationId xmlns:a16="http://schemas.microsoft.com/office/drawing/2014/main" id="{44E0177E-A4CC-407C-AF55-631C850CF4FD}"/>
                  </a:ext>
                </a:extLst>
              </p:cNvPr>
              <p:cNvGrpSpPr>
                <a:grpSpLocks/>
              </p:cNvGrpSpPr>
              <p:nvPr/>
            </p:nvGrpSpPr>
            <p:grpSpPr bwMode="auto">
              <a:xfrm rot="5376734">
                <a:off x="-84" y="1428"/>
                <a:ext cx="2183" cy="960"/>
                <a:chOff x="1653" y="3420"/>
                <a:chExt cx="2166" cy="693"/>
              </a:xfrm>
            </p:grpSpPr>
            <p:sp>
              <p:nvSpPr>
                <p:cNvPr id="36887" name="AutoShape 15">
                  <a:extLst>
                    <a:ext uri="{FF2B5EF4-FFF2-40B4-BE49-F238E27FC236}">
                      <a16:creationId xmlns:a16="http://schemas.microsoft.com/office/drawing/2014/main" id="{BC289718-82E0-48FE-8759-887787D9BC88}"/>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88" name="AutoShape 16">
                  <a:extLst>
                    <a:ext uri="{FF2B5EF4-FFF2-40B4-BE49-F238E27FC236}">
                      <a16:creationId xmlns:a16="http://schemas.microsoft.com/office/drawing/2014/main" id="{9546D397-59DB-4E98-B1A7-50FAE2872980}"/>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6889" name="Group 17">
                  <a:extLst>
                    <a:ext uri="{FF2B5EF4-FFF2-40B4-BE49-F238E27FC236}">
                      <a16:creationId xmlns:a16="http://schemas.microsoft.com/office/drawing/2014/main" id="{DA1A05FD-E76C-421F-86F7-88E0DCBD5B0E}"/>
                    </a:ext>
                  </a:extLst>
                </p:cNvPr>
                <p:cNvGrpSpPr>
                  <a:grpSpLocks/>
                </p:cNvGrpSpPr>
                <p:nvPr/>
              </p:nvGrpSpPr>
              <p:grpSpPr bwMode="auto">
                <a:xfrm>
                  <a:off x="2400" y="3456"/>
                  <a:ext cx="1419" cy="633"/>
                  <a:chOff x="2469" y="2499"/>
                  <a:chExt cx="1419" cy="633"/>
                </a:xfrm>
              </p:grpSpPr>
              <p:sp>
                <p:nvSpPr>
                  <p:cNvPr id="36897" name="Rectangle 18">
                    <a:extLst>
                      <a:ext uri="{FF2B5EF4-FFF2-40B4-BE49-F238E27FC236}">
                        <a16:creationId xmlns:a16="http://schemas.microsoft.com/office/drawing/2014/main" id="{BC9F4F01-A20F-4418-B6F1-0DA7448DE3AC}"/>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8" name="Arc 19">
                    <a:extLst>
                      <a:ext uri="{FF2B5EF4-FFF2-40B4-BE49-F238E27FC236}">
                        <a16:creationId xmlns:a16="http://schemas.microsoft.com/office/drawing/2014/main" id="{5862FDB2-CBB0-4AA7-8115-C0167535C700}"/>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6899" name="Rectangle 20">
                    <a:extLst>
                      <a:ext uri="{FF2B5EF4-FFF2-40B4-BE49-F238E27FC236}">
                        <a16:creationId xmlns:a16="http://schemas.microsoft.com/office/drawing/2014/main" id="{273472A3-8288-451F-85BC-36DCAF5AD00B}"/>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6890" name="AutoShape 21">
                  <a:extLst>
                    <a:ext uri="{FF2B5EF4-FFF2-40B4-BE49-F238E27FC236}">
                      <a16:creationId xmlns:a16="http://schemas.microsoft.com/office/drawing/2014/main" id="{5872F327-1D0D-4137-A5D6-F0C4B5A07A5B}"/>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1" name="AutoShape 22">
                  <a:extLst>
                    <a:ext uri="{FF2B5EF4-FFF2-40B4-BE49-F238E27FC236}">
                      <a16:creationId xmlns:a16="http://schemas.microsoft.com/office/drawing/2014/main" id="{931B8B46-50B5-4A99-A485-1609338F21E3}"/>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2" name="AutoShape 23">
                  <a:extLst>
                    <a:ext uri="{FF2B5EF4-FFF2-40B4-BE49-F238E27FC236}">
                      <a16:creationId xmlns:a16="http://schemas.microsoft.com/office/drawing/2014/main" id="{5B520034-55B8-4C0C-BADF-8250A94BBA84}"/>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3" name="AutoShape 24">
                  <a:extLst>
                    <a:ext uri="{FF2B5EF4-FFF2-40B4-BE49-F238E27FC236}">
                      <a16:creationId xmlns:a16="http://schemas.microsoft.com/office/drawing/2014/main" id="{A7ACF123-D5AB-49EF-BF90-200963FC09B4}"/>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4" name="Rectangle 25">
                  <a:extLst>
                    <a:ext uri="{FF2B5EF4-FFF2-40B4-BE49-F238E27FC236}">
                      <a16:creationId xmlns:a16="http://schemas.microsoft.com/office/drawing/2014/main" id="{DC5DE00F-C74B-403B-8F32-B7037E66277B}"/>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5" name="AutoShape 26" descr="10%">
                  <a:extLst>
                    <a:ext uri="{FF2B5EF4-FFF2-40B4-BE49-F238E27FC236}">
                      <a16:creationId xmlns:a16="http://schemas.microsoft.com/office/drawing/2014/main" id="{A93AC40A-8B6E-4550-8ED7-FBBCCB3E4EC5}"/>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96" name="Rectangle 27">
                  <a:extLst>
                    <a:ext uri="{FF2B5EF4-FFF2-40B4-BE49-F238E27FC236}">
                      <a16:creationId xmlns:a16="http://schemas.microsoft.com/office/drawing/2014/main" id="{C8D9A4D3-EA52-437B-B4E4-F17D643AFDB0}"/>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6884" name="Oval 28">
                <a:extLst>
                  <a:ext uri="{FF2B5EF4-FFF2-40B4-BE49-F238E27FC236}">
                    <a16:creationId xmlns:a16="http://schemas.microsoft.com/office/drawing/2014/main" id="{2B91EC3E-16F0-4032-A717-3C8F68EBC78F}"/>
                  </a:ext>
                </a:extLst>
              </p:cNvPr>
              <p:cNvSpPr>
                <a:spLocks noChangeArrowheads="1"/>
              </p:cNvSpPr>
              <p:nvPr/>
            </p:nvSpPr>
            <p:spPr bwMode="auto">
              <a:xfrm>
                <a:off x="960" y="2678"/>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85" name="Oval 29">
                <a:extLst>
                  <a:ext uri="{FF2B5EF4-FFF2-40B4-BE49-F238E27FC236}">
                    <a16:creationId xmlns:a16="http://schemas.microsoft.com/office/drawing/2014/main" id="{237A722C-B188-4521-BB74-9E11E5E2F6B9}"/>
                  </a:ext>
                </a:extLst>
              </p:cNvPr>
              <p:cNvSpPr>
                <a:spLocks noChangeArrowheads="1"/>
              </p:cNvSpPr>
              <p:nvPr/>
            </p:nvSpPr>
            <p:spPr bwMode="auto">
              <a:xfrm>
                <a:off x="591" y="1680"/>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86" name="Oval 30">
                <a:extLst>
                  <a:ext uri="{FF2B5EF4-FFF2-40B4-BE49-F238E27FC236}">
                    <a16:creationId xmlns:a16="http://schemas.microsoft.com/office/drawing/2014/main" id="{171A90C0-93EA-4B88-BDB3-3D793C203980}"/>
                  </a:ext>
                </a:extLst>
              </p:cNvPr>
              <p:cNvSpPr>
                <a:spLocks noChangeArrowheads="1"/>
              </p:cNvSpPr>
              <p:nvPr/>
            </p:nvSpPr>
            <p:spPr bwMode="auto">
              <a:xfrm>
                <a:off x="1305" y="1674"/>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6877" name="Group 40">
              <a:extLst>
                <a:ext uri="{FF2B5EF4-FFF2-40B4-BE49-F238E27FC236}">
                  <a16:creationId xmlns:a16="http://schemas.microsoft.com/office/drawing/2014/main" id="{B29F855F-9B1B-4410-AE34-EEE77EE51AD6}"/>
                </a:ext>
              </a:extLst>
            </p:cNvPr>
            <p:cNvGrpSpPr>
              <a:grpSpLocks/>
            </p:cNvGrpSpPr>
            <p:nvPr/>
          </p:nvGrpSpPr>
          <p:grpSpPr bwMode="auto">
            <a:xfrm>
              <a:off x="1974" y="3911"/>
              <a:ext cx="288" cy="284"/>
              <a:chOff x="672" y="3552"/>
              <a:chExt cx="240" cy="240"/>
            </a:xfrm>
          </p:grpSpPr>
          <p:sp>
            <p:nvSpPr>
              <p:cNvPr id="36878" name="Oval 41">
                <a:extLst>
                  <a:ext uri="{FF2B5EF4-FFF2-40B4-BE49-F238E27FC236}">
                    <a16:creationId xmlns:a16="http://schemas.microsoft.com/office/drawing/2014/main" id="{F33E2EEF-D02D-4459-B129-0EB6719983A9}"/>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6879" name="Group 42">
                <a:extLst>
                  <a:ext uri="{FF2B5EF4-FFF2-40B4-BE49-F238E27FC236}">
                    <a16:creationId xmlns:a16="http://schemas.microsoft.com/office/drawing/2014/main" id="{97B1AF5D-1303-4D79-8FB5-6A52BED49436}"/>
                  </a:ext>
                </a:extLst>
              </p:cNvPr>
              <p:cNvGrpSpPr>
                <a:grpSpLocks/>
              </p:cNvGrpSpPr>
              <p:nvPr/>
            </p:nvGrpSpPr>
            <p:grpSpPr bwMode="auto">
              <a:xfrm>
                <a:off x="699" y="3576"/>
                <a:ext cx="187" cy="192"/>
                <a:chOff x="833" y="1087"/>
                <a:chExt cx="263" cy="254"/>
              </a:xfrm>
            </p:grpSpPr>
            <p:sp>
              <p:nvSpPr>
                <p:cNvPr id="36880" name="AutoShape 43">
                  <a:extLst>
                    <a:ext uri="{FF2B5EF4-FFF2-40B4-BE49-F238E27FC236}">
                      <a16:creationId xmlns:a16="http://schemas.microsoft.com/office/drawing/2014/main" id="{B26A44A2-72AB-410E-A7A5-9DB8E82D02BF}"/>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81" name="AutoShape 44">
                  <a:extLst>
                    <a:ext uri="{FF2B5EF4-FFF2-40B4-BE49-F238E27FC236}">
                      <a16:creationId xmlns:a16="http://schemas.microsoft.com/office/drawing/2014/main" id="{C9FA5C45-02D2-46F6-8259-ED0A3F288FC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6882" name="Oval 45">
                  <a:extLst>
                    <a:ext uri="{FF2B5EF4-FFF2-40B4-BE49-F238E27FC236}">
                      <a16:creationId xmlns:a16="http://schemas.microsoft.com/office/drawing/2014/main" id="{F8616DBB-7020-4B7B-BBB0-0413DC9FC352}"/>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6873" name="Text Box 48">
            <a:extLst>
              <a:ext uri="{FF2B5EF4-FFF2-40B4-BE49-F238E27FC236}">
                <a16:creationId xmlns:a16="http://schemas.microsoft.com/office/drawing/2014/main" id="{4192E7BD-18DA-4BF2-B492-6502E585DC89}"/>
              </a:ext>
            </a:extLst>
          </p:cNvPr>
          <p:cNvSpPr txBox="1">
            <a:spLocks noChangeArrowheads="1"/>
          </p:cNvSpPr>
          <p:nvPr/>
        </p:nvSpPr>
        <p:spPr bwMode="auto">
          <a:xfrm rot="-5400000">
            <a:off x="1732757" y="710644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aphicFrame>
        <p:nvGraphicFramePr>
          <p:cNvPr id="36874" name="Rectangle 49">
            <a:extLst>
              <a:ext uri="{FF2B5EF4-FFF2-40B4-BE49-F238E27FC236}">
                <a16:creationId xmlns:a16="http://schemas.microsoft.com/office/drawing/2014/main" id="{28C82A91-E3E3-4E3F-A288-4A9920B6CD59}"/>
              </a:ext>
            </a:extLst>
          </p:cNvPr>
          <p:cNvGraphicFramePr>
            <a:graphicFrameLocks/>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36912" name="Clip" r:id="rId4" imgW="0" imgH="0" progId="MS_ClipArt_Gallery.2">
                  <p:embed/>
                </p:oleObj>
              </mc:Choice>
              <mc:Fallback>
                <p:oleObj name="Clip" r:id="rId4" imgW="0" imgH="0" progId="MS_ClipArt_Gallery.2">
                  <p:embed/>
                  <p:pic>
                    <p:nvPicPr>
                      <p:cNvPr id="0" name="Rectangle 4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6875" name="Picture 52" descr="C:\Documents and Settings\schwabtl.SCHWABTL-56480\Desktop\triciclo.jpg">
            <a:extLst>
              <a:ext uri="{FF2B5EF4-FFF2-40B4-BE49-F238E27FC236}">
                <a16:creationId xmlns:a16="http://schemas.microsoft.com/office/drawing/2014/main" id="{72A98628-9E0B-4CB3-8D81-112D0B294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3067050"/>
            <a:ext cx="1200150" cy="11525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A09DC5A6-CEF0-43EB-8D6D-6FBE7E8020B4}"/>
              </a:ext>
            </a:extLst>
          </p:cNvPr>
          <p:cNvSpPr txBox="1">
            <a:spLocks noChangeArrowheads="1"/>
          </p:cNvSpPr>
          <p:nvPr/>
        </p:nvSpPr>
        <p:spPr bwMode="auto">
          <a:xfrm>
            <a:off x="261938" y="1214438"/>
            <a:ext cx="6202362" cy="1581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Los tres puntos de apoyo son las dos ruedas motrizes de adelante y el punto de dirección de atrás. </a:t>
            </a:r>
          </a:p>
          <a:p>
            <a:endParaRPr lang="en-US" altLang="en-US"/>
          </a:p>
          <a:p>
            <a:r>
              <a:rPr lang="en-US" altLang="en-US"/>
              <a:t>El tríangulo formado por estos tres puntos se llama El Triángulo de Estabilidad. </a:t>
            </a:r>
          </a:p>
          <a:p>
            <a:endParaRPr lang="en-US" altLang="en-US"/>
          </a:p>
          <a:p>
            <a:r>
              <a:rPr lang="en-US" altLang="en-US"/>
              <a:t>O sea, la estabilidad de un montacargas se parece a la de un triciclo.</a:t>
            </a:r>
          </a:p>
        </p:txBody>
      </p:sp>
      <p:sp>
        <p:nvSpPr>
          <p:cNvPr id="37891" name="Text Box 3">
            <a:extLst>
              <a:ext uri="{FF2B5EF4-FFF2-40B4-BE49-F238E27FC236}">
                <a16:creationId xmlns:a16="http://schemas.microsoft.com/office/drawing/2014/main" id="{FEA8C4F2-7F68-4562-8D56-13D003996CA4}"/>
              </a:ext>
            </a:extLst>
          </p:cNvPr>
          <p:cNvSpPr txBox="1">
            <a:spLocks noChangeArrowheads="1"/>
          </p:cNvSpPr>
          <p:nvPr/>
        </p:nvSpPr>
        <p:spPr bwMode="auto">
          <a:xfrm>
            <a:off x="528638" y="8304213"/>
            <a:ext cx="596265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El Centro de Gravedad (CG) de este montacargas esta dentro del Triángulo de Estabilidad y por lo tanto, no se volcará.</a:t>
            </a:r>
          </a:p>
        </p:txBody>
      </p:sp>
      <p:grpSp>
        <p:nvGrpSpPr>
          <p:cNvPr id="37892" name="Group 4">
            <a:extLst>
              <a:ext uri="{FF2B5EF4-FFF2-40B4-BE49-F238E27FC236}">
                <a16:creationId xmlns:a16="http://schemas.microsoft.com/office/drawing/2014/main" id="{A02FF356-6C79-43AB-9113-F749C5198114}"/>
              </a:ext>
            </a:extLst>
          </p:cNvPr>
          <p:cNvGrpSpPr>
            <a:grpSpLocks/>
          </p:cNvGrpSpPr>
          <p:nvPr/>
        </p:nvGrpSpPr>
        <p:grpSpPr bwMode="auto">
          <a:xfrm>
            <a:off x="4375150" y="5005388"/>
            <a:ext cx="1425575" cy="304800"/>
            <a:chOff x="1312" y="1593"/>
            <a:chExt cx="898" cy="192"/>
          </a:xfrm>
        </p:grpSpPr>
        <p:sp>
          <p:nvSpPr>
            <p:cNvPr id="37925" name="AutoShape 5">
              <a:extLst>
                <a:ext uri="{FF2B5EF4-FFF2-40B4-BE49-F238E27FC236}">
                  <a16:creationId xmlns:a16="http://schemas.microsoft.com/office/drawing/2014/main" id="{ED5695C8-79E5-4AF2-A801-DCD2112A655D}"/>
                </a:ext>
              </a:extLst>
            </p:cNvPr>
            <p:cNvSpPr>
              <a:spLocks noChangeArrowheads="1"/>
            </p:cNvSpPr>
            <p:nvPr/>
          </p:nvSpPr>
          <p:spPr bwMode="auto">
            <a:xfrm rot="10776734">
              <a:off x="1312" y="1639"/>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26" name="Text Box 6">
              <a:extLst>
                <a:ext uri="{FF2B5EF4-FFF2-40B4-BE49-F238E27FC236}">
                  <a16:creationId xmlns:a16="http://schemas.microsoft.com/office/drawing/2014/main" id="{D0B178BB-C65D-43AB-8828-27CAFA062994}"/>
                </a:ext>
              </a:extLst>
            </p:cNvPr>
            <p:cNvSpPr txBox="1">
              <a:spLocks noChangeArrowheads="1"/>
            </p:cNvSpPr>
            <p:nvPr/>
          </p:nvSpPr>
          <p:spPr bwMode="auto">
            <a:xfrm>
              <a:off x="1469" y="1593"/>
              <a:ext cx="741"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Eje motriz</a:t>
              </a:r>
            </a:p>
          </p:txBody>
        </p:sp>
      </p:grpSp>
      <p:grpSp>
        <p:nvGrpSpPr>
          <p:cNvPr id="37893" name="Group 7">
            <a:extLst>
              <a:ext uri="{FF2B5EF4-FFF2-40B4-BE49-F238E27FC236}">
                <a16:creationId xmlns:a16="http://schemas.microsoft.com/office/drawing/2014/main" id="{50F57164-713F-41EF-8186-2D00550E85EE}"/>
              </a:ext>
            </a:extLst>
          </p:cNvPr>
          <p:cNvGrpSpPr>
            <a:grpSpLocks/>
          </p:cNvGrpSpPr>
          <p:nvPr/>
        </p:nvGrpSpPr>
        <p:grpSpPr bwMode="auto">
          <a:xfrm>
            <a:off x="4384675" y="7232650"/>
            <a:ext cx="1652588" cy="304800"/>
            <a:chOff x="1320" y="2607"/>
            <a:chExt cx="1041" cy="192"/>
          </a:xfrm>
        </p:grpSpPr>
        <p:sp>
          <p:nvSpPr>
            <p:cNvPr id="37923" name="Text Box 8">
              <a:extLst>
                <a:ext uri="{FF2B5EF4-FFF2-40B4-BE49-F238E27FC236}">
                  <a16:creationId xmlns:a16="http://schemas.microsoft.com/office/drawing/2014/main" id="{A942F6D2-5D22-4E2A-A2AF-4E314069ACF2}"/>
                </a:ext>
              </a:extLst>
            </p:cNvPr>
            <p:cNvSpPr txBox="1">
              <a:spLocks noChangeArrowheads="1"/>
            </p:cNvSpPr>
            <p:nvPr/>
          </p:nvSpPr>
          <p:spPr bwMode="auto">
            <a:xfrm>
              <a:off x="1497" y="2607"/>
              <a:ext cx="864"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Eje direccional</a:t>
              </a:r>
            </a:p>
          </p:txBody>
        </p:sp>
        <p:sp>
          <p:nvSpPr>
            <p:cNvPr id="37924" name="AutoShape 9">
              <a:extLst>
                <a:ext uri="{FF2B5EF4-FFF2-40B4-BE49-F238E27FC236}">
                  <a16:creationId xmlns:a16="http://schemas.microsoft.com/office/drawing/2014/main" id="{AC1E094F-F2F6-42B5-8284-9F9589F2C173}"/>
                </a:ext>
              </a:extLst>
            </p:cNvPr>
            <p:cNvSpPr>
              <a:spLocks noChangeArrowheads="1"/>
            </p:cNvSpPr>
            <p:nvPr/>
          </p:nvSpPr>
          <p:spPr bwMode="auto">
            <a:xfrm rot="10776734">
              <a:off x="1320" y="2660"/>
              <a:ext cx="192" cy="96"/>
            </a:xfrm>
            <a:prstGeom prst="chevron">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7894" name="AutoShape 10">
            <a:extLst>
              <a:ext uri="{FF2B5EF4-FFF2-40B4-BE49-F238E27FC236}">
                <a16:creationId xmlns:a16="http://schemas.microsoft.com/office/drawing/2014/main" id="{C2402EC6-CB84-4E3B-80DB-280ECA44FDA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895" name="Text Box 11">
            <a:extLst>
              <a:ext uri="{FF2B5EF4-FFF2-40B4-BE49-F238E27FC236}">
                <a16:creationId xmlns:a16="http://schemas.microsoft.com/office/drawing/2014/main" id="{3AE9A101-3BEB-4DDA-8991-123676438E5E}"/>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grpSp>
        <p:nvGrpSpPr>
          <p:cNvPr id="37896" name="Group 12">
            <a:extLst>
              <a:ext uri="{FF2B5EF4-FFF2-40B4-BE49-F238E27FC236}">
                <a16:creationId xmlns:a16="http://schemas.microsoft.com/office/drawing/2014/main" id="{C0652861-827F-4960-8563-AE764908F789}"/>
              </a:ext>
            </a:extLst>
          </p:cNvPr>
          <p:cNvGrpSpPr>
            <a:grpSpLocks/>
          </p:cNvGrpSpPr>
          <p:nvPr/>
        </p:nvGrpSpPr>
        <p:grpSpPr bwMode="auto">
          <a:xfrm>
            <a:off x="2260600" y="3124200"/>
            <a:ext cx="2162175" cy="4916488"/>
            <a:chOff x="1424" y="1968"/>
            <a:chExt cx="1362" cy="3097"/>
          </a:xfrm>
        </p:grpSpPr>
        <p:grpSp>
          <p:nvGrpSpPr>
            <p:cNvPr id="37899" name="Group 13">
              <a:extLst>
                <a:ext uri="{FF2B5EF4-FFF2-40B4-BE49-F238E27FC236}">
                  <a16:creationId xmlns:a16="http://schemas.microsoft.com/office/drawing/2014/main" id="{A1C626C9-D4EE-4B27-B404-C49EA9ABC2DE}"/>
                </a:ext>
              </a:extLst>
            </p:cNvPr>
            <p:cNvGrpSpPr>
              <a:grpSpLocks/>
            </p:cNvGrpSpPr>
            <p:nvPr/>
          </p:nvGrpSpPr>
          <p:grpSpPr bwMode="auto">
            <a:xfrm>
              <a:off x="1424" y="1968"/>
              <a:ext cx="1362" cy="3097"/>
              <a:chOff x="528" y="816"/>
              <a:chExt cx="960" cy="2183"/>
            </a:xfrm>
          </p:grpSpPr>
          <p:grpSp>
            <p:nvGrpSpPr>
              <p:cNvPr id="37906" name="Group 14">
                <a:extLst>
                  <a:ext uri="{FF2B5EF4-FFF2-40B4-BE49-F238E27FC236}">
                    <a16:creationId xmlns:a16="http://schemas.microsoft.com/office/drawing/2014/main" id="{D7AFFB0D-9067-4C7E-A5AA-BC7212611DC5}"/>
                  </a:ext>
                </a:extLst>
              </p:cNvPr>
              <p:cNvGrpSpPr>
                <a:grpSpLocks/>
              </p:cNvGrpSpPr>
              <p:nvPr/>
            </p:nvGrpSpPr>
            <p:grpSpPr bwMode="auto">
              <a:xfrm rot="5376734">
                <a:off x="-84" y="1428"/>
                <a:ext cx="2183" cy="960"/>
                <a:chOff x="1653" y="3420"/>
                <a:chExt cx="2166" cy="693"/>
              </a:xfrm>
            </p:grpSpPr>
            <p:sp>
              <p:nvSpPr>
                <p:cNvPr id="37910" name="AutoShape 15">
                  <a:extLst>
                    <a:ext uri="{FF2B5EF4-FFF2-40B4-BE49-F238E27FC236}">
                      <a16:creationId xmlns:a16="http://schemas.microsoft.com/office/drawing/2014/main" id="{A9EC49CF-4DD4-4BBF-AB9A-7CA56C9A5CDE}"/>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1" name="AutoShape 16">
                  <a:extLst>
                    <a:ext uri="{FF2B5EF4-FFF2-40B4-BE49-F238E27FC236}">
                      <a16:creationId xmlns:a16="http://schemas.microsoft.com/office/drawing/2014/main" id="{5CE8DF53-8FA1-41E0-9BE0-0DC080F5BC47}"/>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7912" name="Group 17">
                  <a:extLst>
                    <a:ext uri="{FF2B5EF4-FFF2-40B4-BE49-F238E27FC236}">
                      <a16:creationId xmlns:a16="http://schemas.microsoft.com/office/drawing/2014/main" id="{878B62AD-5267-47B9-A978-42879DE050FC}"/>
                    </a:ext>
                  </a:extLst>
                </p:cNvPr>
                <p:cNvGrpSpPr>
                  <a:grpSpLocks/>
                </p:cNvGrpSpPr>
                <p:nvPr/>
              </p:nvGrpSpPr>
              <p:grpSpPr bwMode="auto">
                <a:xfrm>
                  <a:off x="2400" y="3456"/>
                  <a:ext cx="1419" cy="633"/>
                  <a:chOff x="2469" y="2499"/>
                  <a:chExt cx="1419" cy="633"/>
                </a:xfrm>
              </p:grpSpPr>
              <p:sp>
                <p:nvSpPr>
                  <p:cNvPr id="37920" name="Rectangle 18">
                    <a:extLst>
                      <a:ext uri="{FF2B5EF4-FFF2-40B4-BE49-F238E27FC236}">
                        <a16:creationId xmlns:a16="http://schemas.microsoft.com/office/drawing/2014/main" id="{3AA8E850-917C-45CD-A17C-063165580CC0}"/>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21" name="Arc 19">
                    <a:extLst>
                      <a:ext uri="{FF2B5EF4-FFF2-40B4-BE49-F238E27FC236}">
                        <a16:creationId xmlns:a16="http://schemas.microsoft.com/office/drawing/2014/main" id="{D080BE67-6BC2-4A9B-AD30-132DFD7027D3}"/>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922" name="Rectangle 20">
                    <a:extLst>
                      <a:ext uri="{FF2B5EF4-FFF2-40B4-BE49-F238E27FC236}">
                        <a16:creationId xmlns:a16="http://schemas.microsoft.com/office/drawing/2014/main" id="{7BCA045A-EB96-4EE3-B2B9-AB73FD9C0317}"/>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7913" name="AutoShape 21">
                  <a:extLst>
                    <a:ext uri="{FF2B5EF4-FFF2-40B4-BE49-F238E27FC236}">
                      <a16:creationId xmlns:a16="http://schemas.microsoft.com/office/drawing/2014/main" id="{31DA5BD3-4277-4DB6-9E66-753F414AD1CF}"/>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4" name="AutoShape 22">
                  <a:extLst>
                    <a:ext uri="{FF2B5EF4-FFF2-40B4-BE49-F238E27FC236}">
                      <a16:creationId xmlns:a16="http://schemas.microsoft.com/office/drawing/2014/main" id="{A2241F9B-BB9A-4146-B889-72356FF014B6}"/>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5" name="AutoShape 23">
                  <a:extLst>
                    <a:ext uri="{FF2B5EF4-FFF2-40B4-BE49-F238E27FC236}">
                      <a16:creationId xmlns:a16="http://schemas.microsoft.com/office/drawing/2014/main" id="{6946F33A-DD22-45C5-B098-5AC46BDF124B}"/>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6" name="AutoShape 24">
                  <a:extLst>
                    <a:ext uri="{FF2B5EF4-FFF2-40B4-BE49-F238E27FC236}">
                      <a16:creationId xmlns:a16="http://schemas.microsoft.com/office/drawing/2014/main" id="{75A2C1E1-CD57-450B-B5D7-7AAE8638BDFE}"/>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7" name="Rectangle 25">
                  <a:extLst>
                    <a:ext uri="{FF2B5EF4-FFF2-40B4-BE49-F238E27FC236}">
                      <a16:creationId xmlns:a16="http://schemas.microsoft.com/office/drawing/2014/main" id="{68AA3E84-D6CB-4F76-B1BA-3E476AEB2D53}"/>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8" name="AutoShape 26" descr="10%">
                  <a:extLst>
                    <a:ext uri="{FF2B5EF4-FFF2-40B4-BE49-F238E27FC236}">
                      <a16:creationId xmlns:a16="http://schemas.microsoft.com/office/drawing/2014/main" id="{BFAB2795-1BEC-4AD6-BC09-C00C923AFE72}"/>
                    </a:ext>
                  </a:extLst>
                </p:cNvPr>
                <p:cNvSpPr>
                  <a:spLocks noChangeArrowheads="1"/>
                </p:cNvSpPr>
                <p:nvPr/>
              </p:nvSpPr>
              <p:spPr bwMode="auto">
                <a:xfrm rot="5387547">
                  <a:off x="2782" y="3267"/>
                  <a:ext cx="528" cy="1005"/>
                </a:xfrm>
                <a:prstGeom prst="triangle">
                  <a:avLst>
                    <a:gd name="adj" fmla="val 50000"/>
                  </a:avLst>
                </a:prstGeom>
                <a:blipFill dpi="0" rotWithShape="0">
                  <a:blip r:embed="rId2"/>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19" name="Rectangle 27">
                  <a:extLst>
                    <a:ext uri="{FF2B5EF4-FFF2-40B4-BE49-F238E27FC236}">
                      <a16:creationId xmlns:a16="http://schemas.microsoft.com/office/drawing/2014/main" id="{2EA1F4C8-C263-4CC4-AD12-4C2C514F0AAD}"/>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7907" name="Oval 28">
                <a:extLst>
                  <a:ext uri="{FF2B5EF4-FFF2-40B4-BE49-F238E27FC236}">
                    <a16:creationId xmlns:a16="http://schemas.microsoft.com/office/drawing/2014/main" id="{20DAB4B5-6654-40E2-95E7-3B90A40DA25A}"/>
                  </a:ext>
                </a:extLst>
              </p:cNvPr>
              <p:cNvSpPr>
                <a:spLocks noChangeArrowheads="1"/>
              </p:cNvSpPr>
              <p:nvPr/>
            </p:nvSpPr>
            <p:spPr bwMode="auto">
              <a:xfrm>
                <a:off x="960" y="2678"/>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08" name="Oval 29">
                <a:extLst>
                  <a:ext uri="{FF2B5EF4-FFF2-40B4-BE49-F238E27FC236}">
                    <a16:creationId xmlns:a16="http://schemas.microsoft.com/office/drawing/2014/main" id="{846BE119-57D8-4E8E-8917-4279FF39F8AF}"/>
                  </a:ext>
                </a:extLst>
              </p:cNvPr>
              <p:cNvSpPr>
                <a:spLocks noChangeArrowheads="1"/>
              </p:cNvSpPr>
              <p:nvPr/>
            </p:nvSpPr>
            <p:spPr bwMode="auto">
              <a:xfrm>
                <a:off x="591" y="1680"/>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09" name="Oval 30">
                <a:extLst>
                  <a:ext uri="{FF2B5EF4-FFF2-40B4-BE49-F238E27FC236}">
                    <a16:creationId xmlns:a16="http://schemas.microsoft.com/office/drawing/2014/main" id="{F3B6738A-20FD-4666-AAB3-4BDD0CBD956A}"/>
                  </a:ext>
                </a:extLst>
              </p:cNvPr>
              <p:cNvSpPr>
                <a:spLocks noChangeArrowheads="1"/>
              </p:cNvSpPr>
              <p:nvPr/>
            </p:nvSpPr>
            <p:spPr bwMode="auto">
              <a:xfrm>
                <a:off x="1305" y="1674"/>
                <a:ext cx="96" cy="96"/>
              </a:xfrm>
              <a:prstGeom prst="ellipse">
                <a:avLst/>
              </a:prstGeom>
              <a:noFill/>
              <a:ln w="6350">
                <a:solidFill>
                  <a:schemeClr val="tx1"/>
                </a:solidFill>
                <a:prstDash val="dash"/>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7900" name="Group 31">
              <a:extLst>
                <a:ext uri="{FF2B5EF4-FFF2-40B4-BE49-F238E27FC236}">
                  <a16:creationId xmlns:a16="http://schemas.microsoft.com/office/drawing/2014/main" id="{F37B206C-FC27-4260-B62C-A7B28DA59CA6}"/>
                </a:ext>
              </a:extLst>
            </p:cNvPr>
            <p:cNvGrpSpPr>
              <a:grpSpLocks/>
            </p:cNvGrpSpPr>
            <p:nvPr/>
          </p:nvGrpSpPr>
          <p:grpSpPr bwMode="auto">
            <a:xfrm>
              <a:off x="1974" y="3911"/>
              <a:ext cx="288" cy="284"/>
              <a:chOff x="672" y="3552"/>
              <a:chExt cx="240" cy="240"/>
            </a:xfrm>
          </p:grpSpPr>
          <p:sp>
            <p:nvSpPr>
              <p:cNvPr id="37901" name="Oval 32">
                <a:extLst>
                  <a:ext uri="{FF2B5EF4-FFF2-40B4-BE49-F238E27FC236}">
                    <a16:creationId xmlns:a16="http://schemas.microsoft.com/office/drawing/2014/main" id="{B8E4469F-9A0B-4017-B87D-92C56C4BBAC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7902" name="Group 33">
                <a:extLst>
                  <a:ext uri="{FF2B5EF4-FFF2-40B4-BE49-F238E27FC236}">
                    <a16:creationId xmlns:a16="http://schemas.microsoft.com/office/drawing/2014/main" id="{6FDB9ABF-C8CD-44B7-9E10-CE9DBED90804}"/>
                  </a:ext>
                </a:extLst>
              </p:cNvPr>
              <p:cNvGrpSpPr>
                <a:grpSpLocks/>
              </p:cNvGrpSpPr>
              <p:nvPr/>
            </p:nvGrpSpPr>
            <p:grpSpPr bwMode="auto">
              <a:xfrm>
                <a:off x="699" y="3576"/>
                <a:ext cx="187" cy="192"/>
                <a:chOff x="833" y="1087"/>
                <a:chExt cx="263" cy="254"/>
              </a:xfrm>
            </p:grpSpPr>
            <p:sp>
              <p:nvSpPr>
                <p:cNvPr id="37903" name="AutoShape 34">
                  <a:extLst>
                    <a:ext uri="{FF2B5EF4-FFF2-40B4-BE49-F238E27FC236}">
                      <a16:creationId xmlns:a16="http://schemas.microsoft.com/office/drawing/2014/main" id="{71336931-963A-4EB3-9B61-FC69FF2CEF0D}"/>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04" name="AutoShape 35">
                  <a:extLst>
                    <a:ext uri="{FF2B5EF4-FFF2-40B4-BE49-F238E27FC236}">
                      <a16:creationId xmlns:a16="http://schemas.microsoft.com/office/drawing/2014/main" id="{E4CD14CB-9983-4AED-87F6-F57B13C166D5}"/>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7905" name="Oval 36">
                  <a:extLst>
                    <a:ext uri="{FF2B5EF4-FFF2-40B4-BE49-F238E27FC236}">
                      <a16:creationId xmlns:a16="http://schemas.microsoft.com/office/drawing/2014/main" id="{00AB3ED6-A7B5-44C0-A816-400BAC3BDD3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37897" name="Text Box 37">
            <a:extLst>
              <a:ext uri="{FF2B5EF4-FFF2-40B4-BE49-F238E27FC236}">
                <a16:creationId xmlns:a16="http://schemas.microsoft.com/office/drawing/2014/main" id="{148EAE64-ECE8-48E7-AEDC-4D27476C28C7}"/>
              </a:ext>
            </a:extLst>
          </p:cNvPr>
          <p:cNvSpPr txBox="1">
            <a:spLocks noChangeArrowheads="1"/>
          </p:cNvSpPr>
          <p:nvPr/>
        </p:nvSpPr>
        <p:spPr bwMode="auto">
          <a:xfrm rot="-5400000">
            <a:off x="1732757" y="7106443"/>
            <a:ext cx="863600"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pic>
        <p:nvPicPr>
          <p:cNvPr id="37898" name="Picture 38" descr="C:\Documents and Settings\schwabtl.SCHWABTL-56480\Desktop\triciclo.jpg">
            <a:extLst>
              <a:ext uri="{FF2B5EF4-FFF2-40B4-BE49-F238E27FC236}">
                <a16:creationId xmlns:a16="http://schemas.microsoft.com/office/drawing/2014/main" id="{DE52648B-99FC-4E77-ABE0-D1E7DD4F8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3067050"/>
            <a:ext cx="1200150" cy="11525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forkliftacc.jpg">
            <a:extLst>
              <a:ext uri="{FF2B5EF4-FFF2-40B4-BE49-F238E27FC236}">
                <a16:creationId xmlns:a16="http://schemas.microsoft.com/office/drawing/2014/main" id="{3E16C9D3-B92A-45C8-8608-4A4693FDA8CC}"/>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600075" y="1168400"/>
            <a:ext cx="58769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AutoShape 3">
            <a:extLst>
              <a:ext uri="{FF2B5EF4-FFF2-40B4-BE49-F238E27FC236}">
                <a16:creationId xmlns:a16="http://schemas.microsoft.com/office/drawing/2014/main" id="{88A500A1-80FC-439D-B56B-87ADDF5FF2C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16" name="Text Box 4">
            <a:extLst>
              <a:ext uri="{FF2B5EF4-FFF2-40B4-BE49-F238E27FC236}">
                <a16:creationId xmlns:a16="http://schemas.microsoft.com/office/drawing/2014/main" id="{684B8379-C611-406C-9D7D-5A0683E2CE3C}"/>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grpSp>
        <p:nvGrpSpPr>
          <p:cNvPr id="38917" name="Group 6">
            <a:extLst>
              <a:ext uri="{FF2B5EF4-FFF2-40B4-BE49-F238E27FC236}">
                <a16:creationId xmlns:a16="http://schemas.microsoft.com/office/drawing/2014/main" id="{485DFBCC-7342-4E79-8E8F-284A581128ED}"/>
              </a:ext>
            </a:extLst>
          </p:cNvPr>
          <p:cNvGrpSpPr>
            <a:grpSpLocks/>
          </p:cNvGrpSpPr>
          <p:nvPr/>
        </p:nvGrpSpPr>
        <p:grpSpPr bwMode="auto">
          <a:xfrm>
            <a:off x="457200" y="5897563"/>
            <a:ext cx="6019800" cy="2779712"/>
            <a:chOff x="288" y="3715"/>
            <a:chExt cx="3792" cy="1751"/>
          </a:xfrm>
        </p:grpSpPr>
        <p:sp>
          <p:nvSpPr>
            <p:cNvPr id="38919" name="Text Box 7">
              <a:extLst>
                <a:ext uri="{FF2B5EF4-FFF2-40B4-BE49-F238E27FC236}">
                  <a16:creationId xmlns:a16="http://schemas.microsoft.com/office/drawing/2014/main" id="{EDCD7F33-C423-4BA7-B4B8-D3E504AA311A}"/>
                </a:ext>
              </a:extLst>
            </p:cNvPr>
            <p:cNvSpPr txBox="1">
              <a:spLocks noChangeArrowheads="1"/>
            </p:cNvSpPr>
            <p:nvPr/>
          </p:nvSpPr>
          <p:spPr bwMode="auto">
            <a:xfrm>
              <a:off x="288" y="3715"/>
              <a:ext cx="3792" cy="32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This forklift tipped over because the Center of </a:t>
              </a:r>
              <a:br>
                <a:rPr lang="en-US" altLang="en-US"/>
              </a:br>
              <a:r>
                <a:rPr lang="en-US" altLang="en-US"/>
                <a:t>Gravity moved outside the Stability Triangle</a:t>
              </a:r>
            </a:p>
          </p:txBody>
        </p:sp>
        <p:grpSp>
          <p:nvGrpSpPr>
            <p:cNvPr id="38920" name="Group 8">
              <a:extLst>
                <a:ext uri="{FF2B5EF4-FFF2-40B4-BE49-F238E27FC236}">
                  <a16:creationId xmlns:a16="http://schemas.microsoft.com/office/drawing/2014/main" id="{291DA49F-0C4C-4855-83AE-E8B54689E1BE}"/>
                </a:ext>
              </a:extLst>
            </p:cNvPr>
            <p:cNvGrpSpPr>
              <a:grpSpLocks/>
            </p:cNvGrpSpPr>
            <p:nvPr/>
          </p:nvGrpSpPr>
          <p:grpSpPr bwMode="auto">
            <a:xfrm>
              <a:off x="1362" y="4347"/>
              <a:ext cx="538" cy="1119"/>
              <a:chOff x="1362" y="4347"/>
              <a:chExt cx="538" cy="1119"/>
            </a:xfrm>
          </p:grpSpPr>
          <p:grpSp>
            <p:nvGrpSpPr>
              <p:cNvPr id="38942" name="Group 9">
                <a:extLst>
                  <a:ext uri="{FF2B5EF4-FFF2-40B4-BE49-F238E27FC236}">
                    <a16:creationId xmlns:a16="http://schemas.microsoft.com/office/drawing/2014/main" id="{2B3A18D2-3D81-4F1F-A816-CEF31E39C3C0}"/>
                  </a:ext>
                </a:extLst>
              </p:cNvPr>
              <p:cNvGrpSpPr>
                <a:grpSpLocks/>
              </p:cNvGrpSpPr>
              <p:nvPr/>
            </p:nvGrpSpPr>
            <p:grpSpPr bwMode="auto">
              <a:xfrm rot="5400000">
                <a:off x="1097" y="4664"/>
                <a:ext cx="1119" cy="486"/>
                <a:chOff x="1653" y="3420"/>
                <a:chExt cx="2166" cy="693"/>
              </a:xfrm>
            </p:grpSpPr>
            <p:sp>
              <p:nvSpPr>
                <p:cNvPr id="38949" name="AutoShape 10">
                  <a:extLst>
                    <a:ext uri="{FF2B5EF4-FFF2-40B4-BE49-F238E27FC236}">
                      <a16:creationId xmlns:a16="http://schemas.microsoft.com/office/drawing/2014/main" id="{658870DC-A159-4A82-A6C4-E2BC2380812A}"/>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0" name="AutoShape 11">
                  <a:extLst>
                    <a:ext uri="{FF2B5EF4-FFF2-40B4-BE49-F238E27FC236}">
                      <a16:creationId xmlns:a16="http://schemas.microsoft.com/office/drawing/2014/main" id="{22DEC7D9-6E7E-448A-915F-916B9F575CFE}"/>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8951" name="Group 12">
                  <a:extLst>
                    <a:ext uri="{FF2B5EF4-FFF2-40B4-BE49-F238E27FC236}">
                      <a16:creationId xmlns:a16="http://schemas.microsoft.com/office/drawing/2014/main" id="{E3FC1756-8182-411C-A4A4-151373886CDF}"/>
                    </a:ext>
                  </a:extLst>
                </p:cNvPr>
                <p:cNvGrpSpPr>
                  <a:grpSpLocks/>
                </p:cNvGrpSpPr>
                <p:nvPr/>
              </p:nvGrpSpPr>
              <p:grpSpPr bwMode="auto">
                <a:xfrm>
                  <a:off x="2400" y="3456"/>
                  <a:ext cx="1419" cy="633"/>
                  <a:chOff x="2469" y="2499"/>
                  <a:chExt cx="1419" cy="633"/>
                </a:xfrm>
              </p:grpSpPr>
              <p:sp>
                <p:nvSpPr>
                  <p:cNvPr id="38959" name="Rectangle 13">
                    <a:extLst>
                      <a:ext uri="{FF2B5EF4-FFF2-40B4-BE49-F238E27FC236}">
                        <a16:creationId xmlns:a16="http://schemas.microsoft.com/office/drawing/2014/main" id="{B0F57E60-8D4C-4548-8407-FA992A38392F}"/>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60" name="Arc 14">
                    <a:extLst>
                      <a:ext uri="{FF2B5EF4-FFF2-40B4-BE49-F238E27FC236}">
                        <a16:creationId xmlns:a16="http://schemas.microsoft.com/office/drawing/2014/main" id="{86F9028A-BE78-408E-BBE8-D60C8700AC75}"/>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61" name="Rectangle 15">
                    <a:extLst>
                      <a:ext uri="{FF2B5EF4-FFF2-40B4-BE49-F238E27FC236}">
                        <a16:creationId xmlns:a16="http://schemas.microsoft.com/office/drawing/2014/main" id="{60E75139-2191-4689-A2E0-87CEC72DE5E3}"/>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8952" name="AutoShape 16">
                  <a:extLst>
                    <a:ext uri="{FF2B5EF4-FFF2-40B4-BE49-F238E27FC236}">
                      <a16:creationId xmlns:a16="http://schemas.microsoft.com/office/drawing/2014/main" id="{589B2A00-D7DB-489C-B0A2-B543F27B69C9}"/>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3" name="AutoShape 17">
                  <a:extLst>
                    <a:ext uri="{FF2B5EF4-FFF2-40B4-BE49-F238E27FC236}">
                      <a16:creationId xmlns:a16="http://schemas.microsoft.com/office/drawing/2014/main" id="{7727BB06-2C4B-4ADA-BD43-0880F29EC7EB}"/>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4" name="AutoShape 18">
                  <a:extLst>
                    <a:ext uri="{FF2B5EF4-FFF2-40B4-BE49-F238E27FC236}">
                      <a16:creationId xmlns:a16="http://schemas.microsoft.com/office/drawing/2014/main" id="{95CC2BF5-08F9-41DC-9157-D49C812768E7}"/>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5" name="AutoShape 19">
                  <a:extLst>
                    <a:ext uri="{FF2B5EF4-FFF2-40B4-BE49-F238E27FC236}">
                      <a16:creationId xmlns:a16="http://schemas.microsoft.com/office/drawing/2014/main" id="{DB02081D-D5F4-4DB7-9925-8645D6F6A5FA}"/>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6" name="Rectangle 20">
                  <a:extLst>
                    <a:ext uri="{FF2B5EF4-FFF2-40B4-BE49-F238E27FC236}">
                      <a16:creationId xmlns:a16="http://schemas.microsoft.com/office/drawing/2014/main" id="{179C3650-BC56-482F-8C5D-A97820ACAF0B}"/>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7" name="AutoShape 21" descr="10%">
                  <a:extLst>
                    <a:ext uri="{FF2B5EF4-FFF2-40B4-BE49-F238E27FC236}">
                      <a16:creationId xmlns:a16="http://schemas.microsoft.com/office/drawing/2014/main" id="{CFDC5ACA-34F8-407E-A6DB-7E326CF8B341}"/>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58" name="Rectangle 22">
                  <a:extLst>
                    <a:ext uri="{FF2B5EF4-FFF2-40B4-BE49-F238E27FC236}">
                      <a16:creationId xmlns:a16="http://schemas.microsoft.com/office/drawing/2014/main" id="{A0DBCB68-6B4A-49D3-808C-512874210041}"/>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8943" name="Group 23">
                <a:extLst>
                  <a:ext uri="{FF2B5EF4-FFF2-40B4-BE49-F238E27FC236}">
                    <a16:creationId xmlns:a16="http://schemas.microsoft.com/office/drawing/2014/main" id="{9F546F32-6962-4EF9-A712-0C0449FA457F}"/>
                  </a:ext>
                </a:extLst>
              </p:cNvPr>
              <p:cNvGrpSpPr>
                <a:grpSpLocks/>
              </p:cNvGrpSpPr>
              <p:nvPr/>
            </p:nvGrpSpPr>
            <p:grpSpPr bwMode="auto">
              <a:xfrm>
                <a:off x="1362" y="4999"/>
                <a:ext cx="186" cy="183"/>
                <a:chOff x="672" y="3552"/>
                <a:chExt cx="240" cy="240"/>
              </a:xfrm>
            </p:grpSpPr>
            <p:sp>
              <p:nvSpPr>
                <p:cNvPr id="38944" name="Oval 24">
                  <a:extLst>
                    <a:ext uri="{FF2B5EF4-FFF2-40B4-BE49-F238E27FC236}">
                      <a16:creationId xmlns:a16="http://schemas.microsoft.com/office/drawing/2014/main" id="{24EBC18A-691E-49C6-98D4-31AE38D9B37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8945" name="Group 25">
                  <a:extLst>
                    <a:ext uri="{FF2B5EF4-FFF2-40B4-BE49-F238E27FC236}">
                      <a16:creationId xmlns:a16="http://schemas.microsoft.com/office/drawing/2014/main" id="{B4CAE389-5782-471B-B358-50B22B885676}"/>
                    </a:ext>
                  </a:extLst>
                </p:cNvPr>
                <p:cNvGrpSpPr>
                  <a:grpSpLocks/>
                </p:cNvGrpSpPr>
                <p:nvPr/>
              </p:nvGrpSpPr>
              <p:grpSpPr bwMode="auto">
                <a:xfrm>
                  <a:off x="699" y="3576"/>
                  <a:ext cx="187" cy="192"/>
                  <a:chOff x="833" y="1087"/>
                  <a:chExt cx="263" cy="254"/>
                </a:xfrm>
              </p:grpSpPr>
              <p:sp>
                <p:nvSpPr>
                  <p:cNvPr id="38946" name="AutoShape 26">
                    <a:extLst>
                      <a:ext uri="{FF2B5EF4-FFF2-40B4-BE49-F238E27FC236}">
                        <a16:creationId xmlns:a16="http://schemas.microsoft.com/office/drawing/2014/main" id="{832781C0-DCF4-45D6-849E-4E11B62E4E6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47" name="AutoShape 27">
                    <a:extLst>
                      <a:ext uri="{FF2B5EF4-FFF2-40B4-BE49-F238E27FC236}">
                        <a16:creationId xmlns:a16="http://schemas.microsoft.com/office/drawing/2014/main" id="{848832B2-E882-46A5-A805-E9004AA94DA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48" name="Oval 28">
                    <a:extLst>
                      <a:ext uri="{FF2B5EF4-FFF2-40B4-BE49-F238E27FC236}">
                        <a16:creationId xmlns:a16="http://schemas.microsoft.com/office/drawing/2014/main" id="{589760D5-9844-498C-B7CF-8ECCCC8B6A2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8921" name="Group 29">
              <a:extLst>
                <a:ext uri="{FF2B5EF4-FFF2-40B4-BE49-F238E27FC236}">
                  <a16:creationId xmlns:a16="http://schemas.microsoft.com/office/drawing/2014/main" id="{2F2B3ED2-2463-44AE-8933-F3436B59C2AE}"/>
                </a:ext>
              </a:extLst>
            </p:cNvPr>
            <p:cNvGrpSpPr>
              <a:grpSpLocks/>
            </p:cNvGrpSpPr>
            <p:nvPr/>
          </p:nvGrpSpPr>
          <p:grpSpPr bwMode="auto">
            <a:xfrm>
              <a:off x="2522" y="4343"/>
              <a:ext cx="529" cy="1119"/>
              <a:chOff x="2522" y="4343"/>
              <a:chExt cx="529" cy="1119"/>
            </a:xfrm>
          </p:grpSpPr>
          <p:grpSp>
            <p:nvGrpSpPr>
              <p:cNvPr id="38922" name="Group 30">
                <a:extLst>
                  <a:ext uri="{FF2B5EF4-FFF2-40B4-BE49-F238E27FC236}">
                    <a16:creationId xmlns:a16="http://schemas.microsoft.com/office/drawing/2014/main" id="{57F38DA6-9227-4A86-83CA-1B5E86ED1598}"/>
                  </a:ext>
                </a:extLst>
              </p:cNvPr>
              <p:cNvGrpSpPr>
                <a:grpSpLocks/>
              </p:cNvGrpSpPr>
              <p:nvPr/>
            </p:nvGrpSpPr>
            <p:grpSpPr bwMode="auto">
              <a:xfrm rot="5400000">
                <a:off x="2206" y="4659"/>
                <a:ext cx="1119" cy="488"/>
                <a:chOff x="1653" y="3420"/>
                <a:chExt cx="2166" cy="693"/>
              </a:xfrm>
            </p:grpSpPr>
            <p:sp>
              <p:nvSpPr>
                <p:cNvPr id="38929" name="AutoShape 31">
                  <a:extLst>
                    <a:ext uri="{FF2B5EF4-FFF2-40B4-BE49-F238E27FC236}">
                      <a16:creationId xmlns:a16="http://schemas.microsoft.com/office/drawing/2014/main" id="{6D7945F1-FCD1-440F-AD99-2ED4F3CEBE83}"/>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0" name="AutoShape 32">
                  <a:extLst>
                    <a:ext uri="{FF2B5EF4-FFF2-40B4-BE49-F238E27FC236}">
                      <a16:creationId xmlns:a16="http://schemas.microsoft.com/office/drawing/2014/main" id="{B2629B17-2C95-46E5-8736-6F915671B5FE}"/>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8931" name="Group 33">
                  <a:extLst>
                    <a:ext uri="{FF2B5EF4-FFF2-40B4-BE49-F238E27FC236}">
                      <a16:creationId xmlns:a16="http://schemas.microsoft.com/office/drawing/2014/main" id="{54D84A89-DB3A-4FB5-A72A-C423D9B5F5EC}"/>
                    </a:ext>
                  </a:extLst>
                </p:cNvPr>
                <p:cNvGrpSpPr>
                  <a:grpSpLocks/>
                </p:cNvGrpSpPr>
                <p:nvPr/>
              </p:nvGrpSpPr>
              <p:grpSpPr bwMode="auto">
                <a:xfrm>
                  <a:off x="2400" y="3456"/>
                  <a:ext cx="1419" cy="633"/>
                  <a:chOff x="2469" y="2499"/>
                  <a:chExt cx="1419" cy="633"/>
                </a:xfrm>
              </p:grpSpPr>
              <p:sp>
                <p:nvSpPr>
                  <p:cNvPr id="38939" name="Rectangle 34">
                    <a:extLst>
                      <a:ext uri="{FF2B5EF4-FFF2-40B4-BE49-F238E27FC236}">
                        <a16:creationId xmlns:a16="http://schemas.microsoft.com/office/drawing/2014/main" id="{C15C4AE2-6E21-46CF-B003-1564186C6C54}"/>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40" name="Arc 35">
                    <a:extLst>
                      <a:ext uri="{FF2B5EF4-FFF2-40B4-BE49-F238E27FC236}">
                        <a16:creationId xmlns:a16="http://schemas.microsoft.com/office/drawing/2014/main" id="{B2F48FA1-55DD-42F2-9520-641A69BC1E2B}"/>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941" name="Rectangle 36">
                    <a:extLst>
                      <a:ext uri="{FF2B5EF4-FFF2-40B4-BE49-F238E27FC236}">
                        <a16:creationId xmlns:a16="http://schemas.microsoft.com/office/drawing/2014/main" id="{A6E5D698-3D31-4DB8-94AC-D9717A829892}"/>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8932" name="AutoShape 37">
                  <a:extLst>
                    <a:ext uri="{FF2B5EF4-FFF2-40B4-BE49-F238E27FC236}">
                      <a16:creationId xmlns:a16="http://schemas.microsoft.com/office/drawing/2014/main" id="{D86B4F1E-3591-4CC2-8999-EDE93F5DC21C}"/>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3" name="AutoShape 38">
                  <a:extLst>
                    <a:ext uri="{FF2B5EF4-FFF2-40B4-BE49-F238E27FC236}">
                      <a16:creationId xmlns:a16="http://schemas.microsoft.com/office/drawing/2014/main" id="{A2F02C58-ED4B-479B-9F94-C6CF12EFDA1B}"/>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4" name="AutoShape 39">
                  <a:extLst>
                    <a:ext uri="{FF2B5EF4-FFF2-40B4-BE49-F238E27FC236}">
                      <a16:creationId xmlns:a16="http://schemas.microsoft.com/office/drawing/2014/main" id="{0B0E39E1-CB27-4808-91FB-F568DB991074}"/>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5" name="AutoShape 40">
                  <a:extLst>
                    <a:ext uri="{FF2B5EF4-FFF2-40B4-BE49-F238E27FC236}">
                      <a16:creationId xmlns:a16="http://schemas.microsoft.com/office/drawing/2014/main" id="{316275D8-11ED-4488-AA75-3B64E5D14DA5}"/>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6" name="Rectangle 41">
                  <a:extLst>
                    <a:ext uri="{FF2B5EF4-FFF2-40B4-BE49-F238E27FC236}">
                      <a16:creationId xmlns:a16="http://schemas.microsoft.com/office/drawing/2014/main" id="{D253033E-1C73-424B-9D01-087BDB063038}"/>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7" name="AutoShape 42" descr="10%">
                  <a:extLst>
                    <a:ext uri="{FF2B5EF4-FFF2-40B4-BE49-F238E27FC236}">
                      <a16:creationId xmlns:a16="http://schemas.microsoft.com/office/drawing/2014/main" id="{7B0E7E16-3330-4CF9-B187-1038A10C3946}"/>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38" name="Rectangle 43">
                  <a:extLst>
                    <a:ext uri="{FF2B5EF4-FFF2-40B4-BE49-F238E27FC236}">
                      <a16:creationId xmlns:a16="http://schemas.microsoft.com/office/drawing/2014/main" id="{60EBF6A5-A7C9-49AF-AB3D-393F5243FD42}"/>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8923" name="Group 44">
                <a:extLst>
                  <a:ext uri="{FF2B5EF4-FFF2-40B4-BE49-F238E27FC236}">
                    <a16:creationId xmlns:a16="http://schemas.microsoft.com/office/drawing/2014/main" id="{8283DBEE-31EA-4084-B279-AB4B11554A0B}"/>
                  </a:ext>
                </a:extLst>
              </p:cNvPr>
              <p:cNvGrpSpPr>
                <a:grpSpLocks/>
              </p:cNvGrpSpPr>
              <p:nvPr/>
            </p:nvGrpSpPr>
            <p:grpSpPr bwMode="auto">
              <a:xfrm>
                <a:off x="2865" y="4996"/>
                <a:ext cx="186" cy="183"/>
                <a:chOff x="672" y="3552"/>
                <a:chExt cx="240" cy="240"/>
              </a:xfrm>
            </p:grpSpPr>
            <p:sp>
              <p:nvSpPr>
                <p:cNvPr id="38924" name="Oval 45">
                  <a:extLst>
                    <a:ext uri="{FF2B5EF4-FFF2-40B4-BE49-F238E27FC236}">
                      <a16:creationId xmlns:a16="http://schemas.microsoft.com/office/drawing/2014/main" id="{EAADE40B-6335-43F3-ADDE-AAC906BDBE9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8925" name="Group 46">
                  <a:extLst>
                    <a:ext uri="{FF2B5EF4-FFF2-40B4-BE49-F238E27FC236}">
                      <a16:creationId xmlns:a16="http://schemas.microsoft.com/office/drawing/2014/main" id="{8415EB61-DEFD-453C-88C6-8962499A673D}"/>
                    </a:ext>
                  </a:extLst>
                </p:cNvPr>
                <p:cNvGrpSpPr>
                  <a:grpSpLocks/>
                </p:cNvGrpSpPr>
                <p:nvPr/>
              </p:nvGrpSpPr>
              <p:grpSpPr bwMode="auto">
                <a:xfrm>
                  <a:off x="699" y="3576"/>
                  <a:ext cx="187" cy="192"/>
                  <a:chOff x="833" y="1087"/>
                  <a:chExt cx="263" cy="254"/>
                </a:xfrm>
              </p:grpSpPr>
              <p:sp>
                <p:nvSpPr>
                  <p:cNvPr id="38926" name="AutoShape 47">
                    <a:extLst>
                      <a:ext uri="{FF2B5EF4-FFF2-40B4-BE49-F238E27FC236}">
                        <a16:creationId xmlns:a16="http://schemas.microsoft.com/office/drawing/2014/main" id="{BADC710B-59A5-499B-9D77-2231C76E1184}"/>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27" name="AutoShape 48">
                    <a:extLst>
                      <a:ext uri="{FF2B5EF4-FFF2-40B4-BE49-F238E27FC236}">
                        <a16:creationId xmlns:a16="http://schemas.microsoft.com/office/drawing/2014/main" id="{5C0FEDD1-3F9B-4A04-A6C3-611F3210C1D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8928" name="Oval 49">
                    <a:extLst>
                      <a:ext uri="{FF2B5EF4-FFF2-40B4-BE49-F238E27FC236}">
                        <a16:creationId xmlns:a16="http://schemas.microsoft.com/office/drawing/2014/main" id="{576751BD-DA87-4797-8743-7FC2D6AEAAB5}"/>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38918" name="Text Box 50">
            <a:extLst>
              <a:ext uri="{FF2B5EF4-FFF2-40B4-BE49-F238E27FC236}">
                <a16:creationId xmlns:a16="http://schemas.microsoft.com/office/drawing/2014/main" id="{8E5EE814-CDE0-4F49-A90B-026C198FF1D2}"/>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26" descr="D:\forkliftacc.jpg">
            <a:extLst>
              <a:ext uri="{FF2B5EF4-FFF2-40B4-BE49-F238E27FC236}">
                <a16:creationId xmlns:a16="http://schemas.microsoft.com/office/drawing/2014/main" id="{697DD801-E5A7-458D-B865-CFF44CE8E349}"/>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600075" y="1168400"/>
            <a:ext cx="587692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AutoShape 1027">
            <a:extLst>
              <a:ext uri="{FF2B5EF4-FFF2-40B4-BE49-F238E27FC236}">
                <a16:creationId xmlns:a16="http://schemas.microsoft.com/office/drawing/2014/main" id="{626C7E31-5543-46A2-BAE3-1505E69FD43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40" name="Text Box 1028">
            <a:extLst>
              <a:ext uri="{FF2B5EF4-FFF2-40B4-BE49-F238E27FC236}">
                <a16:creationId xmlns:a16="http://schemas.microsoft.com/office/drawing/2014/main" id="{8F2FA1D0-2574-404A-9DF5-22CDD7BD722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grpSp>
        <p:nvGrpSpPr>
          <p:cNvPr id="39941" name="Group 1029">
            <a:extLst>
              <a:ext uri="{FF2B5EF4-FFF2-40B4-BE49-F238E27FC236}">
                <a16:creationId xmlns:a16="http://schemas.microsoft.com/office/drawing/2014/main" id="{4755805A-4551-48DB-A128-2E1EEBC99C70}"/>
              </a:ext>
            </a:extLst>
          </p:cNvPr>
          <p:cNvGrpSpPr>
            <a:grpSpLocks/>
          </p:cNvGrpSpPr>
          <p:nvPr/>
        </p:nvGrpSpPr>
        <p:grpSpPr bwMode="auto">
          <a:xfrm>
            <a:off x="457200" y="5791200"/>
            <a:ext cx="6019800" cy="2886075"/>
            <a:chOff x="288" y="3648"/>
            <a:chExt cx="3792" cy="1818"/>
          </a:xfrm>
        </p:grpSpPr>
        <p:sp>
          <p:nvSpPr>
            <p:cNvPr id="39943" name="Text Box 1030">
              <a:extLst>
                <a:ext uri="{FF2B5EF4-FFF2-40B4-BE49-F238E27FC236}">
                  <a16:creationId xmlns:a16="http://schemas.microsoft.com/office/drawing/2014/main" id="{6722E6F0-19CB-4576-AEA8-1AD98D499636}"/>
                </a:ext>
              </a:extLst>
            </p:cNvPr>
            <p:cNvSpPr txBox="1">
              <a:spLocks noChangeArrowheads="1"/>
            </p:cNvSpPr>
            <p:nvPr/>
          </p:nvSpPr>
          <p:spPr bwMode="auto">
            <a:xfrm>
              <a:off x="288" y="3648"/>
              <a:ext cx="3792" cy="4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Este montacargas se volcó porque el</a:t>
              </a:r>
            </a:p>
            <a:p>
              <a:pPr algn="ctr"/>
              <a:r>
                <a:rPr lang="en-US" altLang="en-US"/>
                <a:t>Centro de Gravedad</a:t>
              </a:r>
            </a:p>
            <a:p>
              <a:pPr algn="ctr"/>
              <a:r>
                <a:rPr lang="en-US" altLang="en-US"/>
                <a:t>salió afuera del Triángulo de Estabilidad</a:t>
              </a:r>
            </a:p>
          </p:txBody>
        </p:sp>
        <p:grpSp>
          <p:nvGrpSpPr>
            <p:cNvPr id="39944" name="Group 1031">
              <a:extLst>
                <a:ext uri="{FF2B5EF4-FFF2-40B4-BE49-F238E27FC236}">
                  <a16:creationId xmlns:a16="http://schemas.microsoft.com/office/drawing/2014/main" id="{D30CA5D7-A217-4C23-A26E-6CC9247BEFB8}"/>
                </a:ext>
              </a:extLst>
            </p:cNvPr>
            <p:cNvGrpSpPr>
              <a:grpSpLocks/>
            </p:cNvGrpSpPr>
            <p:nvPr/>
          </p:nvGrpSpPr>
          <p:grpSpPr bwMode="auto">
            <a:xfrm>
              <a:off x="1362" y="4347"/>
              <a:ext cx="538" cy="1119"/>
              <a:chOff x="1362" y="4347"/>
              <a:chExt cx="538" cy="1119"/>
            </a:xfrm>
          </p:grpSpPr>
          <p:grpSp>
            <p:nvGrpSpPr>
              <p:cNvPr id="39966" name="Group 1032">
                <a:extLst>
                  <a:ext uri="{FF2B5EF4-FFF2-40B4-BE49-F238E27FC236}">
                    <a16:creationId xmlns:a16="http://schemas.microsoft.com/office/drawing/2014/main" id="{ADC9536F-0AC8-442F-B513-DF46F26F95D9}"/>
                  </a:ext>
                </a:extLst>
              </p:cNvPr>
              <p:cNvGrpSpPr>
                <a:grpSpLocks/>
              </p:cNvGrpSpPr>
              <p:nvPr/>
            </p:nvGrpSpPr>
            <p:grpSpPr bwMode="auto">
              <a:xfrm rot="5400000">
                <a:off x="1097" y="4664"/>
                <a:ext cx="1119" cy="486"/>
                <a:chOff x="1653" y="3420"/>
                <a:chExt cx="2166" cy="693"/>
              </a:xfrm>
            </p:grpSpPr>
            <p:sp>
              <p:nvSpPr>
                <p:cNvPr id="39973" name="AutoShape 1033">
                  <a:extLst>
                    <a:ext uri="{FF2B5EF4-FFF2-40B4-BE49-F238E27FC236}">
                      <a16:creationId xmlns:a16="http://schemas.microsoft.com/office/drawing/2014/main" id="{662057BB-C732-4596-AABC-B2FE4E519C5D}"/>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4" name="AutoShape 1034">
                  <a:extLst>
                    <a:ext uri="{FF2B5EF4-FFF2-40B4-BE49-F238E27FC236}">
                      <a16:creationId xmlns:a16="http://schemas.microsoft.com/office/drawing/2014/main" id="{DECA5E52-12B8-465A-8417-F6FC8924EBD0}"/>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9975" name="Group 1035">
                  <a:extLst>
                    <a:ext uri="{FF2B5EF4-FFF2-40B4-BE49-F238E27FC236}">
                      <a16:creationId xmlns:a16="http://schemas.microsoft.com/office/drawing/2014/main" id="{3B13E24E-D096-4F88-8112-D6A09EFDF44F}"/>
                    </a:ext>
                  </a:extLst>
                </p:cNvPr>
                <p:cNvGrpSpPr>
                  <a:grpSpLocks/>
                </p:cNvGrpSpPr>
                <p:nvPr/>
              </p:nvGrpSpPr>
              <p:grpSpPr bwMode="auto">
                <a:xfrm>
                  <a:off x="2400" y="3456"/>
                  <a:ext cx="1419" cy="633"/>
                  <a:chOff x="2469" y="2499"/>
                  <a:chExt cx="1419" cy="633"/>
                </a:xfrm>
              </p:grpSpPr>
              <p:sp>
                <p:nvSpPr>
                  <p:cNvPr id="39983" name="Rectangle 1036">
                    <a:extLst>
                      <a:ext uri="{FF2B5EF4-FFF2-40B4-BE49-F238E27FC236}">
                        <a16:creationId xmlns:a16="http://schemas.microsoft.com/office/drawing/2014/main" id="{7F39868E-ED83-491B-83E8-A1600D880A14}"/>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84" name="Arc 1037">
                    <a:extLst>
                      <a:ext uri="{FF2B5EF4-FFF2-40B4-BE49-F238E27FC236}">
                        <a16:creationId xmlns:a16="http://schemas.microsoft.com/office/drawing/2014/main" id="{E75EE0F8-6C84-44F8-AB42-E7DB56CD6429}"/>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85" name="Rectangle 1038">
                    <a:extLst>
                      <a:ext uri="{FF2B5EF4-FFF2-40B4-BE49-F238E27FC236}">
                        <a16:creationId xmlns:a16="http://schemas.microsoft.com/office/drawing/2014/main" id="{B8C9EAEB-028F-4221-8394-DE9530625F62}"/>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9976" name="AutoShape 1039">
                  <a:extLst>
                    <a:ext uri="{FF2B5EF4-FFF2-40B4-BE49-F238E27FC236}">
                      <a16:creationId xmlns:a16="http://schemas.microsoft.com/office/drawing/2014/main" id="{A1D51DAA-1BEC-4990-B1E3-2A5723ECB2B8}"/>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7" name="AutoShape 1040">
                  <a:extLst>
                    <a:ext uri="{FF2B5EF4-FFF2-40B4-BE49-F238E27FC236}">
                      <a16:creationId xmlns:a16="http://schemas.microsoft.com/office/drawing/2014/main" id="{8CF273C2-EC94-48EE-8F77-B77A21E1E975}"/>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8" name="AutoShape 1041">
                  <a:extLst>
                    <a:ext uri="{FF2B5EF4-FFF2-40B4-BE49-F238E27FC236}">
                      <a16:creationId xmlns:a16="http://schemas.microsoft.com/office/drawing/2014/main" id="{BD826136-2630-42D0-9C20-0816C73BA862}"/>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9" name="AutoShape 1042">
                  <a:extLst>
                    <a:ext uri="{FF2B5EF4-FFF2-40B4-BE49-F238E27FC236}">
                      <a16:creationId xmlns:a16="http://schemas.microsoft.com/office/drawing/2014/main" id="{32A5320F-698F-408D-BBBE-DE8C86EA7BC7}"/>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80" name="Rectangle 1043">
                  <a:extLst>
                    <a:ext uri="{FF2B5EF4-FFF2-40B4-BE49-F238E27FC236}">
                      <a16:creationId xmlns:a16="http://schemas.microsoft.com/office/drawing/2014/main" id="{D5E30EF7-F576-4891-8513-3606CFCD40CD}"/>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81" name="AutoShape 1044" descr="10%">
                  <a:extLst>
                    <a:ext uri="{FF2B5EF4-FFF2-40B4-BE49-F238E27FC236}">
                      <a16:creationId xmlns:a16="http://schemas.microsoft.com/office/drawing/2014/main" id="{955BB52C-1269-47E2-90C6-98C21C7D19CB}"/>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82" name="Rectangle 1045">
                  <a:extLst>
                    <a:ext uri="{FF2B5EF4-FFF2-40B4-BE49-F238E27FC236}">
                      <a16:creationId xmlns:a16="http://schemas.microsoft.com/office/drawing/2014/main" id="{B11B7164-5C06-41B4-8CD4-C6FAE6659CED}"/>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9967" name="Group 1046">
                <a:extLst>
                  <a:ext uri="{FF2B5EF4-FFF2-40B4-BE49-F238E27FC236}">
                    <a16:creationId xmlns:a16="http://schemas.microsoft.com/office/drawing/2014/main" id="{2A0D2A3B-E4E3-47BD-932A-CAFDB1C294A3}"/>
                  </a:ext>
                </a:extLst>
              </p:cNvPr>
              <p:cNvGrpSpPr>
                <a:grpSpLocks/>
              </p:cNvGrpSpPr>
              <p:nvPr/>
            </p:nvGrpSpPr>
            <p:grpSpPr bwMode="auto">
              <a:xfrm>
                <a:off x="1362" y="4999"/>
                <a:ext cx="186" cy="183"/>
                <a:chOff x="672" y="3552"/>
                <a:chExt cx="240" cy="240"/>
              </a:xfrm>
            </p:grpSpPr>
            <p:sp>
              <p:nvSpPr>
                <p:cNvPr id="39968" name="Oval 1047">
                  <a:extLst>
                    <a:ext uri="{FF2B5EF4-FFF2-40B4-BE49-F238E27FC236}">
                      <a16:creationId xmlns:a16="http://schemas.microsoft.com/office/drawing/2014/main" id="{BCA2F522-D646-4180-B481-909BF9EF9643}"/>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9969" name="Group 1048">
                  <a:extLst>
                    <a:ext uri="{FF2B5EF4-FFF2-40B4-BE49-F238E27FC236}">
                      <a16:creationId xmlns:a16="http://schemas.microsoft.com/office/drawing/2014/main" id="{55B1B290-C61B-4268-8D3D-807EF535C7A2}"/>
                    </a:ext>
                  </a:extLst>
                </p:cNvPr>
                <p:cNvGrpSpPr>
                  <a:grpSpLocks/>
                </p:cNvGrpSpPr>
                <p:nvPr/>
              </p:nvGrpSpPr>
              <p:grpSpPr bwMode="auto">
                <a:xfrm>
                  <a:off x="699" y="3576"/>
                  <a:ext cx="187" cy="192"/>
                  <a:chOff x="833" y="1087"/>
                  <a:chExt cx="263" cy="254"/>
                </a:xfrm>
              </p:grpSpPr>
              <p:sp>
                <p:nvSpPr>
                  <p:cNvPr id="39970" name="AutoShape 1049">
                    <a:extLst>
                      <a:ext uri="{FF2B5EF4-FFF2-40B4-BE49-F238E27FC236}">
                        <a16:creationId xmlns:a16="http://schemas.microsoft.com/office/drawing/2014/main" id="{64968C22-1770-4183-8E26-CF44044489FE}"/>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1" name="AutoShape 1050">
                    <a:extLst>
                      <a:ext uri="{FF2B5EF4-FFF2-40B4-BE49-F238E27FC236}">
                        <a16:creationId xmlns:a16="http://schemas.microsoft.com/office/drawing/2014/main" id="{84CFC206-576C-40C2-A5FA-7365B59306A9}"/>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72" name="Oval 1051">
                    <a:extLst>
                      <a:ext uri="{FF2B5EF4-FFF2-40B4-BE49-F238E27FC236}">
                        <a16:creationId xmlns:a16="http://schemas.microsoft.com/office/drawing/2014/main" id="{9AA28C5D-1356-40C2-967B-F4A2C0B7D079}"/>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39945" name="Group 1052">
              <a:extLst>
                <a:ext uri="{FF2B5EF4-FFF2-40B4-BE49-F238E27FC236}">
                  <a16:creationId xmlns:a16="http://schemas.microsoft.com/office/drawing/2014/main" id="{FAAD5967-D690-43FE-8D77-4A85279D1156}"/>
                </a:ext>
              </a:extLst>
            </p:cNvPr>
            <p:cNvGrpSpPr>
              <a:grpSpLocks/>
            </p:cNvGrpSpPr>
            <p:nvPr/>
          </p:nvGrpSpPr>
          <p:grpSpPr bwMode="auto">
            <a:xfrm>
              <a:off x="2522" y="4343"/>
              <a:ext cx="529" cy="1119"/>
              <a:chOff x="2522" y="4343"/>
              <a:chExt cx="529" cy="1119"/>
            </a:xfrm>
          </p:grpSpPr>
          <p:grpSp>
            <p:nvGrpSpPr>
              <p:cNvPr id="39946" name="Group 1053">
                <a:extLst>
                  <a:ext uri="{FF2B5EF4-FFF2-40B4-BE49-F238E27FC236}">
                    <a16:creationId xmlns:a16="http://schemas.microsoft.com/office/drawing/2014/main" id="{F61DF469-BC67-48EA-A236-3265EFC9C78B}"/>
                  </a:ext>
                </a:extLst>
              </p:cNvPr>
              <p:cNvGrpSpPr>
                <a:grpSpLocks/>
              </p:cNvGrpSpPr>
              <p:nvPr/>
            </p:nvGrpSpPr>
            <p:grpSpPr bwMode="auto">
              <a:xfrm rot="5400000">
                <a:off x="2206" y="4659"/>
                <a:ext cx="1119" cy="488"/>
                <a:chOff x="1653" y="3420"/>
                <a:chExt cx="2166" cy="693"/>
              </a:xfrm>
            </p:grpSpPr>
            <p:sp>
              <p:nvSpPr>
                <p:cNvPr id="39953" name="AutoShape 1054">
                  <a:extLst>
                    <a:ext uri="{FF2B5EF4-FFF2-40B4-BE49-F238E27FC236}">
                      <a16:creationId xmlns:a16="http://schemas.microsoft.com/office/drawing/2014/main" id="{4E744EC8-13D2-4C91-BB23-2305620FC4C0}"/>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4" name="AutoShape 1055">
                  <a:extLst>
                    <a:ext uri="{FF2B5EF4-FFF2-40B4-BE49-F238E27FC236}">
                      <a16:creationId xmlns:a16="http://schemas.microsoft.com/office/drawing/2014/main" id="{3FABA10B-2E40-4A43-A3DF-8E3049214109}"/>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9955" name="Group 1056">
                  <a:extLst>
                    <a:ext uri="{FF2B5EF4-FFF2-40B4-BE49-F238E27FC236}">
                      <a16:creationId xmlns:a16="http://schemas.microsoft.com/office/drawing/2014/main" id="{BE7D32C7-93FB-4D70-81A7-268A6B6EDC39}"/>
                    </a:ext>
                  </a:extLst>
                </p:cNvPr>
                <p:cNvGrpSpPr>
                  <a:grpSpLocks/>
                </p:cNvGrpSpPr>
                <p:nvPr/>
              </p:nvGrpSpPr>
              <p:grpSpPr bwMode="auto">
                <a:xfrm>
                  <a:off x="2400" y="3456"/>
                  <a:ext cx="1419" cy="633"/>
                  <a:chOff x="2469" y="2499"/>
                  <a:chExt cx="1419" cy="633"/>
                </a:xfrm>
              </p:grpSpPr>
              <p:sp>
                <p:nvSpPr>
                  <p:cNvPr id="39963" name="Rectangle 1057">
                    <a:extLst>
                      <a:ext uri="{FF2B5EF4-FFF2-40B4-BE49-F238E27FC236}">
                        <a16:creationId xmlns:a16="http://schemas.microsoft.com/office/drawing/2014/main" id="{90145F51-C5D2-4899-A40A-04B324F08DE8}"/>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64" name="Arc 1058">
                    <a:extLst>
                      <a:ext uri="{FF2B5EF4-FFF2-40B4-BE49-F238E27FC236}">
                        <a16:creationId xmlns:a16="http://schemas.microsoft.com/office/drawing/2014/main" id="{2041AA3F-70D5-4853-B25F-79097061E3E1}"/>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965" name="Rectangle 1059">
                    <a:extLst>
                      <a:ext uri="{FF2B5EF4-FFF2-40B4-BE49-F238E27FC236}">
                        <a16:creationId xmlns:a16="http://schemas.microsoft.com/office/drawing/2014/main" id="{F409ED00-A031-40EB-B2D8-36BE4923CE37}"/>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39956" name="AutoShape 1060">
                  <a:extLst>
                    <a:ext uri="{FF2B5EF4-FFF2-40B4-BE49-F238E27FC236}">
                      <a16:creationId xmlns:a16="http://schemas.microsoft.com/office/drawing/2014/main" id="{C8FFEFF1-CE04-46BF-A34C-8A897A019EE9}"/>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7" name="AutoShape 1061">
                  <a:extLst>
                    <a:ext uri="{FF2B5EF4-FFF2-40B4-BE49-F238E27FC236}">
                      <a16:creationId xmlns:a16="http://schemas.microsoft.com/office/drawing/2014/main" id="{38BD46EC-D5A8-45D9-BFAC-9EC79D995CBC}"/>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8" name="AutoShape 1062">
                  <a:extLst>
                    <a:ext uri="{FF2B5EF4-FFF2-40B4-BE49-F238E27FC236}">
                      <a16:creationId xmlns:a16="http://schemas.microsoft.com/office/drawing/2014/main" id="{E1C9A26E-B3C5-4821-A3C4-7869D48AA3F3}"/>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9" name="AutoShape 1063">
                  <a:extLst>
                    <a:ext uri="{FF2B5EF4-FFF2-40B4-BE49-F238E27FC236}">
                      <a16:creationId xmlns:a16="http://schemas.microsoft.com/office/drawing/2014/main" id="{77DADE26-E858-4A1D-91C9-BAC85F59AAF8}"/>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60" name="Rectangle 1064">
                  <a:extLst>
                    <a:ext uri="{FF2B5EF4-FFF2-40B4-BE49-F238E27FC236}">
                      <a16:creationId xmlns:a16="http://schemas.microsoft.com/office/drawing/2014/main" id="{ADD06841-3570-4B2D-91F5-A77EFAE4FFF5}"/>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61" name="AutoShape 1065" descr="10%">
                  <a:extLst>
                    <a:ext uri="{FF2B5EF4-FFF2-40B4-BE49-F238E27FC236}">
                      <a16:creationId xmlns:a16="http://schemas.microsoft.com/office/drawing/2014/main" id="{AB9AB113-8ADB-4C69-B6B9-6FE4A5B5BB86}"/>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62" name="Rectangle 1066">
                  <a:extLst>
                    <a:ext uri="{FF2B5EF4-FFF2-40B4-BE49-F238E27FC236}">
                      <a16:creationId xmlns:a16="http://schemas.microsoft.com/office/drawing/2014/main" id="{3F691510-8AC1-45C9-B7DC-CAC97DD39C19}"/>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39947" name="Group 1067">
                <a:extLst>
                  <a:ext uri="{FF2B5EF4-FFF2-40B4-BE49-F238E27FC236}">
                    <a16:creationId xmlns:a16="http://schemas.microsoft.com/office/drawing/2014/main" id="{43E302E2-D0B4-4D73-BF29-1EF1C4D70A47}"/>
                  </a:ext>
                </a:extLst>
              </p:cNvPr>
              <p:cNvGrpSpPr>
                <a:grpSpLocks/>
              </p:cNvGrpSpPr>
              <p:nvPr/>
            </p:nvGrpSpPr>
            <p:grpSpPr bwMode="auto">
              <a:xfrm>
                <a:off x="2865" y="4996"/>
                <a:ext cx="186" cy="183"/>
                <a:chOff x="672" y="3552"/>
                <a:chExt cx="240" cy="240"/>
              </a:xfrm>
            </p:grpSpPr>
            <p:sp>
              <p:nvSpPr>
                <p:cNvPr id="39948" name="Oval 1068">
                  <a:extLst>
                    <a:ext uri="{FF2B5EF4-FFF2-40B4-BE49-F238E27FC236}">
                      <a16:creationId xmlns:a16="http://schemas.microsoft.com/office/drawing/2014/main" id="{7433ACFA-6E2A-4704-A214-41BE35C69E0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39949" name="Group 1069">
                  <a:extLst>
                    <a:ext uri="{FF2B5EF4-FFF2-40B4-BE49-F238E27FC236}">
                      <a16:creationId xmlns:a16="http://schemas.microsoft.com/office/drawing/2014/main" id="{D670ED81-789E-4012-BC3A-4ECB6EDCB5CE}"/>
                    </a:ext>
                  </a:extLst>
                </p:cNvPr>
                <p:cNvGrpSpPr>
                  <a:grpSpLocks/>
                </p:cNvGrpSpPr>
                <p:nvPr/>
              </p:nvGrpSpPr>
              <p:grpSpPr bwMode="auto">
                <a:xfrm>
                  <a:off x="699" y="3576"/>
                  <a:ext cx="187" cy="192"/>
                  <a:chOff x="833" y="1087"/>
                  <a:chExt cx="263" cy="254"/>
                </a:xfrm>
              </p:grpSpPr>
              <p:sp>
                <p:nvSpPr>
                  <p:cNvPr id="39950" name="AutoShape 1070">
                    <a:extLst>
                      <a:ext uri="{FF2B5EF4-FFF2-40B4-BE49-F238E27FC236}">
                        <a16:creationId xmlns:a16="http://schemas.microsoft.com/office/drawing/2014/main" id="{6126A796-AC74-4DEC-80E7-00BF9513C8A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1" name="AutoShape 1071">
                    <a:extLst>
                      <a:ext uri="{FF2B5EF4-FFF2-40B4-BE49-F238E27FC236}">
                        <a16:creationId xmlns:a16="http://schemas.microsoft.com/office/drawing/2014/main" id="{F03D778D-5641-4BC6-AADA-D730FC7A560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39952" name="Oval 1072">
                    <a:extLst>
                      <a:ext uri="{FF2B5EF4-FFF2-40B4-BE49-F238E27FC236}">
                        <a16:creationId xmlns:a16="http://schemas.microsoft.com/office/drawing/2014/main" id="{7169E99E-BB96-4B1F-A1C8-4258F22C0FC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39942" name="Text Box 1073">
            <a:extLst>
              <a:ext uri="{FF2B5EF4-FFF2-40B4-BE49-F238E27FC236}">
                <a16:creationId xmlns:a16="http://schemas.microsoft.com/office/drawing/2014/main" id="{70FF0837-9DAD-446D-8E2B-B7A32C2FB3F7}"/>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48">
            <a:extLst>
              <a:ext uri="{FF2B5EF4-FFF2-40B4-BE49-F238E27FC236}">
                <a16:creationId xmlns:a16="http://schemas.microsoft.com/office/drawing/2014/main" id="{074D609C-1F4A-466D-AA89-823667171EDB}"/>
              </a:ext>
            </a:extLst>
          </p:cNvPr>
          <p:cNvGrpSpPr>
            <a:grpSpLocks/>
          </p:cNvGrpSpPr>
          <p:nvPr/>
        </p:nvGrpSpPr>
        <p:grpSpPr bwMode="auto">
          <a:xfrm>
            <a:off x="457200" y="5897563"/>
            <a:ext cx="6019800" cy="2779712"/>
            <a:chOff x="288" y="3715"/>
            <a:chExt cx="3792" cy="1751"/>
          </a:xfrm>
        </p:grpSpPr>
        <p:sp>
          <p:nvSpPr>
            <p:cNvPr id="40967" name="Text Box 169">
              <a:extLst>
                <a:ext uri="{FF2B5EF4-FFF2-40B4-BE49-F238E27FC236}">
                  <a16:creationId xmlns:a16="http://schemas.microsoft.com/office/drawing/2014/main" id="{304634E7-AAC4-4679-94ED-553876841D08}"/>
                </a:ext>
              </a:extLst>
            </p:cNvPr>
            <p:cNvSpPr txBox="1">
              <a:spLocks noChangeArrowheads="1"/>
            </p:cNvSpPr>
            <p:nvPr/>
          </p:nvSpPr>
          <p:spPr bwMode="auto">
            <a:xfrm>
              <a:off x="288" y="3715"/>
              <a:ext cx="3792" cy="32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This forklift tipped over because the Center of </a:t>
              </a:r>
              <a:br>
                <a:rPr lang="en-US" altLang="en-US"/>
              </a:br>
              <a:r>
                <a:rPr lang="en-US" altLang="en-US"/>
                <a:t>Gravity moved outside the Stability Triangle</a:t>
              </a:r>
            </a:p>
          </p:txBody>
        </p:sp>
        <p:grpSp>
          <p:nvGrpSpPr>
            <p:cNvPr id="40968" name="Group 240">
              <a:extLst>
                <a:ext uri="{FF2B5EF4-FFF2-40B4-BE49-F238E27FC236}">
                  <a16:creationId xmlns:a16="http://schemas.microsoft.com/office/drawing/2014/main" id="{BB7A7B17-6AE6-4A79-BC2C-F63CBB0BF7F8}"/>
                </a:ext>
              </a:extLst>
            </p:cNvPr>
            <p:cNvGrpSpPr>
              <a:grpSpLocks/>
            </p:cNvGrpSpPr>
            <p:nvPr/>
          </p:nvGrpSpPr>
          <p:grpSpPr bwMode="auto">
            <a:xfrm>
              <a:off x="1362" y="4347"/>
              <a:ext cx="538" cy="1119"/>
              <a:chOff x="1362" y="4347"/>
              <a:chExt cx="538" cy="1119"/>
            </a:xfrm>
          </p:grpSpPr>
          <p:grpSp>
            <p:nvGrpSpPr>
              <p:cNvPr id="40990" name="Group 178">
                <a:extLst>
                  <a:ext uri="{FF2B5EF4-FFF2-40B4-BE49-F238E27FC236}">
                    <a16:creationId xmlns:a16="http://schemas.microsoft.com/office/drawing/2014/main" id="{82BB9903-FBA5-4798-9A68-C20CB9703007}"/>
                  </a:ext>
                </a:extLst>
              </p:cNvPr>
              <p:cNvGrpSpPr>
                <a:grpSpLocks/>
              </p:cNvGrpSpPr>
              <p:nvPr/>
            </p:nvGrpSpPr>
            <p:grpSpPr bwMode="auto">
              <a:xfrm rot="5400000">
                <a:off x="1097" y="4664"/>
                <a:ext cx="1119" cy="486"/>
                <a:chOff x="1653" y="3420"/>
                <a:chExt cx="2166" cy="693"/>
              </a:xfrm>
            </p:grpSpPr>
            <p:sp>
              <p:nvSpPr>
                <p:cNvPr id="40997" name="AutoShape 179">
                  <a:extLst>
                    <a:ext uri="{FF2B5EF4-FFF2-40B4-BE49-F238E27FC236}">
                      <a16:creationId xmlns:a16="http://schemas.microsoft.com/office/drawing/2014/main" id="{4E45FDE0-9FCE-4CF9-9455-BEA72235A7E3}"/>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98" name="AutoShape 180">
                  <a:extLst>
                    <a:ext uri="{FF2B5EF4-FFF2-40B4-BE49-F238E27FC236}">
                      <a16:creationId xmlns:a16="http://schemas.microsoft.com/office/drawing/2014/main" id="{6B100338-6D53-4588-B3F4-96962E5341DB}"/>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0999" name="Group 181">
                  <a:extLst>
                    <a:ext uri="{FF2B5EF4-FFF2-40B4-BE49-F238E27FC236}">
                      <a16:creationId xmlns:a16="http://schemas.microsoft.com/office/drawing/2014/main" id="{1EABA55B-2177-4529-8D71-C7F89D97F94C}"/>
                    </a:ext>
                  </a:extLst>
                </p:cNvPr>
                <p:cNvGrpSpPr>
                  <a:grpSpLocks/>
                </p:cNvGrpSpPr>
                <p:nvPr/>
              </p:nvGrpSpPr>
              <p:grpSpPr bwMode="auto">
                <a:xfrm>
                  <a:off x="2400" y="3456"/>
                  <a:ext cx="1419" cy="633"/>
                  <a:chOff x="2469" y="2499"/>
                  <a:chExt cx="1419" cy="633"/>
                </a:xfrm>
              </p:grpSpPr>
              <p:sp>
                <p:nvSpPr>
                  <p:cNvPr id="41007" name="Rectangle 182">
                    <a:extLst>
                      <a:ext uri="{FF2B5EF4-FFF2-40B4-BE49-F238E27FC236}">
                        <a16:creationId xmlns:a16="http://schemas.microsoft.com/office/drawing/2014/main" id="{C49B45A2-A431-429C-8D94-45B06233A6BC}"/>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8" name="Arc 183">
                    <a:extLst>
                      <a:ext uri="{FF2B5EF4-FFF2-40B4-BE49-F238E27FC236}">
                        <a16:creationId xmlns:a16="http://schemas.microsoft.com/office/drawing/2014/main" id="{242211C5-575E-428C-A0C5-4651A4AD1E88}"/>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009" name="Rectangle 184">
                    <a:extLst>
                      <a:ext uri="{FF2B5EF4-FFF2-40B4-BE49-F238E27FC236}">
                        <a16:creationId xmlns:a16="http://schemas.microsoft.com/office/drawing/2014/main" id="{338A72D6-65DC-4A05-9A78-621D4968E8E2}"/>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1000" name="AutoShape 185">
                  <a:extLst>
                    <a:ext uri="{FF2B5EF4-FFF2-40B4-BE49-F238E27FC236}">
                      <a16:creationId xmlns:a16="http://schemas.microsoft.com/office/drawing/2014/main" id="{BC44E55C-B046-4989-A972-78C5D5AF95F9}"/>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1" name="AutoShape 186">
                  <a:extLst>
                    <a:ext uri="{FF2B5EF4-FFF2-40B4-BE49-F238E27FC236}">
                      <a16:creationId xmlns:a16="http://schemas.microsoft.com/office/drawing/2014/main" id="{39E59DA7-A349-4111-83D8-B97190C563AA}"/>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2" name="AutoShape 187">
                  <a:extLst>
                    <a:ext uri="{FF2B5EF4-FFF2-40B4-BE49-F238E27FC236}">
                      <a16:creationId xmlns:a16="http://schemas.microsoft.com/office/drawing/2014/main" id="{309116BD-1862-46DB-AC50-D4693D59F030}"/>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3" name="AutoShape 188">
                  <a:extLst>
                    <a:ext uri="{FF2B5EF4-FFF2-40B4-BE49-F238E27FC236}">
                      <a16:creationId xmlns:a16="http://schemas.microsoft.com/office/drawing/2014/main" id="{322DD607-8694-4EFB-93E7-5D2BE3883874}"/>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4" name="Rectangle 189">
                  <a:extLst>
                    <a:ext uri="{FF2B5EF4-FFF2-40B4-BE49-F238E27FC236}">
                      <a16:creationId xmlns:a16="http://schemas.microsoft.com/office/drawing/2014/main" id="{B7C8A9DA-216E-4801-B02F-8134639AF709}"/>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5" name="AutoShape 190" descr="10%">
                  <a:extLst>
                    <a:ext uri="{FF2B5EF4-FFF2-40B4-BE49-F238E27FC236}">
                      <a16:creationId xmlns:a16="http://schemas.microsoft.com/office/drawing/2014/main" id="{79FA37FA-6EBA-418D-B49F-A50AABD911B1}"/>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006" name="Rectangle 191">
                  <a:extLst>
                    <a:ext uri="{FF2B5EF4-FFF2-40B4-BE49-F238E27FC236}">
                      <a16:creationId xmlns:a16="http://schemas.microsoft.com/office/drawing/2014/main" id="{7CA2787C-680D-463E-B166-474714AFA476}"/>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0991" name="Group 234">
                <a:extLst>
                  <a:ext uri="{FF2B5EF4-FFF2-40B4-BE49-F238E27FC236}">
                    <a16:creationId xmlns:a16="http://schemas.microsoft.com/office/drawing/2014/main" id="{47406185-37E0-4887-BB03-FB554D6F3DC6}"/>
                  </a:ext>
                </a:extLst>
              </p:cNvPr>
              <p:cNvGrpSpPr>
                <a:grpSpLocks/>
              </p:cNvGrpSpPr>
              <p:nvPr/>
            </p:nvGrpSpPr>
            <p:grpSpPr bwMode="auto">
              <a:xfrm>
                <a:off x="1362" y="4999"/>
                <a:ext cx="186" cy="183"/>
                <a:chOff x="672" y="3552"/>
                <a:chExt cx="240" cy="240"/>
              </a:xfrm>
            </p:grpSpPr>
            <p:sp>
              <p:nvSpPr>
                <p:cNvPr id="40992" name="Oval 235">
                  <a:extLst>
                    <a:ext uri="{FF2B5EF4-FFF2-40B4-BE49-F238E27FC236}">
                      <a16:creationId xmlns:a16="http://schemas.microsoft.com/office/drawing/2014/main" id="{BF410131-FDE6-49DC-BB06-B8F337C23A02}"/>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0993" name="Group 236">
                  <a:extLst>
                    <a:ext uri="{FF2B5EF4-FFF2-40B4-BE49-F238E27FC236}">
                      <a16:creationId xmlns:a16="http://schemas.microsoft.com/office/drawing/2014/main" id="{4EC7D441-173E-4BD9-B256-40D874EA3D20}"/>
                    </a:ext>
                  </a:extLst>
                </p:cNvPr>
                <p:cNvGrpSpPr>
                  <a:grpSpLocks/>
                </p:cNvGrpSpPr>
                <p:nvPr/>
              </p:nvGrpSpPr>
              <p:grpSpPr bwMode="auto">
                <a:xfrm>
                  <a:off x="699" y="3576"/>
                  <a:ext cx="187" cy="192"/>
                  <a:chOff x="833" y="1087"/>
                  <a:chExt cx="263" cy="254"/>
                </a:xfrm>
              </p:grpSpPr>
              <p:sp>
                <p:nvSpPr>
                  <p:cNvPr id="40994" name="AutoShape 237">
                    <a:extLst>
                      <a:ext uri="{FF2B5EF4-FFF2-40B4-BE49-F238E27FC236}">
                        <a16:creationId xmlns:a16="http://schemas.microsoft.com/office/drawing/2014/main" id="{E45D1BE0-7BFC-4200-95D3-AAF70B2FE1F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95" name="AutoShape 238">
                    <a:extLst>
                      <a:ext uri="{FF2B5EF4-FFF2-40B4-BE49-F238E27FC236}">
                        <a16:creationId xmlns:a16="http://schemas.microsoft.com/office/drawing/2014/main" id="{B7DCDABA-3AB0-4646-BA6F-8730AA44DF0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96" name="Oval 239">
                    <a:extLst>
                      <a:ext uri="{FF2B5EF4-FFF2-40B4-BE49-F238E27FC236}">
                        <a16:creationId xmlns:a16="http://schemas.microsoft.com/office/drawing/2014/main" id="{D295DD3F-C792-4F6D-AC62-997584331172}"/>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0969" name="Group 247">
              <a:extLst>
                <a:ext uri="{FF2B5EF4-FFF2-40B4-BE49-F238E27FC236}">
                  <a16:creationId xmlns:a16="http://schemas.microsoft.com/office/drawing/2014/main" id="{45C9BE15-8E11-4DF3-B9FA-706244CF2DAB}"/>
                </a:ext>
              </a:extLst>
            </p:cNvPr>
            <p:cNvGrpSpPr>
              <a:grpSpLocks/>
            </p:cNvGrpSpPr>
            <p:nvPr/>
          </p:nvGrpSpPr>
          <p:grpSpPr bwMode="auto">
            <a:xfrm>
              <a:off x="2522" y="4343"/>
              <a:ext cx="529" cy="1119"/>
              <a:chOff x="2522" y="4343"/>
              <a:chExt cx="529" cy="1119"/>
            </a:xfrm>
          </p:grpSpPr>
          <p:grpSp>
            <p:nvGrpSpPr>
              <p:cNvPr id="40970" name="Group 193">
                <a:extLst>
                  <a:ext uri="{FF2B5EF4-FFF2-40B4-BE49-F238E27FC236}">
                    <a16:creationId xmlns:a16="http://schemas.microsoft.com/office/drawing/2014/main" id="{817D5F8E-D126-4550-ABFA-863EAD15B0C3}"/>
                  </a:ext>
                </a:extLst>
              </p:cNvPr>
              <p:cNvGrpSpPr>
                <a:grpSpLocks/>
              </p:cNvGrpSpPr>
              <p:nvPr/>
            </p:nvGrpSpPr>
            <p:grpSpPr bwMode="auto">
              <a:xfrm rot="5400000">
                <a:off x="2206" y="4659"/>
                <a:ext cx="1119" cy="488"/>
                <a:chOff x="1653" y="3420"/>
                <a:chExt cx="2166" cy="693"/>
              </a:xfrm>
            </p:grpSpPr>
            <p:sp>
              <p:nvSpPr>
                <p:cNvPr id="40977" name="AutoShape 194">
                  <a:extLst>
                    <a:ext uri="{FF2B5EF4-FFF2-40B4-BE49-F238E27FC236}">
                      <a16:creationId xmlns:a16="http://schemas.microsoft.com/office/drawing/2014/main" id="{3B29E7E7-D607-4BA0-BCC3-3B0005966DD2}"/>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78" name="AutoShape 195">
                  <a:extLst>
                    <a:ext uri="{FF2B5EF4-FFF2-40B4-BE49-F238E27FC236}">
                      <a16:creationId xmlns:a16="http://schemas.microsoft.com/office/drawing/2014/main" id="{9820F09C-B680-4D52-BE41-9F3983F747E3}"/>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0979" name="Group 196">
                  <a:extLst>
                    <a:ext uri="{FF2B5EF4-FFF2-40B4-BE49-F238E27FC236}">
                      <a16:creationId xmlns:a16="http://schemas.microsoft.com/office/drawing/2014/main" id="{3AA0E5FB-6BE9-4797-A09D-7D90E7BA5445}"/>
                    </a:ext>
                  </a:extLst>
                </p:cNvPr>
                <p:cNvGrpSpPr>
                  <a:grpSpLocks/>
                </p:cNvGrpSpPr>
                <p:nvPr/>
              </p:nvGrpSpPr>
              <p:grpSpPr bwMode="auto">
                <a:xfrm>
                  <a:off x="2400" y="3456"/>
                  <a:ext cx="1419" cy="633"/>
                  <a:chOff x="2469" y="2499"/>
                  <a:chExt cx="1419" cy="633"/>
                </a:xfrm>
              </p:grpSpPr>
              <p:sp>
                <p:nvSpPr>
                  <p:cNvPr id="40987" name="Rectangle 197">
                    <a:extLst>
                      <a:ext uri="{FF2B5EF4-FFF2-40B4-BE49-F238E27FC236}">
                        <a16:creationId xmlns:a16="http://schemas.microsoft.com/office/drawing/2014/main" id="{6BD58E39-29E4-4543-ADC3-A7CC1D2AF49E}"/>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8" name="Arc 198">
                    <a:extLst>
                      <a:ext uri="{FF2B5EF4-FFF2-40B4-BE49-F238E27FC236}">
                        <a16:creationId xmlns:a16="http://schemas.microsoft.com/office/drawing/2014/main" id="{0FCB56C0-0047-4FBF-A791-507B047BB0AB}"/>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989" name="Rectangle 199">
                    <a:extLst>
                      <a:ext uri="{FF2B5EF4-FFF2-40B4-BE49-F238E27FC236}">
                        <a16:creationId xmlns:a16="http://schemas.microsoft.com/office/drawing/2014/main" id="{21323630-435B-413A-A8AE-FCB8B1E64088}"/>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0980" name="AutoShape 200">
                  <a:extLst>
                    <a:ext uri="{FF2B5EF4-FFF2-40B4-BE49-F238E27FC236}">
                      <a16:creationId xmlns:a16="http://schemas.microsoft.com/office/drawing/2014/main" id="{30920D06-6D1F-48C8-8052-1B612403BAFD}"/>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1" name="AutoShape 201">
                  <a:extLst>
                    <a:ext uri="{FF2B5EF4-FFF2-40B4-BE49-F238E27FC236}">
                      <a16:creationId xmlns:a16="http://schemas.microsoft.com/office/drawing/2014/main" id="{421F4134-428B-4388-AC93-9D78BE26EE3E}"/>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2" name="AutoShape 202">
                  <a:extLst>
                    <a:ext uri="{FF2B5EF4-FFF2-40B4-BE49-F238E27FC236}">
                      <a16:creationId xmlns:a16="http://schemas.microsoft.com/office/drawing/2014/main" id="{75C3E779-F1D3-44BA-ADA9-31551332C20E}"/>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3" name="AutoShape 203">
                  <a:extLst>
                    <a:ext uri="{FF2B5EF4-FFF2-40B4-BE49-F238E27FC236}">
                      <a16:creationId xmlns:a16="http://schemas.microsoft.com/office/drawing/2014/main" id="{AF58C0D9-06C5-46E2-8EB0-E32EC2195313}"/>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4" name="Rectangle 204">
                  <a:extLst>
                    <a:ext uri="{FF2B5EF4-FFF2-40B4-BE49-F238E27FC236}">
                      <a16:creationId xmlns:a16="http://schemas.microsoft.com/office/drawing/2014/main" id="{6EDACDD5-57DB-4097-B97E-5A2BC439C322}"/>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5" name="AutoShape 205" descr="10%">
                  <a:extLst>
                    <a:ext uri="{FF2B5EF4-FFF2-40B4-BE49-F238E27FC236}">
                      <a16:creationId xmlns:a16="http://schemas.microsoft.com/office/drawing/2014/main" id="{84C63BB8-9098-43FF-8F30-A2BED2E95AF8}"/>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86" name="Rectangle 206">
                  <a:extLst>
                    <a:ext uri="{FF2B5EF4-FFF2-40B4-BE49-F238E27FC236}">
                      <a16:creationId xmlns:a16="http://schemas.microsoft.com/office/drawing/2014/main" id="{C6218AE1-1BE0-48EC-B485-1E52DC404DA5}"/>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0971" name="Group 241">
                <a:extLst>
                  <a:ext uri="{FF2B5EF4-FFF2-40B4-BE49-F238E27FC236}">
                    <a16:creationId xmlns:a16="http://schemas.microsoft.com/office/drawing/2014/main" id="{2D96405B-6E19-4C67-9BE9-B1C67F28F806}"/>
                  </a:ext>
                </a:extLst>
              </p:cNvPr>
              <p:cNvGrpSpPr>
                <a:grpSpLocks/>
              </p:cNvGrpSpPr>
              <p:nvPr/>
            </p:nvGrpSpPr>
            <p:grpSpPr bwMode="auto">
              <a:xfrm>
                <a:off x="2865" y="4996"/>
                <a:ext cx="186" cy="183"/>
                <a:chOff x="672" y="3552"/>
                <a:chExt cx="240" cy="240"/>
              </a:xfrm>
            </p:grpSpPr>
            <p:sp>
              <p:nvSpPr>
                <p:cNvPr id="40972" name="Oval 242">
                  <a:extLst>
                    <a:ext uri="{FF2B5EF4-FFF2-40B4-BE49-F238E27FC236}">
                      <a16:creationId xmlns:a16="http://schemas.microsoft.com/office/drawing/2014/main" id="{8A8DEDC4-6E2F-43B2-AFBD-447DDFEFDE6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0973" name="Group 243">
                  <a:extLst>
                    <a:ext uri="{FF2B5EF4-FFF2-40B4-BE49-F238E27FC236}">
                      <a16:creationId xmlns:a16="http://schemas.microsoft.com/office/drawing/2014/main" id="{C48CC556-688F-4A2D-BFF8-F3E73B6F96AC}"/>
                    </a:ext>
                  </a:extLst>
                </p:cNvPr>
                <p:cNvGrpSpPr>
                  <a:grpSpLocks/>
                </p:cNvGrpSpPr>
                <p:nvPr/>
              </p:nvGrpSpPr>
              <p:grpSpPr bwMode="auto">
                <a:xfrm>
                  <a:off x="699" y="3576"/>
                  <a:ext cx="187" cy="192"/>
                  <a:chOff x="833" y="1087"/>
                  <a:chExt cx="263" cy="254"/>
                </a:xfrm>
              </p:grpSpPr>
              <p:sp>
                <p:nvSpPr>
                  <p:cNvPr id="40974" name="AutoShape 244">
                    <a:extLst>
                      <a:ext uri="{FF2B5EF4-FFF2-40B4-BE49-F238E27FC236}">
                        <a16:creationId xmlns:a16="http://schemas.microsoft.com/office/drawing/2014/main" id="{CCA36BFD-E0CC-497E-8DED-2C4450F9132E}"/>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75" name="AutoShape 245">
                    <a:extLst>
                      <a:ext uri="{FF2B5EF4-FFF2-40B4-BE49-F238E27FC236}">
                        <a16:creationId xmlns:a16="http://schemas.microsoft.com/office/drawing/2014/main" id="{1DA4E4F6-2B28-4E15-AE4F-87978B707085}"/>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76" name="Oval 246">
                    <a:extLst>
                      <a:ext uri="{FF2B5EF4-FFF2-40B4-BE49-F238E27FC236}">
                        <a16:creationId xmlns:a16="http://schemas.microsoft.com/office/drawing/2014/main" id="{7333C892-B092-4F68-89B3-F5EF6552649D}"/>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40963" name="AutoShape 249">
            <a:extLst>
              <a:ext uri="{FF2B5EF4-FFF2-40B4-BE49-F238E27FC236}">
                <a16:creationId xmlns:a16="http://schemas.microsoft.com/office/drawing/2014/main" id="{24A9F726-BA5E-4611-A9D3-7635E946553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0964" name="Text Box 250">
            <a:extLst>
              <a:ext uri="{FF2B5EF4-FFF2-40B4-BE49-F238E27FC236}">
                <a16:creationId xmlns:a16="http://schemas.microsoft.com/office/drawing/2014/main" id="{50A2C110-3673-4FAF-81BB-83D973FD1FC4}"/>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graphicFrame>
        <p:nvGraphicFramePr>
          <p:cNvPr id="40965" name="Object 251">
            <a:extLst>
              <a:ext uri="{FF2B5EF4-FFF2-40B4-BE49-F238E27FC236}">
                <a16:creationId xmlns:a16="http://schemas.microsoft.com/office/drawing/2014/main" id="{8645559E-DCA9-4EC0-9D2B-EE5C56A66886}"/>
              </a:ext>
            </a:extLst>
          </p:cNvPr>
          <p:cNvGraphicFramePr>
            <a:graphicFrameLocks noChangeAspect="1"/>
          </p:cNvGraphicFramePr>
          <p:nvPr/>
        </p:nvGraphicFramePr>
        <p:xfrm>
          <a:off x="609600" y="1295400"/>
          <a:ext cx="5867400" cy="4400550"/>
        </p:xfrm>
        <a:graphic>
          <a:graphicData uri="http://schemas.openxmlformats.org/presentationml/2006/ole">
            <mc:AlternateContent xmlns:mc="http://schemas.openxmlformats.org/markup-compatibility/2006">
              <mc:Choice xmlns:v="urn:schemas-microsoft-com:vml" Requires="v">
                <p:oleObj spid="_x0000_s41018" name="Bitmap Image" r:id="rId4" imgW="5811061" imgH="3839111" progId="Paint.Picture">
                  <p:embed/>
                </p:oleObj>
              </mc:Choice>
              <mc:Fallback>
                <p:oleObj name="Bitmap Image" r:id="rId4" imgW="5811061" imgH="3839111" progId="Paint.Picture">
                  <p:embed/>
                  <p:pic>
                    <p:nvPicPr>
                      <p:cNvPr id="0" name="Object 251"/>
                      <p:cNvPicPr>
                        <a:picLocks noChangeAspect="1" noChangeArrowheads="1"/>
                      </p:cNvPicPr>
                      <p:nvPr/>
                    </p:nvPicPr>
                    <p:blipFill>
                      <a:blip r:embed="rId5">
                        <a:lum bright="40000"/>
                        <a:extLst>
                          <a:ext uri="{28A0092B-C50C-407E-A947-70E740481C1C}">
                            <a14:useLocalDpi xmlns:a14="http://schemas.microsoft.com/office/drawing/2010/main" val="0"/>
                          </a:ext>
                        </a:extLst>
                      </a:blip>
                      <a:srcRect/>
                      <a:stretch>
                        <a:fillRect/>
                      </a:stretch>
                    </p:blipFill>
                    <p:spPr bwMode="auto">
                      <a:xfrm>
                        <a:off x="609600" y="1295400"/>
                        <a:ext cx="5867400" cy="440055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Text Box 252">
            <a:extLst>
              <a:ext uri="{FF2B5EF4-FFF2-40B4-BE49-F238E27FC236}">
                <a16:creationId xmlns:a16="http://schemas.microsoft.com/office/drawing/2014/main" id="{60F20488-DB1D-4DED-BEB2-D20564A12C76}"/>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a:extLst>
              <a:ext uri="{FF2B5EF4-FFF2-40B4-BE49-F238E27FC236}">
                <a16:creationId xmlns:a16="http://schemas.microsoft.com/office/drawing/2014/main" id="{982C92D2-F0AB-497D-8697-F0E5409BE517}"/>
              </a:ext>
            </a:extLst>
          </p:cNvPr>
          <p:cNvGrpSpPr>
            <a:grpSpLocks/>
          </p:cNvGrpSpPr>
          <p:nvPr/>
        </p:nvGrpSpPr>
        <p:grpSpPr bwMode="auto">
          <a:xfrm>
            <a:off x="457200" y="5791200"/>
            <a:ext cx="6019800" cy="2886075"/>
            <a:chOff x="288" y="3648"/>
            <a:chExt cx="3792" cy="1818"/>
          </a:xfrm>
        </p:grpSpPr>
        <p:sp>
          <p:nvSpPr>
            <p:cNvPr id="41991" name="Text Box 3">
              <a:extLst>
                <a:ext uri="{FF2B5EF4-FFF2-40B4-BE49-F238E27FC236}">
                  <a16:creationId xmlns:a16="http://schemas.microsoft.com/office/drawing/2014/main" id="{65D81679-987D-4CC9-A576-7037697C6532}"/>
                </a:ext>
              </a:extLst>
            </p:cNvPr>
            <p:cNvSpPr txBox="1">
              <a:spLocks noChangeArrowheads="1"/>
            </p:cNvSpPr>
            <p:nvPr/>
          </p:nvSpPr>
          <p:spPr bwMode="auto">
            <a:xfrm>
              <a:off x="288" y="3648"/>
              <a:ext cx="3792" cy="4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Este montacargas se volcó porque el</a:t>
              </a:r>
            </a:p>
            <a:p>
              <a:pPr algn="ctr"/>
              <a:r>
                <a:rPr lang="en-US" altLang="en-US"/>
                <a:t>Centro de Gravedad</a:t>
              </a:r>
            </a:p>
            <a:p>
              <a:pPr algn="ctr"/>
              <a:r>
                <a:rPr lang="en-US" altLang="en-US"/>
                <a:t>salió afuera del Triángulo de Estabilidad</a:t>
              </a:r>
            </a:p>
          </p:txBody>
        </p:sp>
        <p:grpSp>
          <p:nvGrpSpPr>
            <p:cNvPr id="41992" name="Group 4">
              <a:extLst>
                <a:ext uri="{FF2B5EF4-FFF2-40B4-BE49-F238E27FC236}">
                  <a16:creationId xmlns:a16="http://schemas.microsoft.com/office/drawing/2014/main" id="{AC7DBFF6-A20C-4267-BCE4-1289A0EF36DB}"/>
                </a:ext>
              </a:extLst>
            </p:cNvPr>
            <p:cNvGrpSpPr>
              <a:grpSpLocks/>
            </p:cNvGrpSpPr>
            <p:nvPr/>
          </p:nvGrpSpPr>
          <p:grpSpPr bwMode="auto">
            <a:xfrm>
              <a:off x="1362" y="4347"/>
              <a:ext cx="538" cy="1119"/>
              <a:chOff x="1362" y="4347"/>
              <a:chExt cx="538" cy="1119"/>
            </a:xfrm>
          </p:grpSpPr>
          <p:grpSp>
            <p:nvGrpSpPr>
              <p:cNvPr id="42014" name="Group 5">
                <a:extLst>
                  <a:ext uri="{FF2B5EF4-FFF2-40B4-BE49-F238E27FC236}">
                    <a16:creationId xmlns:a16="http://schemas.microsoft.com/office/drawing/2014/main" id="{E9C257D0-AC07-4A50-A20A-5C865562236C}"/>
                  </a:ext>
                </a:extLst>
              </p:cNvPr>
              <p:cNvGrpSpPr>
                <a:grpSpLocks/>
              </p:cNvGrpSpPr>
              <p:nvPr/>
            </p:nvGrpSpPr>
            <p:grpSpPr bwMode="auto">
              <a:xfrm rot="5400000">
                <a:off x="1097" y="4664"/>
                <a:ext cx="1119" cy="486"/>
                <a:chOff x="1653" y="3420"/>
                <a:chExt cx="2166" cy="693"/>
              </a:xfrm>
            </p:grpSpPr>
            <p:sp>
              <p:nvSpPr>
                <p:cNvPr id="42021" name="AutoShape 6">
                  <a:extLst>
                    <a:ext uri="{FF2B5EF4-FFF2-40B4-BE49-F238E27FC236}">
                      <a16:creationId xmlns:a16="http://schemas.microsoft.com/office/drawing/2014/main" id="{840454BE-F223-49A4-8320-B72CADA424B5}"/>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2" name="AutoShape 7">
                  <a:extLst>
                    <a:ext uri="{FF2B5EF4-FFF2-40B4-BE49-F238E27FC236}">
                      <a16:creationId xmlns:a16="http://schemas.microsoft.com/office/drawing/2014/main" id="{3B56B790-02B9-4C2F-BA6D-16C3016114B3}"/>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2023" name="Group 8">
                  <a:extLst>
                    <a:ext uri="{FF2B5EF4-FFF2-40B4-BE49-F238E27FC236}">
                      <a16:creationId xmlns:a16="http://schemas.microsoft.com/office/drawing/2014/main" id="{BA8461A5-26C8-456A-97C6-2510EBEE2409}"/>
                    </a:ext>
                  </a:extLst>
                </p:cNvPr>
                <p:cNvGrpSpPr>
                  <a:grpSpLocks/>
                </p:cNvGrpSpPr>
                <p:nvPr/>
              </p:nvGrpSpPr>
              <p:grpSpPr bwMode="auto">
                <a:xfrm>
                  <a:off x="2400" y="3456"/>
                  <a:ext cx="1419" cy="633"/>
                  <a:chOff x="2469" y="2499"/>
                  <a:chExt cx="1419" cy="633"/>
                </a:xfrm>
              </p:grpSpPr>
              <p:sp>
                <p:nvSpPr>
                  <p:cNvPr id="42031" name="Rectangle 9">
                    <a:extLst>
                      <a:ext uri="{FF2B5EF4-FFF2-40B4-BE49-F238E27FC236}">
                        <a16:creationId xmlns:a16="http://schemas.microsoft.com/office/drawing/2014/main" id="{038D6FE6-730D-4BB7-BC08-1FBDBD23CD38}"/>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32" name="Arc 10">
                    <a:extLst>
                      <a:ext uri="{FF2B5EF4-FFF2-40B4-BE49-F238E27FC236}">
                        <a16:creationId xmlns:a16="http://schemas.microsoft.com/office/drawing/2014/main" id="{56CA79C9-9296-40EE-8EFA-E96F4D4B2E9C}"/>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2033" name="Rectangle 11">
                    <a:extLst>
                      <a:ext uri="{FF2B5EF4-FFF2-40B4-BE49-F238E27FC236}">
                        <a16:creationId xmlns:a16="http://schemas.microsoft.com/office/drawing/2014/main" id="{9B1794DB-88CD-4309-90FE-E9B5CB179909}"/>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2024" name="AutoShape 12">
                  <a:extLst>
                    <a:ext uri="{FF2B5EF4-FFF2-40B4-BE49-F238E27FC236}">
                      <a16:creationId xmlns:a16="http://schemas.microsoft.com/office/drawing/2014/main" id="{A26AA062-DE30-44AC-89E8-8A4840AFAE26}"/>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5" name="AutoShape 13">
                  <a:extLst>
                    <a:ext uri="{FF2B5EF4-FFF2-40B4-BE49-F238E27FC236}">
                      <a16:creationId xmlns:a16="http://schemas.microsoft.com/office/drawing/2014/main" id="{2D87337C-367F-4E7E-AE4B-725E966B5D46}"/>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6" name="AutoShape 14">
                  <a:extLst>
                    <a:ext uri="{FF2B5EF4-FFF2-40B4-BE49-F238E27FC236}">
                      <a16:creationId xmlns:a16="http://schemas.microsoft.com/office/drawing/2014/main" id="{DB49FC3F-F53F-4881-9915-C8442B202B2A}"/>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7" name="AutoShape 15">
                  <a:extLst>
                    <a:ext uri="{FF2B5EF4-FFF2-40B4-BE49-F238E27FC236}">
                      <a16:creationId xmlns:a16="http://schemas.microsoft.com/office/drawing/2014/main" id="{268A2363-EF83-415A-916D-2DBE558D8335}"/>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8" name="Rectangle 16">
                  <a:extLst>
                    <a:ext uri="{FF2B5EF4-FFF2-40B4-BE49-F238E27FC236}">
                      <a16:creationId xmlns:a16="http://schemas.microsoft.com/office/drawing/2014/main" id="{04B5582E-7765-4B56-B52C-9C44047642E2}"/>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9" name="AutoShape 17" descr="10%">
                  <a:extLst>
                    <a:ext uri="{FF2B5EF4-FFF2-40B4-BE49-F238E27FC236}">
                      <a16:creationId xmlns:a16="http://schemas.microsoft.com/office/drawing/2014/main" id="{D1BD0B5F-D52A-4066-8D65-5D834F12A398}"/>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30" name="Rectangle 18">
                  <a:extLst>
                    <a:ext uri="{FF2B5EF4-FFF2-40B4-BE49-F238E27FC236}">
                      <a16:creationId xmlns:a16="http://schemas.microsoft.com/office/drawing/2014/main" id="{60AB6BEE-9DD2-4BFC-8939-99138D47E1EA}"/>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2015" name="Group 19">
                <a:extLst>
                  <a:ext uri="{FF2B5EF4-FFF2-40B4-BE49-F238E27FC236}">
                    <a16:creationId xmlns:a16="http://schemas.microsoft.com/office/drawing/2014/main" id="{9A29247B-070B-42A1-8BCA-A3E0F4890E94}"/>
                  </a:ext>
                </a:extLst>
              </p:cNvPr>
              <p:cNvGrpSpPr>
                <a:grpSpLocks/>
              </p:cNvGrpSpPr>
              <p:nvPr/>
            </p:nvGrpSpPr>
            <p:grpSpPr bwMode="auto">
              <a:xfrm>
                <a:off x="1362" y="4999"/>
                <a:ext cx="186" cy="183"/>
                <a:chOff x="672" y="3552"/>
                <a:chExt cx="240" cy="240"/>
              </a:xfrm>
            </p:grpSpPr>
            <p:sp>
              <p:nvSpPr>
                <p:cNvPr id="42016" name="Oval 20">
                  <a:extLst>
                    <a:ext uri="{FF2B5EF4-FFF2-40B4-BE49-F238E27FC236}">
                      <a16:creationId xmlns:a16="http://schemas.microsoft.com/office/drawing/2014/main" id="{5240D433-95BD-44F8-B11C-88A450B768F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2017" name="Group 21">
                  <a:extLst>
                    <a:ext uri="{FF2B5EF4-FFF2-40B4-BE49-F238E27FC236}">
                      <a16:creationId xmlns:a16="http://schemas.microsoft.com/office/drawing/2014/main" id="{DA29083E-D7DE-436F-A778-8348FE9A019D}"/>
                    </a:ext>
                  </a:extLst>
                </p:cNvPr>
                <p:cNvGrpSpPr>
                  <a:grpSpLocks/>
                </p:cNvGrpSpPr>
                <p:nvPr/>
              </p:nvGrpSpPr>
              <p:grpSpPr bwMode="auto">
                <a:xfrm>
                  <a:off x="699" y="3576"/>
                  <a:ext cx="187" cy="192"/>
                  <a:chOff x="833" y="1087"/>
                  <a:chExt cx="263" cy="254"/>
                </a:xfrm>
              </p:grpSpPr>
              <p:sp>
                <p:nvSpPr>
                  <p:cNvPr id="42018" name="AutoShape 22">
                    <a:extLst>
                      <a:ext uri="{FF2B5EF4-FFF2-40B4-BE49-F238E27FC236}">
                        <a16:creationId xmlns:a16="http://schemas.microsoft.com/office/drawing/2014/main" id="{BEECFA82-4565-4BF7-9141-C2841677CA00}"/>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19" name="AutoShape 23">
                    <a:extLst>
                      <a:ext uri="{FF2B5EF4-FFF2-40B4-BE49-F238E27FC236}">
                        <a16:creationId xmlns:a16="http://schemas.microsoft.com/office/drawing/2014/main" id="{40BCC4B2-27AA-4033-95D5-B7F2958A37D6}"/>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20" name="Oval 24">
                    <a:extLst>
                      <a:ext uri="{FF2B5EF4-FFF2-40B4-BE49-F238E27FC236}">
                        <a16:creationId xmlns:a16="http://schemas.microsoft.com/office/drawing/2014/main" id="{F52BA62C-939E-4CB9-A7A7-FFF5739AEDEF}"/>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1993" name="Group 25">
              <a:extLst>
                <a:ext uri="{FF2B5EF4-FFF2-40B4-BE49-F238E27FC236}">
                  <a16:creationId xmlns:a16="http://schemas.microsoft.com/office/drawing/2014/main" id="{B6F4F533-B04B-48F4-9AA1-852C37E9B073}"/>
                </a:ext>
              </a:extLst>
            </p:cNvPr>
            <p:cNvGrpSpPr>
              <a:grpSpLocks/>
            </p:cNvGrpSpPr>
            <p:nvPr/>
          </p:nvGrpSpPr>
          <p:grpSpPr bwMode="auto">
            <a:xfrm>
              <a:off x="2522" y="4343"/>
              <a:ext cx="529" cy="1119"/>
              <a:chOff x="2522" y="4343"/>
              <a:chExt cx="529" cy="1119"/>
            </a:xfrm>
          </p:grpSpPr>
          <p:grpSp>
            <p:nvGrpSpPr>
              <p:cNvPr id="41994" name="Group 26">
                <a:extLst>
                  <a:ext uri="{FF2B5EF4-FFF2-40B4-BE49-F238E27FC236}">
                    <a16:creationId xmlns:a16="http://schemas.microsoft.com/office/drawing/2014/main" id="{48FFE21C-C6C2-409D-B0B1-0E8903642D33}"/>
                  </a:ext>
                </a:extLst>
              </p:cNvPr>
              <p:cNvGrpSpPr>
                <a:grpSpLocks/>
              </p:cNvGrpSpPr>
              <p:nvPr/>
            </p:nvGrpSpPr>
            <p:grpSpPr bwMode="auto">
              <a:xfrm rot="5400000">
                <a:off x="2206" y="4659"/>
                <a:ext cx="1119" cy="488"/>
                <a:chOff x="1653" y="3420"/>
                <a:chExt cx="2166" cy="693"/>
              </a:xfrm>
            </p:grpSpPr>
            <p:sp>
              <p:nvSpPr>
                <p:cNvPr id="42001" name="AutoShape 27">
                  <a:extLst>
                    <a:ext uri="{FF2B5EF4-FFF2-40B4-BE49-F238E27FC236}">
                      <a16:creationId xmlns:a16="http://schemas.microsoft.com/office/drawing/2014/main" id="{EFDF6FAA-A547-4F32-8D6F-5025DBB961D1}"/>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2" name="AutoShape 28">
                  <a:extLst>
                    <a:ext uri="{FF2B5EF4-FFF2-40B4-BE49-F238E27FC236}">
                      <a16:creationId xmlns:a16="http://schemas.microsoft.com/office/drawing/2014/main" id="{58193533-7504-4BFC-900E-529EA9C631D3}"/>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2003" name="Group 29">
                  <a:extLst>
                    <a:ext uri="{FF2B5EF4-FFF2-40B4-BE49-F238E27FC236}">
                      <a16:creationId xmlns:a16="http://schemas.microsoft.com/office/drawing/2014/main" id="{471E9246-C658-46C0-8D3A-7CA5A48939C6}"/>
                    </a:ext>
                  </a:extLst>
                </p:cNvPr>
                <p:cNvGrpSpPr>
                  <a:grpSpLocks/>
                </p:cNvGrpSpPr>
                <p:nvPr/>
              </p:nvGrpSpPr>
              <p:grpSpPr bwMode="auto">
                <a:xfrm>
                  <a:off x="2400" y="3456"/>
                  <a:ext cx="1419" cy="633"/>
                  <a:chOff x="2469" y="2499"/>
                  <a:chExt cx="1419" cy="633"/>
                </a:xfrm>
              </p:grpSpPr>
              <p:sp>
                <p:nvSpPr>
                  <p:cNvPr id="42011" name="Rectangle 30">
                    <a:extLst>
                      <a:ext uri="{FF2B5EF4-FFF2-40B4-BE49-F238E27FC236}">
                        <a16:creationId xmlns:a16="http://schemas.microsoft.com/office/drawing/2014/main" id="{E0B6295D-CFAB-4331-A0D4-3CA1BCABFA22}"/>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12" name="Arc 31">
                    <a:extLst>
                      <a:ext uri="{FF2B5EF4-FFF2-40B4-BE49-F238E27FC236}">
                        <a16:creationId xmlns:a16="http://schemas.microsoft.com/office/drawing/2014/main" id="{AA713F7A-682C-4FA6-B8ED-EAFE6999AC30}"/>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2013" name="Rectangle 32">
                    <a:extLst>
                      <a:ext uri="{FF2B5EF4-FFF2-40B4-BE49-F238E27FC236}">
                        <a16:creationId xmlns:a16="http://schemas.microsoft.com/office/drawing/2014/main" id="{7FFB01E2-E5B0-4038-A9F2-3974A1993F3B}"/>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2004" name="AutoShape 33">
                  <a:extLst>
                    <a:ext uri="{FF2B5EF4-FFF2-40B4-BE49-F238E27FC236}">
                      <a16:creationId xmlns:a16="http://schemas.microsoft.com/office/drawing/2014/main" id="{CC913778-3328-4C3C-A21B-BD3945613DA9}"/>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5" name="AutoShape 34">
                  <a:extLst>
                    <a:ext uri="{FF2B5EF4-FFF2-40B4-BE49-F238E27FC236}">
                      <a16:creationId xmlns:a16="http://schemas.microsoft.com/office/drawing/2014/main" id="{C0376F32-C5B9-47A8-A97E-292A1B5281F9}"/>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6" name="AutoShape 35">
                  <a:extLst>
                    <a:ext uri="{FF2B5EF4-FFF2-40B4-BE49-F238E27FC236}">
                      <a16:creationId xmlns:a16="http://schemas.microsoft.com/office/drawing/2014/main" id="{E39FC605-8E8A-4628-99FB-6A93B98832D4}"/>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7" name="AutoShape 36">
                  <a:extLst>
                    <a:ext uri="{FF2B5EF4-FFF2-40B4-BE49-F238E27FC236}">
                      <a16:creationId xmlns:a16="http://schemas.microsoft.com/office/drawing/2014/main" id="{CC592516-B847-402F-AC05-4C3678AC8312}"/>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8" name="Rectangle 37">
                  <a:extLst>
                    <a:ext uri="{FF2B5EF4-FFF2-40B4-BE49-F238E27FC236}">
                      <a16:creationId xmlns:a16="http://schemas.microsoft.com/office/drawing/2014/main" id="{2DCF8B16-2DDE-432F-8392-EB009A263E7D}"/>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9" name="AutoShape 38" descr="10%">
                  <a:extLst>
                    <a:ext uri="{FF2B5EF4-FFF2-40B4-BE49-F238E27FC236}">
                      <a16:creationId xmlns:a16="http://schemas.microsoft.com/office/drawing/2014/main" id="{97A58ACA-F1D5-4378-92C1-E57977A9986C}"/>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10" name="Rectangle 39">
                  <a:extLst>
                    <a:ext uri="{FF2B5EF4-FFF2-40B4-BE49-F238E27FC236}">
                      <a16:creationId xmlns:a16="http://schemas.microsoft.com/office/drawing/2014/main" id="{9B25B3DE-C66A-4C10-B6E0-1B1AF91CA537}"/>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1995" name="Group 40">
                <a:extLst>
                  <a:ext uri="{FF2B5EF4-FFF2-40B4-BE49-F238E27FC236}">
                    <a16:creationId xmlns:a16="http://schemas.microsoft.com/office/drawing/2014/main" id="{57D228C3-1CA2-4CB4-AFB6-C6F57E4FC416}"/>
                  </a:ext>
                </a:extLst>
              </p:cNvPr>
              <p:cNvGrpSpPr>
                <a:grpSpLocks/>
              </p:cNvGrpSpPr>
              <p:nvPr/>
            </p:nvGrpSpPr>
            <p:grpSpPr bwMode="auto">
              <a:xfrm>
                <a:off x="2865" y="4996"/>
                <a:ext cx="186" cy="183"/>
                <a:chOff x="672" y="3552"/>
                <a:chExt cx="240" cy="240"/>
              </a:xfrm>
            </p:grpSpPr>
            <p:sp>
              <p:nvSpPr>
                <p:cNvPr id="41996" name="Oval 41">
                  <a:extLst>
                    <a:ext uri="{FF2B5EF4-FFF2-40B4-BE49-F238E27FC236}">
                      <a16:creationId xmlns:a16="http://schemas.microsoft.com/office/drawing/2014/main" id="{81BC255F-BED3-41BC-8F80-106593181D2E}"/>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1997" name="Group 42">
                  <a:extLst>
                    <a:ext uri="{FF2B5EF4-FFF2-40B4-BE49-F238E27FC236}">
                      <a16:creationId xmlns:a16="http://schemas.microsoft.com/office/drawing/2014/main" id="{DEB88391-504E-4CEE-AAC4-0442DFA5504F}"/>
                    </a:ext>
                  </a:extLst>
                </p:cNvPr>
                <p:cNvGrpSpPr>
                  <a:grpSpLocks/>
                </p:cNvGrpSpPr>
                <p:nvPr/>
              </p:nvGrpSpPr>
              <p:grpSpPr bwMode="auto">
                <a:xfrm>
                  <a:off x="699" y="3576"/>
                  <a:ext cx="187" cy="192"/>
                  <a:chOff x="833" y="1087"/>
                  <a:chExt cx="263" cy="254"/>
                </a:xfrm>
              </p:grpSpPr>
              <p:sp>
                <p:nvSpPr>
                  <p:cNvPr id="41998" name="AutoShape 43">
                    <a:extLst>
                      <a:ext uri="{FF2B5EF4-FFF2-40B4-BE49-F238E27FC236}">
                        <a16:creationId xmlns:a16="http://schemas.microsoft.com/office/drawing/2014/main" id="{E6BB1317-DBAD-42A7-8D5A-AF0AE5F372A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999" name="AutoShape 44">
                    <a:extLst>
                      <a:ext uri="{FF2B5EF4-FFF2-40B4-BE49-F238E27FC236}">
                        <a16:creationId xmlns:a16="http://schemas.microsoft.com/office/drawing/2014/main" id="{878EF033-D2AB-480C-A7C8-A05C3F1A5B5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2000" name="Oval 45">
                    <a:extLst>
                      <a:ext uri="{FF2B5EF4-FFF2-40B4-BE49-F238E27FC236}">
                        <a16:creationId xmlns:a16="http://schemas.microsoft.com/office/drawing/2014/main" id="{7249F4C8-6A0F-4C6B-BF81-CF43785B9C0E}"/>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
        <p:nvSpPr>
          <p:cNvPr id="41987" name="AutoShape 46">
            <a:extLst>
              <a:ext uri="{FF2B5EF4-FFF2-40B4-BE49-F238E27FC236}">
                <a16:creationId xmlns:a16="http://schemas.microsoft.com/office/drawing/2014/main" id="{CCD8BAE3-6F27-4ADF-B414-288857CDF4CD}"/>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1988" name="Text Box 47">
            <a:extLst>
              <a:ext uri="{FF2B5EF4-FFF2-40B4-BE49-F238E27FC236}">
                <a16:creationId xmlns:a16="http://schemas.microsoft.com/office/drawing/2014/main" id="{2DB649F3-6818-4B7F-90E1-454A3BE7C1E3}"/>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graphicFrame>
        <p:nvGraphicFramePr>
          <p:cNvPr id="41989" name="Object 48">
            <a:extLst>
              <a:ext uri="{FF2B5EF4-FFF2-40B4-BE49-F238E27FC236}">
                <a16:creationId xmlns:a16="http://schemas.microsoft.com/office/drawing/2014/main" id="{1E7BBCF2-7B71-4AA2-B7C6-390F9882F291}"/>
              </a:ext>
            </a:extLst>
          </p:cNvPr>
          <p:cNvGraphicFramePr>
            <a:graphicFrameLocks noChangeAspect="1"/>
          </p:cNvGraphicFramePr>
          <p:nvPr/>
        </p:nvGraphicFramePr>
        <p:xfrm>
          <a:off x="609600" y="1295400"/>
          <a:ext cx="5867400" cy="4400550"/>
        </p:xfrm>
        <a:graphic>
          <a:graphicData uri="http://schemas.openxmlformats.org/presentationml/2006/ole">
            <mc:AlternateContent xmlns:mc="http://schemas.openxmlformats.org/markup-compatibility/2006">
              <mc:Choice xmlns:v="urn:schemas-microsoft-com:vml" Requires="v">
                <p:oleObj spid="_x0000_s42042" name="Bitmap Image" r:id="rId4" imgW="5811061" imgH="3839111" progId="Paint.Picture">
                  <p:embed/>
                </p:oleObj>
              </mc:Choice>
              <mc:Fallback>
                <p:oleObj name="Bitmap Image" r:id="rId4" imgW="5811061" imgH="3839111" progId="Paint.Picture">
                  <p:embed/>
                  <p:pic>
                    <p:nvPicPr>
                      <p:cNvPr id="0" name="Object 48"/>
                      <p:cNvPicPr>
                        <a:picLocks noChangeAspect="1" noChangeArrowheads="1"/>
                      </p:cNvPicPr>
                      <p:nvPr/>
                    </p:nvPicPr>
                    <p:blipFill>
                      <a:blip r:embed="rId5">
                        <a:lum bright="40000"/>
                        <a:extLst>
                          <a:ext uri="{28A0092B-C50C-407E-A947-70E740481C1C}">
                            <a14:useLocalDpi xmlns:a14="http://schemas.microsoft.com/office/drawing/2010/main" val="0"/>
                          </a:ext>
                        </a:extLst>
                      </a:blip>
                      <a:srcRect/>
                      <a:stretch>
                        <a:fillRect/>
                      </a:stretch>
                    </p:blipFill>
                    <p:spPr bwMode="auto">
                      <a:xfrm>
                        <a:off x="609600" y="1295400"/>
                        <a:ext cx="5867400" cy="440055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Text Box 49">
            <a:extLst>
              <a:ext uri="{FF2B5EF4-FFF2-40B4-BE49-F238E27FC236}">
                <a16:creationId xmlns:a16="http://schemas.microsoft.com/office/drawing/2014/main" id="{29A8888B-09A4-45A0-AFFE-CE6F7A95365D}"/>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72">
            <a:extLst>
              <a:ext uri="{FF2B5EF4-FFF2-40B4-BE49-F238E27FC236}">
                <a16:creationId xmlns:a16="http://schemas.microsoft.com/office/drawing/2014/main" id="{93770265-DB05-402C-8799-2DA0B570194C}"/>
              </a:ext>
            </a:extLst>
          </p:cNvPr>
          <p:cNvGrpSpPr>
            <a:grpSpLocks/>
          </p:cNvGrpSpPr>
          <p:nvPr/>
        </p:nvGrpSpPr>
        <p:grpSpPr bwMode="auto">
          <a:xfrm>
            <a:off x="3073400" y="6972300"/>
            <a:ext cx="774700" cy="1776413"/>
            <a:chOff x="1936" y="4392"/>
            <a:chExt cx="488" cy="1119"/>
          </a:xfrm>
        </p:grpSpPr>
        <p:grpSp>
          <p:nvGrpSpPr>
            <p:cNvPr id="43016" name="Group 48">
              <a:extLst>
                <a:ext uri="{FF2B5EF4-FFF2-40B4-BE49-F238E27FC236}">
                  <a16:creationId xmlns:a16="http://schemas.microsoft.com/office/drawing/2014/main" id="{F8C3C631-75D9-48D3-B9B9-8651C77E4B69}"/>
                </a:ext>
              </a:extLst>
            </p:cNvPr>
            <p:cNvGrpSpPr>
              <a:grpSpLocks/>
            </p:cNvGrpSpPr>
            <p:nvPr/>
          </p:nvGrpSpPr>
          <p:grpSpPr bwMode="auto">
            <a:xfrm rot="5400000">
              <a:off x="1620" y="4708"/>
              <a:ext cx="1119" cy="488"/>
              <a:chOff x="1653" y="3420"/>
              <a:chExt cx="2166" cy="693"/>
            </a:xfrm>
          </p:grpSpPr>
          <p:sp>
            <p:nvSpPr>
              <p:cNvPr id="43023" name="AutoShape 49">
                <a:extLst>
                  <a:ext uri="{FF2B5EF4-FFF2-40B4-BE49-F238E27FC236}">
                    <a16:creationId xmlns:a16="http://schemas.microsoft.com/office/drawing/2014/main" id="{EC14D24F-8D2B-440B-9297-D2C7FF00B8C7}"/>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4" name="AutoShape 50">
                <a:extLst>
                  <a:ext uri="{FF2B5EF4-FFF2-40B4-BE49-F238E27FC236}">
                    <a16:creationId xmlns:a16="http://schemas.microsoft.com/office/drawing/2014/main" id="{D58AF059-16A0-460B-9E01-3EA45F8F3F19}"/>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3025" name="Group 51">
                <a:extLst>
                  <a:ext uri="{FF2B5EF4-FFF2-40B4-BE49-F238E27FC236}">
                    <a16:creationId xmlns:a16="http://schemas.microsoft.com/office/drawing/2014/main" id="{F4D32E15-8107-40E6-B82A-252A7EF8515A}"/>
                  </a:ext>
                </a:extLst>
              </p:cNvPr>
              <p:cNvGrpSpPr>
                <a:grpSpLocks/>
              </p:cNvGrpSpPr>
              <p:nvPr/>
            </p:nvGrpSpPr>
            <p:grpSpPr bwMode="auto">
              <a:xfrm>
                <a:off x="2400" y="3456"/>
                <a:ext cx="1419" cy="633"/>
                <a:chOff x="2469" y="2499"/>
                <a:chExt cx="1419" cy="633"/>
              </a:xfrm>
            </p:grpSpPr>
            <p:sp>
              <p:nvSpPr>
                <p:cNvPr id="43033" name="Rectangle 52">
                  <a:extLst>
                    <a:ext uri="{FF2B5EF4-FFF2-40B4-BE49-F238E27FC236}">
                      <a16:creationId xmlns:a16="http://schemas.microsoft.com/office/drawing/2014/main" id="{24342349-052B-41B1-8323-B1C596061458}"/>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34" name="Arc 53">
                  <a:extLst>
                    <a:ext uri="{FF2B5EF4-FFF2-40B4-BE49-F238E27FC236}">
                      <a16:creationId xmlns:a16="http://schemas.microsoft.com/office/drawing/2014/main" id="{E84E45EE-BF01-46C1-AA35-91467CF6C9FF}"/>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3035" name="Rectangle 54">
                  <a:extLst>
                    <a:ext uri="{FF2B5EF4-FFF2-40B4-BE49-F238E27FC236}">
                      <a16:creationId xmlns:a16="http://schemas.microsoft.com/office/drawing/2014/main" id="{8D42B24E-99A9-4FCA-9A26-8C1071181D90}"/>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3026" name="AutoShape 55">
                <a:extLst>
                  <a:ext uri="{FF2B5EF4-FFF2-40B4-BE49-F238E27FC236}">
                    <a16:creationId xmlns:a16="http://schemas.microsoft.com/office/drawing/2014/main" id="{9309B838-24F3-455D-91A3-19A5EFE88D70}"/>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7" name="AutoShape 56">
                <a:extLst>
                  <a:ext uri="{FF2B5EF4-FFF2-40B4-BE49-F238E27FC236}">
                    <a16:creationId xmlns:a16="http://schemas.microsoft.com/office/drawing/2014/main" id="{9F0563E8-1F18-4BFB-92BC-406BF9704DFA}"/>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8" name="AutoShape 57">
                <a:extLst>
                  <a:ext uri="{FF2B5EF4-FFF2-40B4-BE49-F238E27FC236}">
                    <a16:creationId xmlns:a16="http://schemas.microsoft.com/office/drawing/2014/main" id="{9AA60350-D532-46F0-8B43-191B5073688B}"/>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9" name="AutoShape 58">
                <a:extLst>
                  <a:ext uri="{FF2B5EF4-FFF2-40B4-BE49-F238E27FC236}">
                    <a16:creationId xmlns:a16="http://schemas.microsoft.com/office/drawing/2014/main" id="{387F2F21-34CA-433E-A0A4-8F42A4E411DC}"/>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30" name="Rectangle 59">
                <a:extLst>
                  <a:ext uri="{FF2B5EF4-FFF2-40B4-BE49-F238E27FC236}">
                    <a16:creationId xmlns:a16="http://schemas.microsoft.com/office/drawing/2014/main" id="{E87FA509-47FD-4C91-8975-D657C9E4F613}"/>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31" name="AutoShape 60" descr="10%">
                <a:extLst>
                  <a:ext uri="{FF2B5EF4-FFF2-40B4-BE49-F238E27FC236}">
                    <a16:creationId xmlns:a16="http://schemas.microsoft.com/office/drawing/2014/main" id="{C8B4A644-597B-400B-92A6-10CFF4581DD3}"/>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32" name="Rectangle 61">
                <a:extLst>
                  <a:ext uri="{FF2B5EF4-FFF2-40B4-BE49-F238E27FC236}">
                    <a16:creationId xmlns:a16="http://schemas.microsoft.com/office/drawing/2014/main" id="{E887F74C-57D0-4B97-A336-7854F6CE116C}"/>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3017" name="Group 62">
              <a:extLst>
                <a:ext uri="{FF2B5EF4-FFF2-40B4-BE49-F238E27FC236}">
                  <a16:creationId xmlns:a16="http://schemas.microsoft.com/office/drawing/2014/main" id="{03C07965-2A7D-41E9-BEFD-8E4F5F8EA1E8}"/>
                </a:ext>
              </a:extLst>
            </p:cNvPr>
            <p:cNvGrpSpPr>
              <a:grpSpLocks/>
            </p:cNvGrpSpPr>
            <p:nvPr/>
          </p:nvGrpSpPr>
          <p:grpSpPr bwMode="auto">
            <a:xfrm>
              <a:off x="2082" y="4624"/>
              <a:ext cx="186" cy="183"/>
              <a:chOff x="672" y="3552"/>
              <a:chExt cx="240" cy="240"/>
            </a:xfrm>
          </p:grpSpPr>
          <p:sp>
            <p:nvSpPr>
              <p:cNvPr id="43018" name="Oval 63">
                <a:extLst>
                  <a:ext uri="{FF2B5EF4-FFF2-40B4-BE49-F238E27FC236}">
                    <a16:creationId xmlns:a16="http://schemas.microsoft.com/office/drawing/2014/main" id="{9D431522-8F1A-48E5-9CAD-6CCFDBC5DCA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3019" name="Group 64">
                <a:extLst>
                  <a:ext uri="{FF2B5EF4-FFF2-40B4-BE49-F238E27FC236}">
                    <a16:creationId xmlns:a16="http://schemas.microsoft.com/office/drawing/2014/main" id="{E87482D8-F93D-4036-AD4C-502D84A1EE7C}"/>
                  </a:ext>
                </a:extLst>
              </p:cNvPr>
              <p:cNvGrpSpPr>
                <a:grpSpLocks/>
              </p:cNvGrpSpPr>
              <p:nvPr/>
            </p:nvGrpSpPr>
            <p:grpSpPr bwMode="auto">
              <a:xfrm>
                <a:off x="699" y="3576"/>
                <a:ext cx="187" cy="192"/>
                <a:chOff x="833" y="1087"/>
                <a:chExt cx="263" cy="254"/>
              </a:xfrm>
            </p:grpSpPr>
            <p:sp>
              <p:nvSpPr>
                <p:cNvPr id="43020" name="AutoShape 65">
                  <a:extLst>
                    <a:ext uri="{FF2B5EF4-FFF2-40B4-BE49-F238E27FC236}">
                      <a16:creationId xmlns:a16="http://schemas.microsoft.com/office/drawing/2014/main" id="{606D8F2D-DD18-465B-80D2-C0FA9BBEC1B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1" name="AutoShape 66">
                  <a:extLst>
                    <a:ext uri="{FF2B5EF4-FFF2-40B4-BE49-F238E27FC236}">
                      <a16:creationId xmlns:a16="http://schemas.microsoft.com/office/drawing/2014/main" id="{2F8950B4-A463-4EEB-900B-58EE71A66259}"/>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22" name="Oval 67">
                  <a:extLst>
                    <a:ext uri="{FF2B5EF4-FFF2-40B4-BE49-F238E27FC236}">
                      <a16:creationId xmlns:a16="http://schemas.microsoft.com/office/drawing/2014/main" id="{CB45AFFE-06AA-4F84-966F-ED63831745B5}"/>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aphicFrame>
        <p:nvGraphicFramePr>
          <p:cNvPr id="43011" name="Object 68">
            <a:extLst>
              <a:ext uri="{FF2B5EF4-FFF2-40B4-BE49-F238E27FC236}">
                <a16:creationId xmlns:a16="http://schemas.microsoft.com/office/drawing/2014/main" id="{810B49D3-0158-4C18-BC1E-FA9FE047C874}"/>
              </a:ext>
            </a:extLst>
          </p:cNvPr>
          <p:cNvGraphicFramePr>
            <a:graphicFrameLocks noChangeAspect="1"/>
          </p:cNvGraphicFramePr>
          <p:nvPr/>
        </p:nvGraphicFramePr>
        <p:xfrm>
          <a:off x="366713" y="1301750"/>
          <a:ext cx="6186487" cy="4691063"/>
        </p:xfrm>
        <a:graphic>
          <a:graphicData uri="http://schemas.openxmlformats.org/presentationml/2006/ole">
            <mc:AlternateContent xmlns:mc="http://schemas.openxmlformats.org/markup-compatibility/2006">
              <mc:Choice xmlns:v="urn:schemas-microsoft-com:vml" Requires="v">
                <p:oleObj spid="_x0000_s43044" name="Bitmap Image" r:id="rId4" imgW="5811061" imgH="3839111" progId="Paint.Picture">
                  <p:embed/>
                </p:oleObj>
              </mc:Choice>
              <mc:Fallback>
                <p:oleObj name="Bitmap Image" r:id="rId4" imgW="5811061" imgH="3839111" progId="Paint.Picture">
                  <p:embed/>
                  <p:pic>
                    <p:nvPicPr>
                      <p:cNvPr id="0" name="Object 68"/>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366713" y="1301750"/>
                        <a:ext cx="6186487" cy="4691063"/>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AutoShape 69">
            <a:extLst>
              <a:ext uri="{FF2B5EF4-FFF2-40B4-BE49-F238E27FC236}">
                <a16:creationId xmlns:a16="http://schemas.microsoft.com/office/drawing/2014/main" id="{1E159C9F-EDB1-428F-A969-848C60456B8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3013" name="Text Box 70">
            <a:extLst>
              <a:ext uri="{FF2B5EF4-FFF2-40B4-BE49-F238E27FC236}">
                <a16:creationId xmlns:a16="http://schemas.microsoft.com/office/drawing/2014/main" id="{2E8D2C83-924A-4094-B453-42C02448F684}"/>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sp>
        <p:nvSpPr>
          <p:cNvPr id="43014" name="Text Box 71">
            <a:extLst>
              <a:ext uri="{FF2B5EF4-FFF2-40B4-BE49-F238E27FC236}">
                <a16:creationId xmlns:a16="http://schemas.microsoft.com/office/drawing/2014/main" id="{D8012595-B405-48D5-BCC4-C438CA2FF6C7}"/>
              </a:ext>
            </a:extLst>
          </p:cNvPr>
          <p:cNvSpPr txBox="1">
            <a:spLocks noChangeArrowheads="1"/>
          </p:cNvSpPr>
          <p:nvPr/>
        </p:nvSpPr>
        <p:spPr bwMode="auto">
          <a:xfrm>
            <a:off x="457200" y="6138863"/>
            <a:ext cx="60198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This forklift tipped over because the Center of </a:t>
            </a:r>
            <a:br>
              <a:rPr lang="en-US" altLang="en-US"/>
            </a:br>
            <a:r>
              <a:rPr lang="en-US" altLang="en-US"/>
              <a:t>Gravity moved outside the Stability Triangle</a:t>
            </a:r>
          </a:p>
        </p:txBody>
      </p:sp>
      <p:sp>
        <p:nvSpPr>
          <p:cNvPr id="43015" name="Text Box 73">
            <a:extLst>
              <a:ext uri="{FF2B5EF4-FFF2-40B4-BE49-F238E27FC236}">
                <a16:creationId xmlns:a16="http://schemas.microsoft.com/office/drawing/2014/main" id="{D325C665-309E-4B56-B09C-6735C4B97CB3}"/>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a:extLst>
              <a:ext uri="{FF2B5EF4-FFF2-40B4-BE49-F238E27FC236}">
                <a16:creationId xmlns:a16="http://schemas.microsoft.com/office/drawing/2014/main" id="{8AF2ABA4-5A28-4812-A65E-98F521270FC3}"/>
              </a:ext>
            </a:extLst>
          </p:cNvPr>
          <p:cNvGrpSpPr>
            <a:grpSpLocks/>
          </p:cNvGrpSpPr>
          <p:nvPr/>
        </p:nvGrpSpPr>
        <p:grpSpPr bwMode="auto">
          <a:xfrm>
            <a:off x="3073400" y="6972300"/>
            <a:ext cx="774700" cy="1776413"/>
            <a:chOff x="1936" y="4392"/>
            <a:chExt cx="488" cy="1119"/>
          </a:xfrm>
        </p:grpSpPr>
        <p:grpSp>
          <p:nvGrpSpPr>
            <p:cNvPr id="44040" name="Group 3">
              <a:extLst>
                <a:ext uri="{FF2B5EF4-FFF2-40B4-BE49-F238E27FC236}">
                  <a16:creationId xmlns:a16="http://schemas.microsoft.com/office/drawing/2014/main" id="{6779FBF8-CEDC-42EA-90DA-AB6523B3905E}"/>
                </a:ext>
              </a:extLst>
            </p:cNvPr>
            <p:cNvGrpSpPr>
              <a:grpSpLocks/>
            </p:cNvGrpSpPr>
            <p:nvPr/>
          </p:nvGrpSpPr>
          <p:grpSpPr bwMode="auto">
            <a:xfrm rot="5400000">
              <a:off x="1620" y="4708"/>
              <a:ext cx="1119" cy="488"/>
              <a:chOff x="1653" y="3420"/>
              <a:chExt cx="2166" cy="693"/>
            </a:xfrm>
          </p:grpSpPr>
          <p:sp>
            <p:nvSpPr>
              <p:cNvPr id="44047" name="AutoShape 4">
                <a:extLst>
                  <a:ext uri="{FF2B5EF4-FFF2-40B4-BE49-F238E27FC236}">
                    <a16:creationId xmlns:a16="http://schemas.microsoft.com/office/drawing/2014/main" id="{93607E81-82BA-4E93-A6C3-6C24E4A0F12A}"/>
                  </a:ext>
                </a:extLst>
              </p:cNvPr>
              <p:cNvSpPr>
                <a:spLocks noChangeArrowheads="1"/>
              </p:cNvSpPr>
              <p:nvPr/>
            </p:nvSpPr>
            <p:spPr bwMode="auto">
              <a:xfrm>
                <a:off x="1734" y="3969"/>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48" name="AutoShape 5">
                <a:extLst>
                  <a:ext uri="{FF2B5EF4-FFF2-40B4-BE49-F238E27FC236}">
                    <a16:creationId xmlns:a16="http://schemas.microsoft.com/office/drawing/2014/main" id="{23AD049D-0D70-4DB5-9A1E-BD871CF0D0BF}"/>
                  </a:ext>
                </a:extLst>
              </p:cNvPr>
              <p:cNvSpPr>
                <a:spLocks noChangeArrowheads="1"/>
              </p:cNvSpPr>
              <p:nvPr/>
            </p:nvSpPr>
            <p:spPr bwMode="auto">
              <a:xfrm>
                <a:off x="1749" y="3522"/>
                <a:ext cx="624" cy="66"/>
              </a:xfrm>
              <a:prstGeom prst="roundRect">
                <a:avLst>
                  <a:gd name="adj" fmla="val 50000"/>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4049" name="Group 6">
                <a:extLst>
                  <a:ext uri="{FF2B5EF4-FFF2-40B4-BE49-F238E27FC236}">
                    <a16:creationId xmlns:a16="http://schemas.microsoft.com/office/drawing/2014/main" id="{49330D48-4BAC-4198-92E4-7D8F82AE2DD3}"/>
                  </a:ext>
                </a:extLst>
              </p:cNvPr>
              <p:cNvGrpSpPr>
                <a:grpSpLocks/>
              </p:cNvGrpSpPr>
              <p:nvPr/>
            </p:nvGrpSpPr>
            <p:grpSpPr bwMode="auto">
              <a:xfrm>
                <a:off x="2400" y="3456"/>
                <a:ext cx="1419" cy="633"/>
                <a:chOff x="2469" y="2499"/>
                <a:chExt cx="1419" cy="633"/>
              </a:xfrm>
            </p:grpSpPr>
            <p:sp>
              <p:nvSpPr>
                <p:cNvPr id="44057" name="Rectangle 7">
                  <a:extLst>
                    <a:ext uri="{FF2B5EF4-FFF2-40B4-BE49-F238E27FC236}">
                      <a16:creationId xmlns:a16="http://schemas.microsoft.com/office/drawing/2014/main" id="{6782B110-05EA-49D7-B78C-0F9E9C958FF5}"/>
                    </a:ext>
                  </a:extLst>
                </p:cNvPr>
                <p:cNvSpPr>
                  <a:spLocks noChangeArrowheads="1"/>
                </p:cNvSpPr>
                <p:nvPr/>
              </p:nvSpPr>
              <p:spPr bwMode="auto">
                <a:xfrm>
                  <a:off x="2469" y="2499"/>
                  <a:ext cx="1254" cy="63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8" name="Arc 8">
                  <a:extLst>
                    <a:ext uri="{FF2B5EF4-FFF2-40B4-BE49-F238E27FC236}">
                      <a16:creationId xmlns:a16="http://schemas.microsoft.com/office/drawing/2014/main" id="{390A6E15-8D90-4DC8-B79E-42951319EA1E}"/>
                    </a:ext>
                  </a:extLst>
                </p:cNvPr>
                <p:cNvSpPr>
                  <a:spLocks/>
                </p:cNvSpPr>
                <p:nvPr/>
              </p:nvSpPr>
              <p:spPr bwMode="auto">
                <a:xfrm>
                  <a:off x="3696" y="2500"/>
                  <a:ext cx="192" cy="632"/>
                </a:xfrm>
                <a:custGeom>
                  <a:avLst/>
                  <a:gdLst>
                    <a:gd name="T0" fmla="*/ 0 w 21600"/>
                    <a:gd name="T1" fmla="*/ 0 h 43190"/>
                    <a:gd name="T2" fmla="*/ 0 w 21600"/>
                    <a:gd name="T3" fmla="*/ 0 h 43190"/>
                    <a:gd name="T4" fmla="*/ 0 w 21600"/>
                    <a:gd name="T5" fmla="*/ 0 h 43190"/>
                    <a:gd name="T6" fmla="*/ 0 60000 65536"/>
                    <a:gd name="T7" fmla="*/ 0 60000 65536"/>
                    <a:gd name="T8" fmla="*/ 0 60000 65536"/>
                  </a:gdLst>
                  <a:ahLst/>
                  <a:cxnLst>
                    <a:cxn ang="T6">
                      <a:pos x="T0" y="T1"/>
                    </a:cxn>
                    <a:cxn ang="T7">
                      <a:pos x="T2" y="T3"/>
                    </a:cxn>
                    <a:cxn ang="T8">
                      <a:pos x="T4" y="T5"/>
                    </a:cxn>
                  </a:cxnLst>
                  <a:rect l="0" t="0" r="r" b="b"/>
                  <a:pathLst>
                    <a:path w="21600" h="43190" fill="none" extrusionOk="0">
                      <a:moveTo>
                        <a:pt x="-1" y="0"/>
                      </a:moveTo>
                      <a:cubicBezTo>
                        <a:pt x="11929" y="0"/>
                        <a:pt x="21600" y="9670"/>
                        <a:pt x="21600" y="21600"/>
                      </a:cubicBezTo>
                      <a:cubicBezTo>
                        <a:pt x="21600" y="33273"/>
                        <a:pt x="12324" y="42835"/>
                        <a:pt x="656" y="43190"/>
                      </a:cubicBezTo>
                    </a:path>
                    <a:path w="21600" h="43190" stroke="0" extrusionOk="0">
                      <a:moveTo>
                        <a:pt x="-1" y="0"/>
                      </a:moveTo>
                      <a:cubicBezTo>
                        <a:pt x="11929" y="0"/>
                        <a:pt x="21600" y="9670"/>
                        <a:pt x="21600" y="21600"/>
                      </a:cubicBezTo>
                      <a:cubicBezTo>
                        <a:pt x="21600" y="33273"/>
                        <a:pt x="12324" y="42835"/>
                        <a:pt x="656" y="43190"/>
                      </a:cubicBezTo>
                      <a:lnTo>
                        <a:pt x="0" y="21600"/>
                      </a:lnTo>
                      <a:lnTo>
                        <a:pt x="-1" y="0"/>
                      </a:lnTo>
                      <a:close/>
                    </a:path>
                  </a:pathLst>
                </a:custGeom>
                <a:noFill/>
                <a:ln w="38100">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4059" name="Rectangle 9">
                  <a:extLst>
                    <a:ext uri="{FF2B5EF4-FFF2-40B4-BE49-F238E27FC236}">
                      <a16:creationId xmlns:a16="http://schemas.microsoft.com/office/drawing/2014/main" id="{FCC9AEFE-6A1A-4A47-BFDD-56A54491A971}"/>
                    </a:ext>
                  </a:extLst>
                </p:cNvPr>
                <p:cNvSpPr>
                  <a:spLocks noChangeArrowheads="1"/>
                </p:cNvSpPr>
                <p:nvPr/>
              </p:nvSpPr>
              <p:spPr bwMode="auto">
                <a:xfrm>
                  <a:off x="3689" y="2512"/>
                  <a:ext cx="47" cy="60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4050" name="AutoShape 10">
                <a:extLst>
                  <a:ext uri="{FF2B5EF4-FFF2-40B4-BE49-F238E27FC236}">
                    <a16:creationId xmlns:a16="http://schemas.microsoft.com/office/drawing/2014/main" id="{DBBBE612-41F5-4DDE-8F0D-5E401194E8EA}"/>
                  </a:ext>
                </a:extLst>
              </p:cNvPr>
              <p:cNvSpPr>
                <a:spLocks noChangeArrowheads="1"/>
              </p:cNvSpPr>
              <p:nvPr/>
            </p:nvSpPr>
            <p:spPr bwMode="auto">
              <a:xfrm>
                <a:off x="3399" y="3981"/>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1" name="AutoShape 11">
                <a:extLst>
                  <a:ext uri="{FF2B5EF4-FFF2-40B4-BE49-F238E27FC236}">
                    <a16:creationId xmlns:a16="http://schemas.microsoft.com/office/drawing/2014/main" id="{6C036E30-96E3-4FC2-86CE-FB003DB830D1}"/>
                  </a:ext>
                </a:extLst>
              </p:cNvPr>
              <p:cNvSpPr>
                <a:spLocks noChangeArrowheads="1"/>
              </p:cNvSpPr>
              <p:nvPr/>
            </p:nvSpPr>
            <p:spPr bwMode="auto">
              <a:xfrm>
                <a:off x="3399" y="3462"/>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2" name="AutoShape 12">
                <a:extLst>
                  <a:ext uri="{FF2B5EF4-FFF2-40B4-BE49-F238E27FC236}">
                    <a16:creationId xmlns:a16="http://schemas.microsoft.com/office/drawing/2014/main" id="{A5D50A64-F71A-4229-9898-1921178D4E24}"/>
                  </a:ext>
                </a:extLst>
              </p:cNvPr>
              <p:cNvSpPr>
                <a:spLocks noChangeArrowheads="1"/>
              </p:cNvSpPr>
              <p:nvPr/>
            </p:nvSpPr>
            <p:spPr bwMode="auto">
              <a:xfrm>
                <a:off x="2406" y="3978"/>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3" name="AutoShape 13">
                <a:extLst>
                  <a:ext uri="{FF2B5EF4-FFF2-40B4-BE49-F238E27FC236}">
                    <a16:creationId xmlns:a16="http://schemas.microsoft.com/office/drawing/2014/main" id="{658F7938-CF54-4D1B-81DF-6264B4D7B5C9}"/>
                  </a:ext>
                </a:extLst>
              </p:cNvPr>
              <p:cNvSpPr>
                <a:spLocks noChangeArrowheads="1"/>
              </p:cNvSpPr>
              <p:nvPr/>
            </p:nvSpPr>
            <p:spPr bwMode="auto">
              <a:xfrm>
                <a:off x="2403" y="3465"/>
                <a:ext cx="284" cy="96"/>
              </a:xfrm>
              <a:prstGeom prst="roundRect">
                <a:avLst>
                  <a:gd name="adj" fmla="val 50000"/>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4" name="Rectangle 14">
                <a:extLst>
                  <a:ext uri="{FF2B5EF4-FFF2-40B4-BE49-F238E27FC236}">
                    <a16:creationId xmlns:a16="http://schemas.microsoft.com/office/drawing/2014/main" id="{71F6AA6D-EEF3-45D3-A473-9DFDA6B12C8D}"/>
                  </a:ext>
                </a:extLst>
              </p:cNvPr>
              <p:cNvSpPr>
                <a:spLocks noChangeArrowheads="1"/>
              </p:cNvSpPr>
              <p:nvPr/>
            </p:nvSpPr>
            <p:spPr bwMode="auto">
              <a:xfrm>
                <a:off x="2341" y="3453"/>
                <a:ext cx="47" cy="6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5" name="AutoShape 15" descr="10%">
                <a:extLst>
                  <a:ext uri="{FF2B5EF4-FFF2-40B4-BE49-F238E27FC236}">
                    <a16:creationId xmlns:a16="http://schemas.microsoft.com/office/drawing/2014/main" id="{093CB8AD-D7E8-4B38-A2B7-F11F531C7109}"/>
                  </a:ext>
                </a:extLst>
              </p:cNvPr>
              <p:cNvSpPr>
                <a:spLocks noChangeArrowheads="1"/>
              </p:cNvSpPr>
              <p:nvPr/>
            </p:nvSpPr>
            <p:spPr bwMode="auto">
              <a:xfrm rot="5387547">
                <a:off x="2782" y="3267"/>
                <a:ext cx="528" cy="1005"/>
              </a:xfrm>
              <a:prstGeom prst="triangle">
                <a:avLst>
                  <a:gd name="adj" fmla="val 50000"/>
                </a:avLst>
              </a:prstGeom>
              <a:blipFill dpi="0" rotWithShape="0">
                <a:blip r:embed="rId3"/>
                <a:srcRect/>
                <a:tile tx="0" ty="0" sx="100000" sy="100000" flip="none" algn="tl"/>
              </a:blip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56" name="Rectangle 16">
                <a:extLst>
                  <a:ext uri="{FF2B5EF4-FFF2-40B4-BE49-F238E27FC236}">
                    <a16:creationId xmlns:a16="http://schemas.microsoft.com/office/drawing/2014/main" id="{DE8C26AF-F87A-4DFE-9E5A-283A2478744C}"/>
                  </a:ext>
                </a:extLst>
              </p:cNvPr>
              <p:cNvSpPr>
                <a:spLocks noChangeArrowheads="1"/>
              </p:cNvSpPr>
              <p:nvPr/>
            </p:nvSpPr>
            <p:spPr bwMode="auto">
              <a:xfrm>
                <a:off x="1653" y="3420"/>
                <a:ext cx="672" cy="693"/>
              </a:xfrm>
              <a:prstGeom prst="rect">
                <a:avLst/>
              </a:prstGeom>
              <a:noFill/>
              <a:ln w="12700">
                <a:solidFill>
                  <a:schemeClr val="tx1"/>
                </a:solidFill>
                <a:prstDash val="lgDash"/>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44041" name="Group 17">
              <a:extLst>
                <a:ext uri="{FF2B5EF4-FFF2-40B4-BE49-F238E27FC236}">
                  <a16:creationId xmlns:a16="http://schemas.microsoft.com/office/drawing/2014/main" id="{284224CA-CCF4-42EC-A82E-159ECD206CC6}"/>
                </a:ext>
              </a:extLst>
            </p:cNvPr>
            <p:cNvGrpSpPr>
              <a:grpSpLocks/>
            </p:cNvGrpSpPr>
            <p:nvPr/>
          </p:nvGrpSpPr>
          <p:grpSpPr bwMode="auto">
            <a:xfrm>
              <a:off x="2082" y="4624"/>
              <a:ext cx="186" cy="183"/>
              <a:chOff x="672" y="3552"/>
              <a:chExt cx="240" cy="240"/>
            </a:xfrm>
          </p:grpSpPr>
          <p:sp>
            <p:nvSpPr>
              <p:cNvPr id="44042" name="Oval 18">
                <a:extLst>
                  <a:ext uri="{FF2B5EF4-FFF2-40B4-BE49-F238E27FC236}">
                    <a16:creationId xmlns:a16="http://schemas.microsoft.com/office/drawing/2014/main" id="{30DEB523-E3CF-468F-ACCE-6D8CE9CBE615}"/>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4043" name="Group 19">
                <a:extLst>
                  <a:ext uri="{FF2B5EF4-FFF2-40B4-BE49-F238E27FC236}">
                    <a16:creationId xmlns:a16="http://schemas.microsoft.com/office/drawing/2014/main" id="{AC6047F3-F3B8-45A2-8587-01F0FB328C5A}"/>
                  </a:ext>
                </a:extLst>
              </p:cNvPr>
              <p:cNvGrpSpPr>
                <a:grpSpLocks/>
              </p:cNvGrpSpPr>
              <p:nvPr/>
            </p:nvGrpSpPr>
            <p:grpSpPr bwMode="auto">
              <a:xfrm>
                <a:off x="699" y="3576"/>
                <a:ext cx="187" cy="192"/>
                <a:chOff x="833" y="1087"/>
                <a:chExt cx="263" cy="254"/>
              </a:xfrm>
            </p:grpSpPr>
            <p:sp>
              <p:nvSpPr>
                <p:cNvPr id="44044" name="AutoShape 20">
                  <a:extLst>
                    <a:ext uri="{FF2B5EF4-FFF2-40B4-BE49-F238E27FC236}">
                      <a16:creationId xmlns:a16="http://schemas.microsoft.com/office/drawing/2014/main" id="{C2622950-4B8F-4DCE-91F4-96854CFE1115}"/>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45" name="AutoShape 21">
                  <a:extLst>
                    <a:ext uri="{FF2B5EF4-FFF2-40B4-BE49-F238E27FC236}">
                      <a16:creationId xmlns:a16="http://schemas.microsoft.com/office/drawing/2014/main" id="{9086813D-3C3B-4F6F-9B77-CA00E046077C}"/>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46" name="Oval 22">
                  <a:extLst>
                    <a:ext uri="{FF2B5EF4-FFF2-40B4-BE49-F238E27FC236}">
                      <a16:creationId xmlns:a16="http://schemas.microsoft.com/office/drawing/2014/main" id="{A7567DD7-91F6-498B-BB74-BC684B761444}"/>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aphicFrame>
        <p:nvGraphicFramePr>
          <p:cNvPr id="44035" name="Object 23">
            <a:extLst>
              <a:ext uri="{FF2B5EF4-FFF2-40B4-BE49-F238E27FC236}">
                <a16:creationId xmlns:a16="http://schemas.microsoft.com/office/drawing/2014/main" id="{A7E6E6E7-B635-4C98-A884-44EB736F604B}"/>
              </a:ext>
            </a:extLst>
          </p:cNvPr>
          <p:cNvGraphicFramePr>
            <a:graphicFrameLocks noChangeAspect="1"/>
          </p:cNvGraphicFramePr>
          <p:nvPr/>
        </p:nvGraphicFramePr>
        <p:xfrm>
          <a:off x="366713" y="1301750"/>
          <a:ext cx="6186487" cy="4691063"/>
        </p:xfrm>
        <a:graphic>
          <a:graphicData uri="http://schemas.openxmlformats.org/presentationml/2006/ole">
            <mc:AlternateContent xmlns:mc="http://schemas.openxmlformats.org/markup-compatibility/2006">
              <mc:Choice xmlns:v="urn:schemas-microsoft-com:vml" Requires="v">
                <p:oleObj spid="_x0000_s44068" name="Bitmap Image" r:id="rId4" imgW="5811061" imgH="3839111" progId="Paint.Picture">
                  <p:embed/>
                </p:oleObj>
              </mc:Choice>
              <mc:Fallback>
                <p:oleObj name="Bitmap Image" r:id="rId4" imgW="5811061" imgH="3839111" progId="Paint.Picture">
                  <p:embed/>
                  <p:pic>
                    <p:nvPicPr>
                      <p:cNvPr id="0" name="Object 23"/>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366713" y="1301750"/>
                        <a:ext cx="6186487" cy="4691063"/>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6" name="AutoShape 24">
            <a:extLst>
              <a:ext uri="{FF2B5EF4-FFF2-40B4-BE49-F238E27FC236}">
                <a16:creationId xmlns:a16="http://schemas.microsoft.com/office/drawing/2014/main" id="{E7E88E41-5318-466E-8E18-EA243A60A43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4037" name="Text Box 25">
            <a:extLst>
              <a:ext uri="{FF2B5EF4-FFF2-40B4-BE49-F238E27FC236}">
                <a16:creationId xmlns:a16="http://schemas.microsoft.com/office/drawing/2014/main" id="{3B228605-3369-4BA7-9D72-81CA6143D733}"/>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sp>
        <p:nvSpPr>
          <p:cNvPr id="44038" name="Text Box 26">
            <a:extLst>
              <a:ext uri="{FF2B5EF4-FFF2-40B4-BE49-F238E27FC236}">
                <a16:creationId xmlns:a16="http://schemas.microsoft.com/office/drawing/2014/main" id="{8660E70C-BF35-497D-93F7-9465D8A1C514}"/>
              </a:ext>
            </a:extLst>
          </p:cNvPr>
          <p:cNvSpPr txBox="1">
            <a:spLocks noChangeArrowheads="1"/>
          </p:cNvSpPr>
          <p:nvPr/>
        </p:nvSpPr>
        <p:spPr bwMode="auto">
          <a:xfrm>
            <a:off x="457200" y="6032500"/>
            <a:ext cx="6019800" cy="7302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Este montacargas se volcó porque el</a:t>
            </a:r>
          </a:p>
          <a:p>
            <a:pPr algn="ctr"/>
            <a:r>
              <a:rPr lang="en-US" altLang="en-US"/>
              <a:t>Centro de Gravedad</a:t>
            </a:r>
          </a:p>
          <a:p>
            <a:pPr algn="ctr"/>
            <a:r>
              <a:rPr lang="en-US" altLang="en-US"/>
              <a:t>salió afuera del Triángulo de Estabilidad</a:t>
            </a:r>
          </a:p>
        </p:txBody>
      </p:sp>
      <p:sp>
        <p:nvSpPr>
          <p:cNvPr id="44039" name="Text Box 27">
            <a:extLst>
              <a:ext uri="{FF2B5EF4-FFF2-40B4-BE49-F238E27FC236}">
                <a16:creationId xmlns:a16="http://schemas.microsoft.com/office/drawing/2014/main" id="{8B4D25AF-156C-4383-9D46-995C1FA46725}"/>
              </a:ext>
            </a:extLst>
          </p:cNvPr>
          <p:cNvSpPr txBox="1">
            <a:spLocks noChangeArrowheads="1"/>
          </p:cNvSpPr>
          <p:nvPr/>
        </p:nvSpPr>
        <p:spPr bwMode="auto">
          <a:xfrm rot="-5400000">
            <a:off x="-64294" y="8103394"/>
            <a:ext cx="693738"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Hyster Sales Co.</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902">
            <a:extLst>
              <a:ext uri="{FF2B5EF4-FFF2-40B4-BE49-F238E27FC236}">
                <a16:creationId xmlns:a16="http://schemas.microsoft.com/office/drawing/2014/main" id="{05F723A6-4CB0-44FA-AEB6-0D0DE7AA8DA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59" name="Text Box 903">
            <a:extLst>
              <a:ext uri="{FF2B5EF4-FFF2-40B4-BE49-F238E27FC236}">
                <a16:creationId xmlns:a16="http://schemas.microsoft.com/office/drawing/2014/main" id="{E7821779-0EC8-45FA-9229-056E22EBA5A0}"/>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sp>
        <p:nvSpPr>
          <p:cNvPr id="45060" name="Text Box 954">
            <a:extLst>
              <a:ext uri="{FF2B5EF4-FFF2-40B4-BE49-F238E27FC236}">
                <a16:creationId xmlns:a16="http://schemas.microsoft.com/office/drawing/2014/main" id="{F9627D3F-42A9-4DC2-8192-F61D7EA87A9A}"/>
              </a:ext>
            </a:extLst>
          </p:cNvPr>
          <p:cNvSpPr txBox="1">
            <a:spLocks noChangeArrowheads="1"/>
          </p:cNvSpPr>
          <p:nvPr/>
        </p:nvSpPr>
        <p:spPr bwMode="auto">
          <a:xfrm>
            <a:off x="762000" y="8229600"/>
            <a:ext cx="54102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It is important to have the load as close as possible to the carriage</a:t>
            </a:r>
          </a:p>
        </p:txBody>
      </p:sp>
      <p:grpSp>
        <p:nvGrpSpPr>
          <p:cNvPr id="45061" name="Group 982">
            <a:extLst>
              <a:ext uri="{FF2B5EF4-FFF2-40B4-BE49-F238E27FC236}">
                <a16:creationId xmlns:a16="http://schemas.microsoft.com/office/drawing/2014/main" id="{9A09B19C-F92F-48B0-822B-3AEE6A1F57CB}"/>
              </a:ext>
            </a:extLst>
          </p:cNvPr>
          <p:cNvGrpSpPr>
            <a:grpSpLocks/>
          </p:cNvGrpSpPr>
          <p:nvPr/>
        </p:nvGrpSpPr>
        <p:grpSpPr bwMode="auto">
          <a:xfrm>
            <a:off x="276225" y="4835525"/>
            <a:ext cx="6330950" cy="1320800"/>
            <a:chOff x="174" y="3046"/>
            <a:chExt cx="3988" cy="832"/>
          </a:xfrm>
        </p:grpSpPr>
        <p:sp>
          <p:nvSpPr>
            <p:cNvPr id="45197" name="Line 983">
              <a:extLst>
                <a:ext uri="{FF2B5EF4-FFF2-40B4-BE49-F238E27FC236}">
                  <a16:creationId xmlns:a16="http://schemas.microsoft.com/office/drawing/2014/main" id="{7D90FD50-1AAC-4452-B070-E011E56752FA}"/>
                </a:ext>
              </a:extLst>
            </p:cNvPr>
            <p:cNvSpPr>
              <a:spLocks noChangeShapeType="1"/>
            </p:cNvSpPr>
            <p:nvPr/>
          </p:nvSpPr>
          <p:spPr bwMode="auto">
            <a:xfrm flipV="1">
              <a:off x="174" y="3872"/>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98" name="Group 984">
              <a:extLst>
                <a:ext uri="{FF2B5EF4-FFF2-40B4-BE49-F238E27FC236}">
                  <a16:creationId xmlns:a16="http://schemas.microsoft.com/office/drawing/2014/main" id="{740D4CDB-FB67-4A20-AD40-549AC53214B1}"/>
                </a:ext>
              </a:extLst>
            </p:cNvPr>
            <p:cNvGrpSpPr>
              <a:grpSpLocks/>
            </p:cNvGrpSpPr>
            <p:nvPr/>
          </p:nvGrpSpPr>
          <p:grpSpPr bwMode="auto">
            <a:xfrm>
              <a:off x="323" y="3314"/>
              <a:ext cx="1665" cy="562"/>
              <a:chOff x="311" y="3570"/>
              <a:chExt cx="1665" cy="562"/>
            </a:xfrm>
          </p:grpSpPr>
          <p:sp>
            <p:nvSpPr>
              <p:cNvPr id="45222" name="Line 985">
                <a:extLst>
                  <a:ext uri="{FF2B5EF4-FFF2-40B4-BE49-F238E27FC236}">
                    <a16:creationId xmlns:a16="http://schemas.microsoft.com/office/drawing/2014/main" id="{9EA8E9F2-AE19-4EA9-A334-E2BADA918FB5}"/>
                  </a:ext>
                </a:extLst>
              </p:cNvPr>
              <p:cNvSpPr>
                <a:spLocks noChangeShapeType="1"/>
              </p:cNvSpPr>
              <p:nvPr/>
            </p:nvSpPr>
            <p:spPr bwMode="auto">
              <a:xfrm>
                <a:off x="316" y="3954"/>
                <a:ext cx="1660" cy="1"/>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223" name="AutoShape 986">
                <a:extLst>
                  <a:ext uri="{FF2B5EF4-FFF2-40B4-BE49-F238E27FC236}">
                    <a16:creationId xmlns:a16="http://schemas.microsoft.com/office/drawing/2014/main" id="{C30AC096-6F88-4E22-A2CE-155C672941D4}"/>
                  </a:ext>
                </a:extLst>
              </p:cNvPr>
              <p:cNvSpPr>
                <a:spLocks noChangeArrowheads="1"/>
              </p:cNvSpPr>
              <p:nvPr/>
            </p:nvSpPr>
            <p:spPr bwMode="auto">
              <a:xfrm>
                <a:off x="1011" y="3977"/>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24" name="Group 987">
                <a:extLst>
                  <a:ext uri="{FF2B5EF4-FFF2-40B4-BE49-F238E27FC236}">
                    <a16:creationId xmlns:a16="http://schemas.microsoft.com/office/drawing/2014/main" id="{5155F5DA-C2CD-48FA-BEEC-0B0EF7C63F6D}"/>
                  </a:ext>
                </a:extLst>
              </p:cNvPr>
              <p:cNvGrpSpPr>
                <a:grpSpLocks/>
              </p:cNvGrpSpPr>
              <p:nvPr/>
            </p:nvGrpSpPr>
            <p:grpSpPr bwMode="auto">
              <a:xfrm rot="-688656">
                <a:off x="1300" y="3570"/>
                <a:ext cx="311" cy="351"/>
                <a:chOff x="1628" y="3528"/>
                <a:chExt cx="311" cy="351"/>
              </a:xfrm>
            </p:grpSpPr>
            <p:sp>
              <p:nvSpPr>
                <p:cNvPr id="45234" name="Rectangle 988">
                  <a:extLst>
                    <a:ext uri="{FF2B5EF4-FFF2-40B4-BE49-F238E27FC236}">
                      <a16:creationId xmlns:a16="http://schemas.microsoft.com/office/drawing/2014/main" id="{79D0F5BF-742D-4E5C-BD95-EC5BC2F95844}"/>
                    </a:ext>
                  </a:extLst>
                </p:cNvPr>
                <p:cNvSpPr>
                  <a:spLocks noChangeArrowheads="1"/>
                </p:cNvSpPr>
                <p:nvPr/>
              </p:nvSpPr>
              <p:spPr bwMode="auto">
                <a:xfrm rot="683624">
                  <a:off x="1628" y="3528"/>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35" name="Group 989">
                  <a:extLst>
                    <a:ext uri="{FF2B5EF4-FFF2-40B4-BE49-F238E27FC236}">
                      <a16:creationId xmlns:a16="http://schemas.microsoft.com/office/drawing/2014/main" id="{DBFFC02A-55EA-45EA-B95C-41CB47210424}"/>
                    </a:ext>
                  </a:extLst>
                </p:cNvPr>
                <p:cNvGrpSpPr>
                  <a:grpSpLocks/>
                </p:cNvGrpSpPr>
                <p:nvPr/>
              </p:nvGrpSpPr>
              <p:grpSpPr bwMode="auto">
                <a:xfrm>
                  <a:off x="1737" y="3654"/>
                  <a:ext cx="96" cy="95"/>
                  <a:chOff x="672" y="3552"/>
                  <a:chExt cx="240" cy="240"/>
                </a:xfrm>
              </p:grpSpPr>
              <p:sp>
                <p:nvSpPr>
                  <p:cNvPr id="45236" name="Oval 990">
                    <a:extLst>
                      <a:ext uri="{FF2B5EF4-FFF2-40B4-BE49-F238E27FC236}">
                        <a16:creationId xmlns:a16="http://schemas.microsoft.com/office/drawing/2014/main" id="{DB575B8D-F4EE-411B-931D-446E7A1B6724}"/>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37" name="Group 991">
                    <a:extLst>
                      <a:ext uri="{FF2B5EF4-FFF2-40B4-BE49-F238E27FC236}">
                        <a16:creationId xmlns:a16="http://schemas.microsoft.com/office/drawing/2014/main" id="{372763F1-B309-4CD8-8000-78A5FAE796C8}"/>
                      </a:ext>
                    </a:extLst>
                  </p:cNvPr>
                  <p:cNvGrpSpPr>
                    <a:grpSpLocks/>
                  </p:cNvGrpSpPr>
                  <p:nvPr/>
                </p:nvGrpSpPr>
                <p:grpSpPr bwMode="auto">
                  <a:xfrm>
                    <a:off x="699" y="3576"/>
                    <a:ext cx="187" cy="192"/>
                    <a:chOff x="833" y="1087"/>
                    <a:chExt cx="263" cy="254"/>
                  </a:xfrm>
                </p:grpSpPr>
                <p:sp>
                  <p:nvSpPr>
                    <p:cNvPr id="45238" name="AutoShape 992">
                      <a:extLst>
                        <a:ext uri="{FF2B5EF4-FFF2-40B4-BE49-F238E27FC236}">
                          <a16:creationId xmlns:a16="http://schemas.microsoft.com/office/drawing/2014/main" id="{4CD4C4DC-80B2-444A-AD55-BBB80AE3637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39" name="AutoShape 993">
                      <a:extLst>
                        <a:ext uri="{FF2B5EF4-FFF2-40B4-BE49-F238E27FC236}">
                          <a16:creationId xmlns:a16="http://schemas.microsoft.com/office/drawing/2014/main" id="{A7BAF6EB-FF72-46F0-8202-6DBF2278BF1C}"/>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40" name="Oval 994">
                      <a:extLst>
                        <a:ext uri="{FF2B5EF4-FFF2-40B4-BE49-F238E27FC236}">
                          <a16:creationId xmlns:a16="http://schemas.microsoft.com/office/drawing/2014/main" id="{26CF350A-459F-4A92-BB4D-2F8E88972F69}"/>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5225" name="Group 995">
                <a:extLst>
                  <a:ext uri="{FF2B5EF4-FFF2-40B4-BE49-F238E27FC236}">
                    <a16:creationId xmlns:a16="http://schemas.microsoft.com/office/drawing/2014/main" id="{29EA0B02-B82B-45BB-BEC1-6FF6E1F71618}"/>
                  </a:ext>
                </a:extLst>
              </p:cNvPr>
              <p:cNvGrpSpPr>
                <a:grpSpLocks/>
              </p:cNvGrpSpPr>
              <p:nvPr/>
            </p:nvGrpSpPr>
            <p:grpSpPr bwMode="auto">
              <a:xfrm rot="-688656">
                <a:off x="311" y="3673"/>
                <a:ext cx="222" cy="251"/>
                <a:chOff x="721" y="3439"/>
                <a:chExt cx="222" cy="251"/>
              </a:xfrm>
            </p:grpSpPr>
            <p:sp>
              <p:nvSpPr>
                <p:cNvPr id="45227" name="Rectangle 996">
                  <a:extLst>
                    <a:ext uri="{FF2B5EF4-FFF2-40B4-BE49-F238E27FC236}">
                      <a16:creationId xmlns:a16="http://schemas.microsoft.com/office/drawing/2014/main" id="{B44FE491-E9EA-4C61-BD38-5DB4EABCA044}"/>
                    </a:ext>
                  </a:extLst>
                </p:cNvPr>
                <p:cNvSpPr>
                  <a:spLocks noChangeArrowheads="1"/>
                </p:cNvSpPr>
                <p:nvPr/>
              </p:nvSpPr>
              <p:spPr bwMode="auto">
                <a:xfrm rot="683624">
                  <a:off x="721" y="343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28" name="Group 997">
                  <a:extLst>
                    <a:ext uri="{FF2B5EF4-FFF2-40B4-BE49-F238E27FC236}">
                      <a16:creationId xmlns:a16="http://schemas.microsoft.com/office/drawing/2014/main" id="{48731BED-B073-4254-8099-B45EDF316020}"/>
                    </a:ext>
                  </a:extLst>
                </p:cNvPr>
                <p:cNvGrpSpPr>
                  <a:grpSpLocks/>
                </p:cNvGrpSpPr>
                <p:nvPr/>
              </p:nvGrpSpPr>
              <p:grpSpPr bwMode="auto">
                <a:xfrm>
                  <a:off x="777" y="3519"/>
                  <a:ext cx="96" cy="95"/>
                  <a:chOff x="672" y="3552"/>
                  <a:chExt cx="240" cy="240"/>
                </a:xfrm>
              </p:grpSpPr>
              <p:sp>
                <p:nvSpPr>
                  <p:cNvPr id="45229" name="Oval 998">
                    <a:extLst>
                      <a:ext uri="{FF2B5EF4-FFF2-40B4-BE49-F238E27FC236}">
                        <a16:creationId xmlns:a16="http://schemas.microsoft.com/office/drawing/2014/main" id="{9407AD6A-58A2-4CDD-9FD4-588C369D1B2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30" name="Group 999">
                    <a:extLst>
                      <a:ext uri="{FF2B5EF4-FFF2-40B4-BE49-F238E27FC236}">
                        <a16:creationId xmlns:a16="http://schemas.microsoft.com/office/drawing/2014/main" id="{25549728-8AA2-4738-A621-209B26E8B1D7}"/>
                      </a:ext>
                    </a:extLst>
                  </p:cNvPr>
                  <p:cNvGrpSpPr>
                    <a:grpSpLocks/>
                  </p:cNvGrpSpPr>
                  <p:nvPr/>
                </p:nvGrpSpPr>
                <p:grpSpPr bwMode="auto">
                  <a:xfrm>
                    <a:off x="699" y="3576"/>
                    <a:ext cx="187" cy="192"/>
                    <a:chOff x="833" y="1087"/>
                    <a:chExt cx="263" cy="254"/>
                  </a:xfrm>
                </p:grpSpPr>
                <p:sp>
                  <p:nvSpPr>
                    <p:cNvPr id="45231" name="AutoShape 1000">
                      <a:extLst>
                        <a:ext uri="{FF2B5EF4-FFF2-40B4-BE49-F238E27FC236}">
                          <a16:creationId xmlns:a16="http://schemas.microsoft.com/office/drawing/2014/main" id="{436BFAF2-68BA-4555-9B5F-9EAF5BF75694}"/>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32" name="AutoShape 1001">
                      <a:extLst>
                        <a:ext uri="{FF2B5EF4-FFF2-40B4-BE49-F238E27FC236}">
                          <a16:creationId xmlns:a16="http://schemas.microsoft.com/office/drawing/2014/main" id="{26854E7A-2DE3-4B1C-AF7A-A6B9BF39CFC1}"/>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33" name="Oval 1002">
                      <a:extLst>
                        <a:ext uri="{FF2B5EF4-FFF2-40B4-BE49-F238E27FC236}">
                          <a16:creationId xmlns:a16="http://schemas.microsoft.com/office/drawing/2014/main" id="{2370E84A-6DE3-4024-BEF1-19910BCB717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5226" name="Line 1003">
                <a:extLst>
                  <a:ext uri="{FF2B5EF4-FFF2-40B4-BE49-F238E27FC236}">
                    <a16:creationId xmlns:a16="http://schemas.microsoft.com/office/drawing/2014/main" id="{541B1E28-4C5B-4090-B101-4BD8FD2A9A81}"/>
                  </a:ext>
                </a:extLst>
              </p:cNvPr>
              <p:cNvSpPr>
                <a:spLocks noChangeShapeType="1"/>
              </p:cNvSpPr>
              <p:nvPr/>
            </p:nvSpPr>
            <p:spPr bwMode="auto">
              <a:xfrm flipV="1">
                <a:off x="540" y="3741"/>
                <a:ext cx="852" cy="3"/>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5199" name="Group 1004">
              <a:extLst>
                <a:ext uri="{FF2B5EF4-FFF2-40B4-BE49-F238E27FC236}">
                  <a16:creationId xmlns:a16="http://schemas.microsoft.com/office/drawing/2014/main" id="{AB6D1419-11F4-4285-AF9D-789DF7B7AA51}"/>
                </a:ext>
              </a:extLst>
            </p:cNvPr>
            <p:cNvGrpSpPr>
              <a:grpSpLocks/>
            </p:cNvGrpSpPr>
            <p:nvPr/>
          </p:nvGrpSpPr>
          <p:grpSpPr bwMode="auto">
            <a:xfrm>
              <a:off x="2728" y="3046"/>
              <a:ext cx="1434" cy="799"/>
              <a:chOff x="2728" y="3046"/>
              <a:chExt cx="1434" cy="799"/>
            </a:xfrm>
          </p:grpSpPr>
          <p:grpSp>
            <p:nvGrpSpPr>
              <p:cNvPr id="45200" name="Group 1005">
                <a:extLst>
                  <a:ext uri="{FF2B5EF4-FFF2-40B4-BE49-F238E27FC236}">
                    <a16:creationId xmlns:a16="http://schemas.microsoft.com/office/drawing/2014/main" id="{76700117-4ED8-4432-A7AA-713E6EE62042}"/>
                  </a:ext>
                </a:extLst>
              </p:cNvPr>
              <p:cNvGrpSpPr>
                <a:grpSpLocks/>
              </p:cNvGrpSpPr>
              <p:nvPr/>
            </p:nvGrpSpPr>
            <p:grpSpPr bwMode="auto">
              <a:xfrm>
                <a:off x="2728" y="3046"/>
                <a:ext cx="1434" cy="799"/>
                <a:chOff x="1730" y="3360"/>
                <a:chExt cx="1434" cy="799"/>
              </a:xfrm>
            </p:grpSpPr>
            <p:grpSp>
              <p:nvGrpSpPr>
                <p:cNvPr id="45208" name="Group 1006">
                  <a:extLst>
                    <a:ext uri="{FF2B5EF4-FFF2-40B4-BE49-F238E27FC236}">
                      <a16:creationId xmlns:a16="http://schemas.microsoft.com/office/drawing/2014/main" id="{B59A8603-0B25-44DE-8DB0-AAAC3D640178}"/>
                    </a:ext>
                  </a:extLst>
                </p:cNvPr>
                <p:cNvGrpSpPr>
                  <a:grpSpLocks/>
                </p:cNvGrpSpPr>
                <p:nvPr/>
              </p:nvGrpSpPr>
              <p:grpSpPr bwMode="auto">
                <a:xfrm>
                  <a:off x="1730" y="3360"/>
                  <a:ext cx="1115" cy="799"/>
                  <a:chOff x="1730" y="3360"/>
                  <a:chExt cx="1115" cy="799"/>
                </a:xfrm>
              </p:grpSpPr>
              <p:sp>
                <p:nvSpPr>
                  <p:cNvPr id="45212" name="Freeform 1007">
                    <a:extLst>
                      <a:ext uri="{FF2B5EF4-FFF2-40B4-BE49-F238E27FC236}">
                        <a16:creationId xmlns:a16="http://schemas.microsoft.com/office/drawing/2014/main" id="{60A2A4D4-B652-43F4-BC68-06FB914F107D}"/>
                      </a:ext>
                    </a:extLst>
                  </p:cNvPr>
                  <p:cNvSpPr>
                    <a:spLocks/>
                  </p:cNvSpPr>
                  <p:nvPr/>
                </p:nvSpPr>
                <p:spPr bwMode="auto">
                  <a:xfrm>
                    <a:off x="1730" y="3774"/>
                    <a:ext cx="721" cy="335"/>
                  </a:xfrm>
                  <a:custGeom>
                    <a:avLst/>
                    <a:gdLst>
                      <a:gd name="T0" fmla="*/ 0 w 1392"/>
                      <a:gd name="T1" fmla="*/ 0 h 672"/>
                      <a:gd name="T2" fmla="*/ 0 w 1392"/>
                      <a:gd name="T3" fmla="*/ 0 h 672"/>
                      <a:gd name="T4" fmla="*/ 1 w 1392"/>
                      <a:gd name="T5" fmla="*/ 0 h 672"/>
                      <a:gd name="T6" fmla="*/ 1 w 1392"/>
                      <a:gd name="T7" fmla="*/ 0 h 672"/>
                      <a:gd name="T8" fmla="*/ 1 w 1392"/>
                      <a:gd name="T9" fmla="*/ 0 h 672"/>
                      <a:gd name="T10" fmla="*/ 1 w 1392"/>
                      <a:gd name="T11" fmla="*/ 0 h 672"/>
                      <a:gd name="T12" fmla="*/ 1 w 1392"/>
                      <a:gd name="T13" fmla="*/ 0 h 672"/>
                      <a:gd name="T14" fmla="*/ 1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3" name="Freeform 1008">
                    <a:extLst>
                      <a:ext uri="{FF2B5EF4-FFF2-40B4-BE49-F238E27FC236}">
                        <a16:creationId xmlns:a16="http://schemas.microsoft.com/office/drawing/2014/main" id="{2FD8F777-B9F8-4F1D-BC9A-3EF6FADCFB65}"/>
                      </a:ext>
                    </a:extLst>
                  </p:cNvPr>
                  <p:cNvSpPr>
                    <a:spLocks/>
                  </p:cNvSpPr>
                  <p:nvPr/>
                </p:nvSpPr>
                <p:spPr bwMode="auto">
                  <a:xfrm>
                    <a:off x="1780" y="3442"/>
                    <a:ext cx="621" cy="478"/>
                  </a:xfrm>
                  <a:custGeom>
                    <a:avLst/>
                    <a:gdLst>
                      <a:gd name="T0" fmla="*/ 0 w 1200"/>
                      <a:gd name="T1" fmla="*/ 0 h 960"/>
                      <a:gd name="T2" fmla="*/ 1 w 1200"/>
                      <a:gd name="T3" fmla="*/ 0 h 960"/>
                      <a:gd name="T4" fmla="*/ 1 w 1200"/>
                      <a:gd name="T5" fmla="*/ 0 h 960"/>
                      <a:gd name="T6" fmla="*/ 1 w 1200"/>
                      <a:gd name="T7" fmla="*/ 0 h 960"/>
                      <a:gd name="T8" fmla="*/ 1 w 1200"/>
                      <a:gd name="T9" fmla="*/ 0 h 960"/>
                      <a:gd name="T10" fmla="*/ 1 w 1200"/>
                      <a:gd name="T11" fmla="*/ 0 h 960"/>
                      <a:gd name="T12" fmla="*/ 1 w 1200"/>
                      <a:gd name="T13" fmla="*/ 0 h 960"/>
                      <a:gd name="T14" fmla="*/ 1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4" name="Oval 1009">
                    <a:extLst>
                      <a:ext uri="{FF2B5EF4-FFF2-40B4-BE49-F238E27FC236}">
                        <a16:creationId xmlns:a16="http://schemas.microsoft.com/office/drawing/2014/main" id="{0B2DC5E6-4163-4BD2-9F61-A89767902A40}"/>
                      </a:ext>
                    </a:extLst>
                  </p:cNvPr>
                  <p:cNvSpPr>
                    <a:spLocks noChangeArrowheads="1"/>
                  </p:cNvSpPr>
                  <p:nvPr/>
                </p:nvSpPr>
                <p:spPr bwMode="auto">
                  <a:xfrm>
                    <a:off x="1730" y="4040"/>
                    <a:ext cx="124"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15" name="Line 1010">
                    <a:extLst>
                      <a:ext uri="{FF2B5EF4-FFF2-40B4-BE49-F238E27FC236}">
                        <a16:creationId xmlns:a16="http://schemas.microsoft.com/office/drawing/2014/main" id="{E6EF3665-54C7-4C08-A392-3100C3D5DD4C}"/>
                      </a:ext>
                    </a:extLst>
                  </p:cNvPr>
                  <p:cNvSpPr>
                    <a:spLocks noChangeShapeType="1"/>
                  </p:cNvSpPr>
                  <p:nvPr/>
                </p:nvSpPr>
                <p:spPr bwMode="auto">
                  <a:xfrm flipH="1" flipV="1">
                    <a:off x="2199" y="3670"/>
                    <a:ext cx="197" cy="2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6" name="Line 1011">
                    <a:extLst>
                      <a:ext uri="{FF2B5EF4-FFF2-40B4-BE49-F238E27FC236}">
                        <a16:creationId xmlns:a16="http://schemas.microsoft.com/office/drawing/2014/main" id="{AB3FA895-BC90-49CF-B8C2-5AA666BDB60E}"/>
                      </a:ext>
                    </a:extLst>
                  </p:cNvPr>
                  <p:cNvSpPr>
                    <a:spLocks noChangeShapeType="1"/>
                  </p:cNvSpPr>
                  <p:nvPr/>
                </p:nvSpPr>
                <p:spPr bwMode="auto">
                  <a:xfrm flipV="1">
                    <a:off x="2158" y="3640"/>
                    <a:ext cx="87" cy="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7" name="Oval 1012">
                    <a:extLst>
                      <a:ext uri="{FF2B5EF4-FFF2-40B4-BE49-F238E27FC236}">
                        <a16:creationId xmlns:a16="http://schemas.microsoft.com/office/drawing/2014/main" id="{C77E0B0F-3FAE-4B77-B699-F6622FDC9928}"/>
                      </a:ext>
                    </a:extLst>
                  </p:cNvPr>
                  <p:cNvSpPr>
                    <a:spLocks noChangeArrowheads="1"/>
                  </p:cNvSpPr>
                  <p:nvPr/>
                </p:nvSpPr>
                <p:spPr bwMode="auto">
                  <a:xfrm>
                    <a:off x="2305" y="4040"/>
                    <a:ext cx="125"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18" name="AutoShape 1013">
                    <a:extLst>
                      <a:ext uri="{FF2B5EF4-FFF2-40B4-BE49-F238E27FC236}">
                        <a16:creationId xmlns:a16="http://schemas.microsoft.com/office/drawing/2014/main" id="{07A30B10-EF24-486A-A2B1-73142013E8B0}"/>
                      </a:ext>
                    </a:extLst>
                  </p:cNvPr>
                  <p:cNvSpPr>
                    <a:spLocks noChangeArrowheads="1"/>
                  </p:cNvSpPr>
                  <p:nvPr/>
                </p:nvSpPr>
                <p:spPr bwMode="auto">
                  <a:xfrm rot="5404515">
                    <a:off x="2379" y="3369"/>
                    <a:ext cx="48"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31 h 21600"/>
                      <a:gd name="T14" fmla="*/ 15750 w 21600"/>
                      <a:gd name="T15" fmla="*/ 15869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219" name="Group 1014">
                    <a:extLst>
                      <a:ext uri="{FF2B5EF4-FFF2-40B4-BE49-F238E27FC236}">
                        <a16:creationId xmlns:a16="http://schemas.microsoft.com/office/drawing/2014/main" id="{6F670209-E1A7-4850-A168-95F09F3BB92D}"/>
                      </a:ext>
                    </a:extLst>
                  </p:cNvPr>
                  <p:cNvGrpSpPr>
                    <a:grpSpLocks/>
                  </p:cNvGrpSpPr>
                  <p:nvPr/>
                </p:nvGrpSpPr>
                <p:grpSpPr bwMode="auto">
                  <a:xfrm rot="-158469">
                    <a:off x="2428" y="3360"/>
                    <a:ext cx="417" cy="783"/>
                    <a:chOff x="1495" y="1405"/>
                    <a:chExt cx="613" cy="1151"/>
                  </a:xfrm>
                </p:grpSpPr>
                <p:sp>
                  <p:nvSpPr>
                    <p:cNvPr id="45220" name="Rectangle 1015">
                      <a:extLst>
                        <a:ext uri="{FF2B5EF4-FFF2-40B4-BE49-F238E27FC236}">
                          <a16:creationId xmlns:a16="http://schemas.microsoft.com/office/drawing/2014/main" id="{AC876397-F8E1-479D-B81B-E7AD44BFF9B0}"/>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21" name="Rectangle 1016">
                      <a:extLst>
                        <a:ext uri="{FF2B5EF4-FFF2-40B4-BE49-F238E27FC236}">
                          <a16:creationId xmlns:a16="http://schemas.microsoft.com/office/drawing/2014/main" id="{564317B7-6054-4953-B149-4CC2B3F88A1E}"/>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5209" name="Group 1017">
                  <a:extLst>
                    <a:ext uri="{FF2B5EF4-FFF2-40B4-BE49-F238E27FC236}">
                      <a16:creationId xmlns:a16="http://schemas.microsoft.com/office/drawing/2014/main" id="{4B5937EE-6C54-4AE1-89E0-9708432723DE}"/>
                    </a:ext>
                  </a:extLst>
                </p:cNvPr>
                <p:cNvGrpSpPr>
                  <a:grpSpLocks/>
                </p:cNvGrpSpPr>
                <p:nvPr/>
              </p:nvGrpSpPr>
              <p:grpSpPr bwMode="auto">
                <a:xfrm>
                  <a:off x="2479" y="3666"/>
                  <a:ext cx="685" cy="472"/>
                  <a:chOff x="2479" y="3666"/>
                  <a:chExt cx="685" cy="472"/>
                </a:xfrm>
              </p:grpSpPr>
              <p:sp>
                <p:nvSpPr>
                  <p:cNvPr id="45210" name="Rectangle 1018">
                    <a:extLst>
                      <a:ext uri="{FF2B5EF4-FFF2-40B4-BE49-F238E27FC236}">
                        <a16:creationId xmlns:a16="http://schemas.microsoft.com/office/drawing/2014/main" id="{3DB1B7FA-9B6A-4751-AE88-629F320B55EF}"/>
                      </a:ext>
                    </a:extLst>
                  </p:cNvPr>
                  <p:cNvSpPr>
                    <a:spLocks noChangeArrowheads="1"/>
                  </p:cNvSpPr>
                  <p:nvPr/>
                </p:nvSpPr>
                <p:spPr bwMode="auto">
                  <a:xfrm rot="-159116">
                    <a:off x="2618" y="3666"/>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11" name="Freeform 1019" descr="Oak">
                    <a:extLst>
                      <a:ext uri="{FF2B5EF4-FFF2-40B4-BE49-F238E27FC236}">
                        <a16:creationId xmlns:a16="http://schemas.microsoft.com/office/drawing/2014/main" id="{BC35D172-8CFA-46C2-A147-7731270FFB78}"/>
                      </a:ext>
                    </a:extLst>
                  </p:cNvPr>
                  <p:cNvSpPr>
                    <a:spLocks/>
                  </p:cNvSpPr>
                  <p:nvPr/>
                </p:nvSpPr>
                <p:spPr bwMode="auto">
                  <a:xfrm rot="-159116">
                    <a:off x="2479" y="408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201" name="Group 1020">
                <a:extLst>
                  <a:ext uri="{FF2B5EF4-FFF2-40B4-BE49-F238E27FC236}">
                    <a16:creationId xmlns:a16="http://schemas.microsoft.com/office/drawing/2014/main" id="{2158AA5C-9D0A-4A19-9C75-6AF2ECB75BCF}"/>
                  </a:ext>
                </a:extLst>
              </p:cNvPr>
              <p:cNvGrpSpPr>
                <a:grpSpLocks/>
              </p:cNvGrpSpPr>
              <p:nvPr/>
            </p:nvGrpSpPr>
            <p:grpSpPr bwMode="auto">
              <a:xfrm>
                <a:off x="3261" y="3528"/>
                <a:ext cx="202" cy="199"/>
                <a:chOff x="672" y="3552"/>
                <a:chExt cx="240" cy="240"/>
              </a:xfrm>
            </p:grpSpPr>
            <p:sp>
              <p:nvSpPr>
                <p:cNvPr id="45203" name="Oval 1021">
                  <a:extLst>
                    <a:ext uri="{FF2B5EF4-FFF2-40B4-BE49-F238E27FC236}">
                      <a16:creationId xmlns:a16="http://schemas.microsoft.com/office/drawing/2014/main" id="{52A53241-47F7-479C-9A31-DD8EF71BE23F}"/>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204" name="Group 1022">
                  <a:extLst>
                    <a:ext uri="{FF2B5EF4-FFF2-40B4-BE49-F238E27FC236}">
                      <a16:creationId xmlns:a16="http://schemas.microsoft.com/office/drawing/2014/main" id="{0396C19A-235B-43B1-9AAE-204E6D904D0F}"/>
                    </a:ext>
                  </a:extLst>
                </p:cNvPr>
                <p:cNvGrpSpPr>
                  <a:grpSpLocks/>
                </p:cNvGrpSpPr>
                <p:nvPr/>
              </p:nvGrpSpPr>
              <p:grpSpPr bwMode="auto">
                <a:xfrm>
                  <a:off x="699" y="3576"/>
                  <a:ext cx="187" cy="192"/>
                  <a:chOff x="833" y="1087"/>
                  <a:chExt cx="263" cy="254"/>
                </a:xfrm>
              </p:grpSpPr>
              <p:sp>
                <p:nvSpPr>
                  <p:cNvPr id="45205" name="AutoShape 1023">
                    <a:extLst>
                      <a:ext uri="{FF2B5EF4-FFF2-40B4-BE49-F238E27FC236}">
                        <a16:creationId xmlns:a16="http://schemas.microsoft.com/office/drawing/2014/main" id="{821D5FF2-E5F7-48B8-A6AD-9C0180DE39A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06" name="AutoShape 1024">
                    <a:extLst>
                      <a:ext uri="{FF2B5EF4-FFF2-40B4-BE49-F238E27FC236}">
                        <a16:creationId xmlns:a16="http://schemas.microsoft.com/office/drawing/2014/main" id="{1DA3DBD1-82CD-4C46-9F43-FB0D848E40E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207" name="Oval 1025">
                    <a:extLst>
                      <a:ext uri="{FF2B5EF4-FFF2-40B4-BE49-F238E27FC236}">
                        <a16:creationId xmlns:a16="http://schemas.microsoft.com/office/drawing/2014/main" id="{A6D8A5DA-B34F-4508-BC7D-AC9C4793F59B}"/>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5202" name="Line 1026">
                <a:extLst>
                  <a:ext uri="{FF2B5EF4-FFF2-40B4-BE49-F238E27FC236}">
                    <a16:creationId xmlns:a16="http://schemas.microsoft.com/office/drawing/2014/main" id="{9489CBF6-B075-4633-B63E-EDE0F88CF15C}"/>
                  </a:ext>
                </a:extLst>
              </p:cNvPr>
              <p:cNvSpPr>
                <a:spLocks noChangeShapeType="1"/>
              </p:cNvSpPr>
              <p:nvPr/>
            </p:nvSpPr>
            <p:spPr bwMode="auto">
              <a:xfrm flipV="1">
                <a:off x="3453" y="3578"/>
                <a:ext cx="357" cy="15"/>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062" name="Group 1051">
            <a:extLst>
              <a:ext uri="{FF2B5EF4-FFF2-40B4-BE49-F238E27FC236}">
                <a16:creationId xmlns:a16="http://schemas.microsoft.com/office/drawing/2014/main" id="{EFD0C93B-67B7-47EE-A5ED-8EB39C05A489}"/>
              </a:ext>
            </a:extLst>
          </p:cNvPr>
          <p:cNvGrpSpPr>
            <a:grpSpLocks/>
          </p:cNvGrpSpPr>
          <p:nvPr/>
        </p:nvGrpSpPr>
        <p:grpSpPr bwMode="auto">
          <a:xfrm>
            <a:off x="276225" y="3163888"/>
            <a:ext cx="6323013" cy="1301750"/>
            <a:chOff x="174" y="1993"/>
            <a:chExt cx="3983" cy="820"/>
          </a:xfrm>
        </p:grpSpPr>
        <p:sp>
          <p:nvSpPr>
            <p:cNvPr id="45153" name="Line 906">
              <a:extLst>
                <a:ext uri="{FF2B5EF4-FFF2-40B4-BE49-F238E27FC236}">
                  <a16:creationId xmlns:a16="http://schemas.microsoft.com/office/drawing/2014/main" id="{0F22E2E0-0D1D-4D17-B39D-0FC53CEE8E7D}"/>
                </a:ext>
              </a:extLst>
            </p:cNvPr>
            <p:cNvSpPr>
              <a:spLocks noChangeShapeType="1"/>
            </p:cNvSpPr>
            <p:nvPr/>
          </p:nvSpPr>
          <p:spPr bwMode="auto">
            <a:xfrm flipV="1">
              <a:off x="174" y="2807"/>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54" name="Group 907">
              <a:extLst>
                <a:ext uri="{FF2B5EF4-FFF2-40B4-BE49-F238E27FC236}">
                  <a16:creationId xmlns:a16="http://schemas.microsoft.com/office/drawing/2014/main" id="{18D1A86A-571A-44A9-B104-B6B96B511762}"/>
                </a:ext>
              </a:extLst>
            </p:cNvPr>
            <p:cNvGrpSpPr>
              <a:grpSpLocks/>
            </p:cNvGrpSpPr>
            <p:nvPr/>
          </p:nvGrpSpPr>
          <p:grpSpPr bwMode="auto">
            <a:xfrm>
              <a:off x="301" y="2189"/>
              <a:ext cx="1679" cy="616"/>
              <a:chOff x="325" y="2286"/>
              <a:chExt cx="1679" cy="616"/>
            </a:xfrm>
          </p:grpSpPr>
          <p:sp>
            <p:nvSpPr>
              <p:cNvPr id="45178" name="Line 908">
                <a:extLst>
                  <a:ext uri="{FF2B5EF4-FFF2-40B4-BE49-F238E27FC236}">
                    <a16:creationId xmlns:a16="http://schemas.microsoft.com/office/drawing/2014/main" id="{21609D00-C5FA-4D82-9E05-BA37EC54E57A}"/>
                  </a:ext>
                </a:extLst>
              </p:cNvPr>
              <p:cNvSpPr>
                <a:spLocks noChangeShapeType="1"/>
              </p:cNvSpPr>
              <p:nvPr/>
            </p:nvSpPr>
            <p:spPr bwMode="auto">
              <a:xfrm rot="20892713" flipV="1">
                <a:off x="338" y="2704"/>
                <a:ext cx="1666"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5179" name="Group 909">
                <a:extLst>
                  <a:ext uri="{FF2B5EF4-FFF2-40B4-BE49-F238E27FC236}">
                    <a16:creationId xmlns:a16="http://schemas.microsoft.com/office/drawing/2014/main" id="{867A2BC1-E482-4B2D-88C1-EB1F72333896}"/>
                  </a:ext>
                </a:extLst>
              </p:cNvPr>
              <p:cNvGrpSpPr>
                <a:grpSpLocks/>
              </p:cNvGrpSpPr>
              <p:nvPr/>
            </p:nvGrpSpPr>
            <p:grpSpPr bwMode="auto">
              <a:xfrm>
                <a:off x="1183" y="2286"/>
                <a:ext cx="311" cy="351"/>
                <a:chOff x="1495" y="2196"/>
                <a:chExt cx="311" cy="351"/>
              </a:xfrm>
            </p:grpSpPr>
            <p:sp>
              <p:nvSpPr>
                <p:cNvPr id="45190" name="Rectangle 910">
                  <a:extLst>
                    <a:ext uri="{FF2B5EF4-FFF2-40B4-BE49-F238E27FC236}">
                      <a16:creationId xmlns:a16="http://schemas.microsoft.com/office/drawing/2014/main" id="{57D4C5B9-F678-471B-8615-5F36187CB475}"/>
                    </a:ext>
                  </a:extLst>
                </p:cNvPr>
                <p:cNvSpPr>
                  <a:spLocks noChangeArrowheads="1"/>
                </p:cNvSpPr>
                <p:nvPr/>
              </p:nvSpPr>
              <p:spPr bwMode="auto">
                <a:xfrm rot="-707287">
                  <a:off x="1495" y="2196"/>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91" name="Group 911">
                  <a:extLst>
                    <a:ext uri="{FF2B5EF4-FFF2-40B4-BE49-F238E27FC236}">
                      <a16:creationId xmlns:a16="http://schemas.microsoft.com/office/drawing/2014/main" id="{11FDC37A-5315-48E5-BF8F-B528823BD418}"/>
                    </a:ext>
                  </a:extLst>
                </p:cNvPr>
                <p:cNvGrpSpPr>
                  <a:grpSpLocks/>
                </p:cNvGrpSpPr>
                <p:nvPr/>
              </p:nvGrpSpPr>
              <p:grpSpPr bwMode="auto">
                <a:xfrm>
                  <a:off x="1600" y="2333"/>
                  <a:ext cx="96" cy="95"/>
                  <a:chOff x="672" y="3552"/>
                  <a:chExt cx="240" cy="240"/>
                </a:xfrm>
              </p:grpSpPr>
              <p:sp>
                <p:nvSpPr>
                  <p:cNvPr id="45192" name="Oval 912">
                    <a:extLst>
                      <a:ext uri="{FF2B5EF4-FFF2-40B4-BE49-F238E27FC236}">
                        <a16:creationId xmlns:a16="http://schemas.microsoft.com/office/drawing/2014/main" id="{B1DBD121-B248-4BC4-A7AB-2E1BE398A04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93" name="Group 913">
                    <a:extLst>
                      <a:ext uri="{FF2B5EF4-FFF2-40B4-BE49-F238E27FC236}">
                        <a16:creationId xmlns:a16="http://schemas.microsoft.com/office/drawing/2014/main" id="{E310B778-5615-478A-9E4A-B50F2F6AFD41}"/>
                      </a:ext>
                    </a:extLst>
                  </p:cNvPr>
                  <p:cNvGrpSpPr>
                    <a:grpSpLocks/>
                  </p:cNvGrpSpPr>
                  <p:nvPr/>
                </p:nvGrpSpPr>
                <p:grpSpPr bwMode="auto">
                  <a:xfrm>
                    <a:off x="699" y="3576"/>
                    <a:ext cx="187" cy="192"/>
                    <a:chOff x="833" y="1087"/>
                    <a:chExt cx="263" cy="254"/>
                  </a:xfrm>
                </p:grpSpPr>
                <p:sp>
                  <p:nvSpPr>
                    <p:cNvPr id="45194" name="AutoShape 914">
                      <a:extLst>
                        <a:ext uri="{FF2B5EF4-FFF2-40B4-BE49-F238E27FC236}">
                          <a16:creationId xmlns:a16="http://schemas.microsoft.com/office/drawing/2014/main" id="{EA09EA0E-71DF-4815-8233-0CD39EE079FC}"/>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95" name="AutoShape 915">
                      <a:extLst>
                        <a:ext uri="{FF2B5EF4-FFF2-40B4-BE49-F238E27FC236}">
                          <a16:creationId xmlns:a16="http://schemas.microsoft.com/office/drawing/2014/main" id="{E2BCE771-43E8-44DD-A444-6DF8396025F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96" name="Oval 916">
                      <a:extLst>
                        <a:ext uri="{FF2B5EF4-FFF2-40B4-BE49-F238E27FC236}">
                          <a16:creationId xmlns:a16="http://schemas.microsoft.com/office/drawing/2014/main" id="{D4A538B6-2098-4F29-8DB2-E351CD706C2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5180" name="AutoShape 917">
                <a:extLst>
                  <a:ext uri="{FF2B5EF4-FFF2-40B4-BE49-F238E27FC236}">
                    <a16:creationId xmlns:a16="http://schemas.microsoft.com/office/drawing/2014/main" id="{2DE52E28-E0B1-4E9C-BC6D-37744B3B1475}"/>
                  </a:ext>
                </a:extLst>
              </p:cNvPr>
              <p:cNvSpPr>
                <a:spLocks noChangeArrowheads="1"/>
              </p:cNvSpPr>
              <p:nvPr/>
            </p:nvSpPr>
            <p:spPr bwMode="auto">
              <a:xfrm>
                <a:off x="1011" y="2747"/>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81" name="Group 918">
                <a:extLst>
                  <a:ext uri="{FF2B5EF4-FFF2-40B4-BE49-F238E27FC236}">
                    <a16:creationId xmlns:a16="http://schemas.microsoft.com/office/drawing/2014/main" id="{4844D158-20BD-4895-8398-1023A2F2ADD8}"/>
                  </a:ext>
                </a:extLst>
              </p:cNvPr>
              <p:cNvGrpSpPr>
                <a:grpSpLocks/>
              </p:cNvGrpSpPr>
              <p:nvPr/>
            </p:nvGrpSpPr>
            <p:grpSpPr bwMode="auto">
              <a:xfrm>
                <a:off x="325" y="2575"/>
                <a:ext cx="222" cy="251"/>
                <a:chOff x="673" y="2479"/>
                <a:chExt cx="222" cy="251"/>
              </a:xfrm>
            </p:grpSpPr>
            <p:sp>
              <p:nvSpPr>
                <p:cNvPr id="45183" name="Rectangle 919">
                  <a:extLst>
                    <a:ext uri="{FF2B5EF4-FFF2-40B4-BE49-F238E27FC236}">
                      <a16:creationId xmlns:a16="http://schemas.microsoft.com/office/drawing/2014/main" id="{3D83CC3D-84C7-47CB-81E9-0A1C78242610}"/>
                    </a:ext>
                  </a:extLst>
                </p:cNvPr>
                <p:cNvSpPr>
                  <a:spLocks noChangeArrowheads="1"/>
                </p:cNvSpPr>
                <p:nvPr/>
              </p:nvSpPr>
              <p:spPr bwMode="auto">
                <a:xfrm rot="-707287">
                  <a:off x="673" y="247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84" name="Group 920">
                  <a:extLst>
                    <a:ext uri="{FF2B5EF4-FFF2-40B4-BE49-F238E27FC236}">
                      <a16:creationId xmlns:a16="http://schemas.microsoft.com/office/drawing/2014/main" id="{E5440F41-F44D-47EF-A1F1-C038EC67FC57}"/>
                    </a:ext>
                  </a:extLst>
                </p:cNvPr>
                <p:cNvGrpSpPr>
                  <a:grpSpLocks/>
                </p:cNvGrpSpPr>
                <p:nvPr/>
              </p:nvGrpSpPr>
              <p:grpSpPr bwMode="auto">
                <a:xfrm>
                  <a:off x="736" y="2569"/>
                  <a:ext cx="96" cy="95"/>
                  <a:chOff x="672" y="3552"/>
                  <a:chExt cx="240" cy="240"/>
                </a:xfrm>
              </p:grpSpPr>
              <p:sp>
                <p:nvSpPr>
                  <p:cNvPr id="45185" name="Oval 921">
                    <a:extLst>
                      <a:ext uri="{FF2B5EF4-FFF2-40B4-BE49-F238E27FC236}">
                        <a16:creationId xmlns:a16="http://schemas.microsoft.com/office/drawing/2014/main" id="{D61A9661-C864-4488-AA28-C3D909214F4D}"/>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86" name="Group 922">
                    <a:extLst>
                      <a:ext uri="{FF2B5EF4-FFF2-40B4-BE49-F238E27FC236}">
                        <a16:creationId xmlns:a16="http://schemas.microsoft.com/office/drawing/2014/main" id="{893E5479-D586-43A1-9E35-8F00B7E52CF3}"/>
                      </a:ext>
                    </a:extLst>
                  </p:cNvPr>
                  <p:cNvGrpSpPr>
                    <a:grpSpLocks/>
                  </p:cNvGrpSpPr>
                  <p:nvPr/>
                </p:nvGrpSpPr>
                <p:grpSpPr bwMode="auto">
                  <a:xfrm>
                    <a:off x="699" y="3576"/>
                    <a:ext cx="187" cy="192"/>
                    <a:chOff x="833" y="1087"/>
                    <a:chExt cx="263" cy="254"/>
                  </a:xfrm>
                </p:grpSpPr>
                <p:sp>
                  <p:nvSpPr>
                    <p:cNvPr id="45187" name="AutoShape 923">
                      <a:extLst>
                        <a:ext uri="{FF2B5EF4-FFF2-40B4-BE49-F238E27FC236}">
                          <a16:creationId xmlns:a16="http://schemas.microsoft.com/office/drawing/2014/main" id="{A757E308-7F44-4B27-87E2-B21F7B4DAF7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88" name="AutoShape 924">
                      <a:extLst>
                        <a:ext uri="{FF2B5EF4-FFF2-40B4-BE49-F238E27FC236}">
                          <a16:creationId xmlns:a16="http://schemas.microsoft.com/office/drawing/2014/main" id="{B2DF52E4-2464-4C6A-AA03-BB9EC3F27826}"/>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89" name="Oval 925">
                      <a:extLst>
                        <a:ext uri="{FF2B5EF4-FFF2-40B4-BE49-F238E27FC236}">
                          <a16:creationId xmlns:a16="http://schemas.microsoft.com/office/drawing/2014/main" id="{A657B0B1-2A43-4310-AAED-24295ECF8C2B}"/>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5182" name="Line 926">
                <a:extLst>
                  <a:ext uri="{FF2B5EF4-FFF2-40B4-BE49-F238E27FC236}">
                    <a16:creationId xmlns:a16="http://schemas.microsoft.com/office/drawing/2014/main" id="{5DE87D86-6D23-4D7D-A6FB-7CF3BE71D4B9}"/>
                  </a:ext>
                </a:extLst>
              </p:cNvPr>
              <p:cNvSpPr>
                <a:spLocks noChangeShapeType="1"/>
              </p:cNvSpPr>
              <p:nvPr/>
            </p:nvSpPr>
            <p:spPr bwMode="auto">
              <a:xfrm flipV="1">
                <a:off x="552" y="2493"/>
                <a:ext cx="726" cy="16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5155" name="Group 1028">
              <a:extLst>
                <a:ext uri="{FF2B5EF4-FFF2-40B4-BE49-F238E27FC236}">
                  <a16:creationId xmlns:a16="http://schemas.microsoft.com/office/drawing/2014/main" id="{8C2EFD71-1DDD-45C6-81CB-13D4489D9A2B}"/>
                </a:ext>
              </a:extLst>
            </p:cNvPr>
            <p:cNvGrpSpPr>
              <a:grpSpLocks/>
            </p:cNvGrpSpPr>
            <p:nvPr/>
          </p:nvGrpSpPr>
          <p:grpSpPr bwMode="auto">
            <a:xfrm>
              <a:off x="2683" y="1993"/>
              <a:ext cx="1434" cy="799"/>
              <a:chOff x="2683" y="1993"/>
              <a:chExt cx="1434" cy="799"/>
            </a:xfrm>
          </p:grpSpPr>
          <p:grpSp>
            <p:nvGrpSpPr>
              <p:cNvPr id="45156" name="Group 1029">
                <a:extLst>
                  <a:ext uri="{FF2B5EF4-FFF2-40B4-BE49-F238E27FC236}">
                    <a16:creationId xmlns:a16="http://schemas.microsoft.com/office/drawing/2014/main" id="{72ED1A71-1601-46C8-B338-F539C531D2BD}"/>
                  </a:ext>
                </a:extLst>
              </p:cNvPr>
              <p:cNvGrpSpPr>
                <a:grpSpLocks/>
              </p:cNvGrpSpPr>
              <p:nvPr/>
            </p:nvGrpSpPr>
            <p:grpSpPr bwMode="auto">
              <a:xfrm>
                <a:off x="2683" y="1993"/>
                <a:ext cx="1434" cy="799"/>
                <a:chOff x="2397" y="2064"/>
                <a:chExt cx="1434" cy="799"/>
              </a:xfrm>
            </p:grpSpPr>
            <p:grpSp>
              <p:nvGrpSpPr>
                <p:cNvPr id="45164" name="Group 1030">
                  <a:extLst>
                    <a:ext uri="{FF2B5EF4-FFF2-40B4-BE49-F238E27FC236}">
                      <a16:creationId xmlns:a16="http://schemas.microsoft.com/office/drawing/2014/main" id="{6C520740-D598-40C7-84A3-43C4E3E4ABE0}"/>
                    </a:ext>
                  </a:extLst>
                </p:cNvPr>
                <p:cNvGrpSpPr>
                  <a:grpSpLocks/>
                </p:cNvGrpSpPr>
                <p:nvPr/>
              </p:nvGrpSpPr>
              <p:grpSpPr bwMode="auto">
                <a:xfrm>
                  <a:off x="2397" y="2064"/>
                  <a:ext cx="1115" cy="799"/>
                  <a:chOff x="1682" y="1920"/>
                  <a:chExt cx="1115" cy="799"/>
                </a:xfrm>
              </p:grpSpPr>
              <p:sp>
                <p:nvSpPr>
                  <p:cNvPr id="45168" name="Freeform 1031">
                    <a:extLst>
                      <a:ext uri="{FF2B5EF4-FFF2-40B4-BE49-F238E27FC236}">
                        <a16:creationId xmlns:a16="http://schemas.microsoft.com/office/drawing/2014/main" id="{81CB1CF3-AD5D-4B73-8539-1DAFA9395DA2}"/>
                      </a:ext>
                    </a:extLst>
                  </p:cNvPr>
                  <p:cNvSpPr>
                    <a:spLocks/>
                  </p:cNvSpPr>
                  <p:nvPr/>
                </p:nvSpPr>
                <p:spPr bwMode="auto">
                  <a:xfrm>
                    <a:off x="1682" y="2334"/>
                    <a:ext cx="721" cy="335"/>
                  </a:xfrm>
                  <a:custGeom>
                    <a:avLst/>
                    <a:gdLst>
                      <a:gd name="T0" fmla="*/ 0 w 1392"/>
                      <a:gd name="T1" fmla="*/ 0 h 672"/>
                      <a:gd name="T2" fmla="*/ 0 w 1392"/>
                      <a:gd name="T3" fmla="*/ 0 h 672"/>
                      <a:gd name="T4" fmla="*/ 1 w 1392"/>
                      <a:gd name="T5" fmla="*/ 0 h 672"/>
                      <a:gd name="T6" fmla="*/ 1 w 1392"/>
                      <a:gd name="T7" fmla="*/ 0 h 672"/>
                      <a:gd name="T8" fmla="*/ 1 w 1392"/>
                      <a:gd name="T9" fmla="*/ 0 h 672"/>
                      <a:gd name="T10" fmla="*/ 1 w 1392"/>
                      <a:gd name="T11" fmla="*/ 0 h 672"/>
                      <a:gd name="T12" fmla="*/ 1 w 1392"/>
                      <a:gd name="T13" fmla="*/ 0 h 672"/>
                      <a:gd name="T14" fmla="*/ 1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9" name="AutoShape 1032">
                    <a:extLst>
                      <a:ext uri="{FF2B5EF4-FFF2-40B4-BE49-F238E27FC236}">
                        <a16:creationId xmlns:a16="http://schemas.microsoft.com/office/drawing/2014/main" id="{AE1EA206-EF03-47C1-AE6E-94D9A1745CD5}"/>
                      </a:ext>
                    </a:extLst>
                  </p:cNvPr>
                  <p:cNvSpPr>
                    <a:spLocks noChangeArrowheads="1"/>
                  </p:cNvSpPr>
                  <p:nvPr/>
                </p:nvSpPr>
                <p:spPr bwMode="auto">
                  <a:xfrm rot="5404515">
                    <a:off x="2331" y="1929"/>
                    <a:ext cx="48"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31 h 21600"/>
                      <a:gd name="T14" fmla="*/ 15750 w 21600"/>
                      <a:gd name="T15" fmla="*/ 15869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0" name="Freeform 1033">
                    <a:extLst>
                      <a:ext uri="{FF2B5EF4-FFF2-40B4-BE49-F238E27FC236}">
                        <a16:creationId xmlns:a16="http://schemas.microsoft.com/office/drawing/2014/main" id="{E7D9EC67-2237-4FFF-B09E-36998D50F7A5}"/>
                      </a:ext>
                    </a:extLst>
                  </p:cNvPr>
                  <p:cNvSpPr>
                    <a:spLocks/>
                  </p:cNvSpPr>
                  <p:nvPr/>
                </p:nvSpPr>
                <p:spPr bwMode="auto">
                  <a:xfrm>
                    <a:off x="1732" y="2002"/>
                    <a:ext cx="621" cy="478"/>
                  </a:xfrm>
                  <a:custGeom>
                    <a:avLst/>
                    <a:gdLst>
                      <a:gd name="T0" fmla="*/ 0 w 1200"/>
                      <a:gd name="T1" fmla="*/ 0 h 960"/>
                      <a:gd name="T2" fmla="*/ 1 w 1200"/>
                      <a:gd name="T3" fmla="*/ 0 h 960"/>
                      <a:gd name="T4" fmla="*/ 1 w 1200"/>
                      <a:gd name="T5" fmla="*/ 0 h 960"/>
                      <a:gd name="T6" fmla="*/ 1 w 1200"/>
                      <a:gd name="T7" fmla="*/ 0 h 960"/>
                      <a:gd name="T8" fmla="*/ 1 w 1200"/>
                      <a:gd name="T9" fmla="*/ 0 h 960"/>
                      <a:gd name="T10" fmla="*/ 1 w 1200"/>
                      <a:gd name="T11" fmla="*/ 0 h 960"/>
                      <a:gd name="T12" fmla="*/ 1 w 1200"/>
                      <a:gd name="T13" fmla="*/ 0 h 960"/>
                      <a:gd name="T14" fmla="*/ 1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1" name="Oval 1034">
                    <a:extLst>
                      <a:ext uri="{FF2B5EF4-FFF2-40B4-BE49-F238E27FC236}">
                        <a16:creationId xmlns:a16="http://schemas.microsoft.com/office/drawing/2014/main" id="{2E41C6EE-E843-4B4A-93A9-8E9AD1D72D22}"/>
                      </a:ext>
                    </a:extLst>
                  </p:cNvPr>
                  <p:cNvSpPr>
                    <a:spLocks noChangeArrowheads="1"/>
                  </p:cNvSpPr>
                  <p:nvPr/>
                </p:nvSpPr>
                <p:spPr bwMode="auto">
                  <a:xfrm>
                    <a:off x="1682" y="2600"/>
                    <a:ext cx="124"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72" name="Line 1035">
                    <a:extLst>
                      <a:ext uri="{FF2B5EF4-FFF2-40B4-BE49-F238E27FC236}">
                        <a16:creationId xmlns:a16="http://schemas.microsoft.com/office/drawing/2014/main" id="{DAAC4CA3-FE72-4A8D-89BF-EFC8B368DF79}"/>
                      </a:ext>
                    </a:extLst>
                  </p:cNvPr>
                  <p:cNvSpPr>
                    <a:spLocks noChangeShapeType="1"/>
                  </p:cNvSpPr>
                  <p:nvPr/>
                </p:nvSpPr>
                <p:spPr bwMode="auto">
                  <a:xfrm flipH="1" flipV="1">
                    <a:off x="2151" y="2230"/>
                    <a:ext cx="197" cy="2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3" name="Line 1036">
                    <a:extLst>
                      <a:ext uri="{FF2B5EF4-FFF2-40B4-BE49-F238E27FC236}">
                        <a16:creationId xmlns:a16="http://schemas.microsoft.com/office/drawing/2014/main" id="{ED2B7CE4-E6AD-4243-BCC1-AF88CBE058D0}"/>
                      </a:ext>
                    </a:extLst>
                  </p:cNvPr>
                  <p:cNvSpPr>
                    <a:spLocks noChangeShapeType="1"/>
                  </p:cNvSpPr>
                  <p:nvPr/>
                </p:nvSpPr>
                <p:spPr bwMode="auto">
                  <a:xfrm flipV="1">
                    <a:off x="2110" y="2200"/>
                    <a:ext cx="87" cy="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4" name="Oval 1037">
                    <a:extLst>
                      <a:ext uri="{FF2B5EF4-FFF2-40B4-BE49-F238E27FC236}">
                        <a16:creationId xmlns:a16="http://schemas.microsoft.com/office/drawing/2014/main" id="{BECB9208-7E5A-476F-B97C-B70358C7F73C}"/>
                      </a:ext>
                    </a:extLst>
                  </p:cNvPr>
                  <p:cNvSpPr>
                    <a:spLocks noChangeArrowheads="1"/>
                  </p:cNvSpPr>
                  <p:nvPr/>
                </p:nvSpPr>
                <p:spPr bwMode="auto">
                  <a:xfrm>
                    <a:off x="2257" y="2600"/>
                    <a:ext cx="125"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75" name="Group 1038">
                    <a:extLst>
                      <a:ext uri="{FF2B5EF4-FFF2-40B4-BE49-F238E27FC236}">
                        <a16:creationId xmlns:a16="http://schemas.microsoft.com/office/drawing/2014/main" id="{5D7BC3EF-6318-42FB-8E65-1A5CF8071CDF}"/>
                      </a:ext>
                    </a:extLst>
                  </p:cNvPr>
                  <p:cNvGrpSpPr>
                    <a:grpSpLocks/>
                  </p:cNvGrpSpPr>
                  <p:nvPr/>
                </p:nvGrpSpPr>
                <p:grpSpPr bwMode="auto">
                  <a:xfrm rot="-158469">
                    <a:off x="2380" y="1920"/>
                    <a:ext cx="417" cy="783"/>
                    <a:chOff x="1495" y="1405"/>
                    <a:chExt cx="613" cy="1151"/>
                  </a:xfrm>
                </p:grpSpPr>
                <p:sp>
                  <p:nvSpPr>
                    <p:cNvPr id="45176" name="Rectangle 1039">
                      <a:extLst>
                        <a:ext uri="{FF2B5EF4-FFF2-40B4-BE49-F238E27FC236}">
                          <a16:creationId xmlns:a16="http://schemas.microsoft.com/office/drawing/2014/main" id="{9FFD3FAF-B22D-4E61-97DE-C698AC75D854}"/>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77" name="Rectangle 1040">
                      <a:extLst>
                        <a:ext uri="{FF2B5EF4-FFF2-40B4-BE49-F238E27FC236}">
                          <a16:creationId xmlns:a16="http://schemas.microsoft.com/office/drawing/2014/main" id="{C9FBF1B5-7CB3-4A40-8F17-6D923DFD427A}"/>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5165" name="Group 1041">
                  <a:extLst>
                    <a:ext uri="{FF2B5EF4-FFF2-40B4-BE49-F238E27FC236}">
                      <a16:creationId xmlns:a16="http://schemas.microsoft.com/office/drawing/2014/main" id="{B3EEB016-D174-4F51-8F64-C506A45CFBB7}"/>
                    </a:ext>
                  </a:extLst>
                </p:cNvPr>
                <p:cNvGrpSpPr>
                  <a:grpSpLocks/>
                </p:cNvGrpSpPr>
                <p:nvPr/>
              </p:nvGrpSpPr>
              <p:grpSpPr bwMode="auto">
                <a:xfrm>
                  <a:off x="3146" y="2379"/>
                  <a:ext cx="685" cy="463"/>
                  <a:chOff x="2431" y="2235"/>
                  <a:chExt cx="685" cy="463"/>
                </a:xfrm>
              </p:grpSpPr>
              <p:sp>
                <p:nvSpPr>
                  <p:cNvPr id="45166" name="Rectangle 1042">
                    <a:extLst>
                      <a:ext uri="{FF2B5EF4-FFF2-40B4-BE49-F238E27FC236}">
                        <a16:creationId xmlns:a16="http://schemas.microsoft.com/office/drawing/2014/main" id="{87FA2BCB-1D18-4E0B-B712-E835D0781AD9}"/>
                      </a:ext>
                    </a:extLst>
                  </p:cNvPr>
                  <p:cNvSpPr>
                    <a:spLocks noChangeArrowheads="1"/>
                  </p:cNvSpPr>
                  <p:nvPr/>
                </p:nvSpPr>
                <p:spPr bwMode="auto">
                  <a:xfrm rot="-159116">
                    <a:off x="2495" y="2235"/>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67" name="Freeform 1043" descr="Oak">
                    <a:extLst>
                      <a:ext uri="{FF2B5EF4-FFF2-40B4-BE49-F238E27FC236}">
                        <a16:creationId xmlns:a16="http://schemas.microsoft.com/office/drawing/2014/main" id="{617DC8C4-3C43-40D4-B6EE-9FA116C3DE83}"/>
                      </a:ext>
                    </a:extLst>
                  </p:cNvPr>
                  <p:cNvSpPr>
                    <a:spLocks/>
                  </p:cNvSpPr>
                  <p:nvPr/>
                </p:nvSpPr>
                <p:spPr bwMode="auto">
                  <a:xfrm rot="-159116">
                    <a:off x="2431" y="264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157" name="Group 1044">
                <a:extLst>
                  <a:ext uri="{FF2B5EF4-FFF2-40B4-BE49-F238E27FC236}">
                    <a16:creationId xmlns:a16="http://schemas.microsoft.com/office/drawing/2014/main" id="{115C625A-AB55-426B-88D2-ABEB5ECEDF50}"/>
                  </a:ext>
                </a:extLst>
              </p:cNvPr>
              <p:cNvGrpSpPr>
                <a:grpSpLocks/>
              </p:cNvGrpSpPr>
              <p:nvPr/>
            </p:nvGrpSpPr>
            <p:grpSpPr bwMode="auto">
              <a:xfrm>
                <a:off x="3038" y="2460"/>
                <a:ext cx="202" cy="199"/>
                <a:chOff x="672" y="3552"/>
                <a:chExt cx="240" cy="240"/>
              </a:xfrm>
            </p:grpSpPr>
            <p:sp>
              <p:nvSpPr>
                <p:cNvPr id="45159" name="Oval 1045">
                  <a:extLst>
                    <a:ext uri="{FF2B5EF4-FFF2-40B4-BE49-F238E27FC236}">
                      <a16:creationId xmlns:a16="http://schemas.microsoft.com/office/drawing/2014/main" id="{29B8E541-677D-49C4-B43E-4E79A1A8DAA0}"/>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60" name="Group 1046">
                  <a:extLst>
                    <a:ext uri="{FF2B5EF4-FFF2-40B4-BE49-F238E27FC236}">
                      <a16:creationId xmlns:a16="http://schemas.microsoft.com/office/drawing/2014/main" id="{E7D4FAFB-C786-457E-A3B3-E31AF131E947}"/>
                    </a:ext>
                  </a:extLst>
                </p:cNvPr>
                <p:cNvGrpSpPr>
                  <a:grpSpLocks/>
                </p:cNvGrpSpPr>
                <p:nvPr/>
              </p:nvGrpSpPr>
              <p:grpSpPr bwMode="auto">
                <a:xfrm>
                  <a:off x="699" y="3576"/>
                  <a:ext cx="187" cy="192"/>
                  <a:chOff x="833" y="1087"/>
                  <a:chExt cx="263" cy="254"/>
                </a:xfrm>
              </p:grpSpPr>
              <p:sp>
                <p:nvSpPr>
                  <p:cNvPr id="45161" name="AutoShape 1047">
                    <a:extLst>
                      <a:ext uri="{FF2B5EF4-FFF2-40B4-BE49-F238E27FC236}">
                        <a16:creationId xmlns:a16="http://schemas.microsoft.com/office/drawing/2014/main" id="{4609DB7C-1A23-4F73-B44C-8655DEA72816}"/>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62" name="AutoShape 1048">
                    <a:extLst>
                      <a:ext uri="{FF2B5EF4-FFF2-40B4-BE49-F238E27FC236}">
                        <a16:creationId xmlns:a16="http://schemas.microsoft.com/office/drawing/2014/main" id="{06219D61-F432-41B9-A8EA-52F9832B4DFC}"/>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63" name="Oval 1049">
                    <a:extLst>
                      <a:ext uri="{FF2B5EF4-FFF2-40B4-BE49-F238E27FC236}">
                        <a16:creationId xmlns:a16="http://schemas.microsoft.com/office/drawing/2014/main" id="{34F1B8DB-01EE-4D2D-A9CC-AD38E8B621F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5158" name="Line 1050">
                <a:extLst>
                  <a:ext uri="{FF2B5EF4-FFF2-40B4-BE49-F238E27FC236}">
                    <a16:creationId xmlns:a16="http://schemas.microsoft.com/office/drawing/2014/main" id="{E7D10AD1-8808-4D24-95CD-0C1F65E272C0}"/>
                  </a:ext>
                </a:extLst>
              </p:cNvPr>
              <p:cNvSpPr>
                <a:spLocks noChangeShapeType="1"/>
              </p:cNvSpPr>
              <p:nvPr/>
            </p:nvSpPr>
            <p:spPr bwMode="auto">
              <a:xfrm flipV="1">
                <a:off x="3411" y="2537"/>
                <a:ext cx="278" cy="6"/>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063" name="Group 1077">
            <a:extLst>
              <a:ext uri="{FF2B5EF4-FFF2-40B4-BE49-F238E27FC236}">
                <a16:creationId xmlns:a16="http://schemas.microsoft.com/office/drawing/2014/main" id="{C5F411C0-26E1-4535-AA8A-CF8BF1A7D1E3}"/>
              </a:ext>
            </a:extLst>
          </p:cNvPr>
          <p:cNvGrpSpPr>
            <a:grpSpLocks/>
          </p:cNvGrpSpPr>
          <p:nvPr/>
        </p:nvGrpSpPr>
        <p:grpSpPr bwMode="auto">
          <a:xfrm>
            <a:off x="295275" y="1489075"/>
            <a:ext cx="6323013" cy="1304925"/>
            <a:chOff x="186" y="938"/>
            <a:chExt cx="3983" cy="822"/>
          </a:xfrm>
        </p:grpSpPr>
        <p:sp>
          <p:nvSpPr>
            <p:cNvPr id="45109" name="Line 1078">
              <a:extLst>
                <a:ext uri="{FF2B5EF4-FFF2-40B4-BE49-F238E27FC236}">
                  <a16:creationId xmlns:a16="http://schemas.microsoft.com/office/drawing/2014/main" id="{9A1A9B20-BCE6-44B5-A2BB-217EFEF350BD}"/>
                </a:ext>
              </a:extLst>
            </p:cNvPr>
            <p:cNvSpPr>
              <a:spLocks noChangeShapeType="1"/>
            </p:cNvSpPr>
            <p:nvPr/>
          </p:nvSpPr>
          <p:spPr bwMode="auto">
            <a:xfrm flipV="1">
              <a:off x="186" y="1754"/>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10" name="Group 1079">
              <a:extLst>
                <a:ext uri="{FF2B5EF4-FFF2-40B4-BE49-F238E27FC236}">
                  <a16:creationId xmlns:a16="http://schemas.microsoft.com/office/drawing/2014/main" id="{A71ED2A0-535F-40A7-AFD7-F285B24A2A7C}"/>
                </a:ext>
              </a:extLst>
            </p:cNvPr>
            <p:cNvGrpSpPr>
              <a:grpSpLocks/>
            </p:cNvGrpSpPr>
            <p:nvPr/>
          </p:nvGrpSpPr>
          <p:grpSpPr bwMode="auto">
            <a:xfrm>
              <a:off x="271" y="1156"/>
              <a:ext cx="1679" cy="598"/>
              <a:chOff x="325" y="986"/>
              <a:chExt cx="1679" cy="598"/>
            </a:xfrm>
          </p:grpSpPr>
          <p:sp>
            <p:nvSpPr>
              <p:cNvPr id="45134" name="AutoShape 1080">
                <a:extLst>
                  <a:ext uri="{FF2B5EF4-FFF2-40B4-BE49-F238E27FC236}">
                    <a16:creationId xmlns:a16="http://schemas.microsoft.com/office/drawing/2014/main" id="{067F77EC-6070-4C43-8E30-D55F96D3039A}"/>
                  </a:ext>
                </a:extLst>
              </p:cNvPr>
              <p:cNvSpPr>
                <a:spLocks noChangeArrowheads="1"/>
              </p:cNvSpPr>
              <p:nvPr/>
            </p:nvSpPr>
            <p:spPr bwMode="auto">
              <a:xfrm>
                <a:off x="1011" y="1429"/>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35" name="Line 1081">
                <a:extLst>
                  <a:ext uri="{FF2B5EF4-FFF2-40B4-BE49-F238E27FC236}">
                    <a16:creationId xmlns:a16="http://schemas.microsoft.com/office/drawing/2014/main" id="{60AB3A80-CE73-4C64-886D-F80D0C9128D9}"/>
                  </a:ext>
                </a:extLst>
              </p:cNvPr>
              <p:cNvSpPr>
                <a:spLocks noChangeShapeType="1"/>
              </p:cNvSpPr>
              <p:nvPr/>
            </p:nvSpPr>
            <p:spPr bwMode="auto">
              <a:xfrm rot="20892713" flipV="1">
                <a:off x="338" y="1386"/>
                <a:ext cx="1666"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5136" name="Group 1082">
                <a:extLst>
                  <a:ext uri="{FF2B5EF4-FFF2-40B4-BE49-F238E27FC236}">
                    <a16:creationId xmlns:a16="http://schemas.microsoft.com/office/drawing/2014/main" id="{B1D47A3E-85F4-44C5-B998-186E6C01C64F}"/>
                  </a:ext>
                </a:extLst>
              </p:cNvPr>
              <p:cNvGrpSpPr>
                <a:grpSpLocks/>
              </p:cNvGrpSpPr>
              <p:nvPr/>
            </p:nvGrpSpPr>
            <p:grpSpPr bwMode="auto">
              <a:xfrm>
                <a:off x="325" y="1257"/>
                <a:ext cx="222" cy="251"/>
                <a:chOff x="562" y="785"/>
                <a:chExt cx="222" cy="251"/>
              </a:xfrm>
            </p:grpSpPr>
            <p:sp>
              <p:nvSpPr>
                <p:cNvPr id="45146" name="Rectangle 1083">
                  <a:extLst>
                    <a:ext uri="{FF2B5EF4-FFF2-40B4-BE49-F238E27FC236}">
                      <a16:creationId xmlns:a16="http://schemas.microsoft.com/office/drawing/2014/main" id="{EB84FCC1-FC68-4E30-B126-7359BBBA4360}"/>
                    </a:ext>
                  </a:extLst>
                </p:cNvPr>
                <p:cNvSpPr>
                  <a:spLocks noChangeArrowheads="1"/>
                </p:cNvSpPr>
                <p:nvPr/>
              </p:nvSpPr>
              <p:spPr bwMode="auto">
                <a:xfrm rot="-707287">
                  <a:off x="562" y="785"/>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47" name="Group 1084">
                  <a:extLst>
                    <a:ext uri="{FF2B5EF4-FFF2-40B4-BE49-F238E27FC236}">
                      <a16:creationId xmlns:a16="http://schemas.microsoft.com/office/drawing/2014/main" id="{048FF962-C2AD-48C6-9A24-FD5CB2B6080D}"/>
                    </a:ext>
                  </a:extLst>
                </p:cNvPr>
                <p:cNvGrpSpPr>
                  <a:grpSpLocks/>
                </p:cNvGrpSpPr>
                <p:nvPr/>
              </p:nvGrpSpPr>
              <p:grpSpPr bwMode="auto">
                <a:xfrm>
                  <a:off x="632" y="877"/>
                  <a:ext cx="96" cy="95"/>
                  <a:chOff x="672" y="3552"/>
                  <a:chExt cx="240" cy="240"/>
                </a:xfrm>
              </p:grpSpPr>
              <p:sp>
                <p:nvSpPr>
                  <p:cNvPr id="45148" name="Oval 1085">
                    <a:extLst>
                      <a:ext uri="{FF2B5EF4-FFF2-40B4-BE49-F238E27FC236}">
                        <a16:creationId xmlns:a16="http://schemas.microsoft.com/office/drawing/2014/main" id="{77F00CB3-1113-446C-AEFA-C64000E9F7A9}"/>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49" name="Group 1086">
                    <a:extLst>
                      <a:ext uri="{FF2B5EF4-FFF2-40B4-BE49-F238E27FC236}">
                        <a16:creationId xmlns:a16="http://schemas.microsoft.com/office/drawing/2014/main" id="{8395E194-00E5-4035-A537-B01DF7D52E44}"/>
                      </a:ext>
                    </a:extLst>
                  </p:cNvPr>
                  <p:cNvGrpSpPr>
                    <a:grpSpLocks/>
                  </p:cNvGrpSpPr>
                  <p:nvPr/>
                </p:nvGrpSpPr>
                <p:grpSpPr bwMode="auto">
                  <a:xfrm>
                    <a:off x="699" y="3576"/>
                    <a:ext cx="187" cy="192"/>
                    <a:chOff x="833" y="1087"/>
                    <a:chExt cx="263" cy="254"/>
                  </a:xfrm>
                </p:grpSpPr>
                <p:sp>
                  <p:nvSpPr>
                    <p:cNvPr id="45150" name="AutoShape 1087">
                      <a:extLst>
                        <a:ext uri="{FF2B5EF4-FFF2-40B4-BE49-F238E27FC236}">
                          <a16:creationId xmlns:a16="http://schemas.microsoft.com/office/drawing/2014/main" id="{0A7252F5-F1DD-4BD5-BC83-CAFB9C45B24F}"/>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51" name="AutoShape 1088">
                      <a:extLst>
                        <a:ext uri="{FF2B5EF4-FFF2-40B4-BE49-F238E27FC236}">
                          <a16:creationId xmlns:a16="http://schemas.microsoft.com/office/drawing/2014/main" id="{729C8E23-F8CC-4B50-80F6-E8DD210A0C41}"/>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52" name="Oval 1089">
                      <a:extLst>
                        <a:ext uri="{FF2B5EF4-FFF2-40B4-BE49-F238E27FC236}">
                          <a16:creationId xmlns:a16="http://schemas.microsoft.com/office/drawing/2014/main" id="{74D6D515-7171-4B02-8FF9-943ADDF4B50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5137" name="Group 1090">
                <a:extLst>
                  <a:ext uri="{FF2B5EF4-FFF2-40B4-BE49-F238E27FC236}">
                    <a16:creationId xmlns:a16="http://schemas.microsoft.com/office/drawing/2014/main" id="{8CB5752F-2636-4D22-BABC-CAB450393000}"/>
                  </a:ext>
                </a:extLst>
              </p:cNvPr>
              <p:cNvGrpSpPr>
                <a:grpSpLocks/>
              </p:cNvGrpSpPr>
              <p:nvPr/>
            </p:nvGrpSpPr>
            <p:grpSpPr bwMode="auto">
              <a:xfrm>
                <a:off x="1079" y="986"/>
                <a:ext cx="311" cy="351"/>
                <a:chOff x="1316" y="514"/>
                <a:chExt cx="311" cy="351"/>
              </a:xfrm>
            </p:grpSpPr>
            <p:sp>
              <p:nvSpPr>
                <p:cNvPr id="45139" name="Rectangle 1091">
                  <a:extLst>
                    <a:ext uri="{FF2B5EF4-FFF2-40B4-BE49-F238E27FC236}">
                      <a16:creationId xmlns:a16="http://schemas.microsoft.com/office/drawing/2014/main" id="{7B249355-631C-4795-BE6E-41BBF5321A97}"/>
                    </a:ext>
                  </a:extLst>
                </p:cNvPr>
                <p:cNvSpPr>
                  <a:spLocks noChangeArrowheads="1"/>
                </p:cNvSpPr>
                <p:nvPr/>
              </p:nvSpPr>
              <p:spPr bwMode="auto">
                <a:xfrm rot="-707287">
                  <a:off x="1316" y="514"/>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40" name="Group 1092">
                  <a:extLst>
                    <a:ext uri="{FF2B5EF4-FFF2-40B4-BE49-F238E27FC236}">
                      <a16:creationId xmlns:a16="http://schemas.microsoft.com/office/drawing/2014/main" id="{F6394DFE-292D-4573-9DA8-B3BCDE862179}"/>
                    </a:ext>
                  </a:extLst>
                </p:cNvPr>
                <p:cNvGrpSpPr>
                  <a:grpSpLocks/>
                </p:cNvGrpSpPr>
                <p:nvPr/>
              </p:nvGrpSpPr>
              <p:grpSpPr bwMode="auto">
                <a:xfrm>
                  <a:off x="1424" y="641"/>
                  <a:ext cx="96" cy="95"/>
                  <a:chOff x="672" y="3552"/>
                  <a:chExt cx="240" cy="240"/>
                </a:xfrm>
              </p:grpSpPr>
              <p:sp>
                <p:nvSpPr>
                  <p:cNvPr id="45141" name="Oval 1093">
                    <a:extLst>
                      <a:ext uri="{FF2B5EF4-FFF2-40B4-BE49-F238E27FC236}">
                        <a16:creationId xmlns:a16="http://schemas.microsoft.com/office/drawing/2014/main" id="{F24C8540-79D2-4388-AF64-BC20CEB3F5F3}"/>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42" name="Group 1094">
                    <a:extLst>
                      <a:ext uri="{FF2B5EF4-FFF2-40B4-BE49-F238E27FC236}">
                        <a16:creationId xmlns:a16="http://schemas.microsoft.com/office/drawing/2014/main" id="{FC477EAF-2BA1-434C-A497-DF298A742942}"/>
                      </a:ext>
                    </a:extLst>
                  </p:cNvPr>
                  <p:cNvGrpSpPr>
                    <a:grpSpLocks/>
                  </p:cNvGrpSpPr>
                  <p:nvPr/>
                </p:nvGrpSpPr>
                <p:grpSpPr bwMode="auto">
                  <a:xfrm>
                    <a:off x="699" y="3576"/>
                    <a:ext cx="187" cy="192"/>
                    <a:chOff x="833" y="1087"/>
                    <a:chExt cx="263" cy="254"/>
                  </a:xfrm>
                </p:grpSpPr>
                <p:sp>
                  <p:nvSpPr>
                    <p:cNvPr id="45143" name="AutoShape 1095">
                      <a:extLst>
                        <a:ext uri="{FF2B5EF4-FFF2-40B4-BE49-F238E27FC236}">
                          <a16:creationId xmlns:a16="http://schemas.microsoft.com/office/drawing/2014/main" id="{E3CF040C-F5B9-42DF-B5F9-9948B2F493D0}"/>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44" name="AutoShape 1096">
                      <a:extLst>
                        <a:ext uri="{FF2B5EF4-FFF2-40B4-BE49-F238E27FC236}">
                          <a16:creationId xmlns:a16="http://schemas.microsoft.com/office/drawing/2014/main" id="{2D7C6C6D-A85E-4EE6-A1CD-3ADE918258A3}"/>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45" name="Oval 1097">
                      <a:extLst>
                        <a:ext uri="{FF2B5EF4-FFF2-40B4-BE49-F238E27FC236}">
                          <a16:creationId xmlns:a16="http://schemas.microsoft.com/office/drawing/2014/main" id="{3BA93F1D-8AEE-4F6F-B273-9BCB265E1177}"/>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5138" name="Line 1098">
                <a:extLst>
                  <a:ext uri="{FF2B5EF4-FFF2-40B4-BE49-F238E27FC236}">
                    <a16:creationId xmlns:a16="http://schemas.microsoft.com/office/drawing/2014/main" id="{7CC9E7BE-A813-44DF-88EE-F14002180557}"/>
                  </a:ext>
                </a:extLst>
              </p:cNvPr>
              <p:cNvSpPr>
                <a:spLocks noChangeShapeType="1"/>
              </p:cNvSpPr>
              <p:nvPr/>
            </p:nvSpPr>
            <p:spPr bwMode="auto">
              <a:xfrm flipV="1">
                <a:off x="552" y="1184"/>
                <a:ext cx="635" cy="15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5111" name="Group 1099">
              <a:extLst>
                <a:ext uri="{FF2B5EF4-FFF2-40B4-BE49-F238E27FC236}">
                  <a16:creationId xmlns:a16="http://schemas.microsoft.com/office/drawing/2014/main" id="{53ED3A49-3A5E-46F9-9D08-B928B200185A}"/>
                </a:ext>
              </a:extLst>
            </p:cNvPr>
            <p:cNvGrpSpPr>
              <a:grpSpLocks/>
            </p:cNvGrpSpPr>
            <p:nvPr/>
          </p:nvGrpSpPr>
          <p:grpSpPr bwMode="auto">
            <a:xfrm>
              <a:off x="2658" y="938"/>
              <a:ext cx="1434" cy="799"/>
              <a:chOff x="2658" y="938"/>
              <a:chExt cx="1434" cy="799"/>
            </a:xfrm>
          </p:grpSpPr>
          <p:grpSp>
            <p:nvGrpSpPr>
              <p:cNvPr id="45112" name="Group 1100">
                <a:extLst>
                  <a:ext uri="{FF2B5EF4-FFF2-40B4-BE49-F238E27FC236}">
                    <a16:creationId xmlns:a16="http://schemas.microsoft.com/office/drawing/2014/main" id="{868F7E08-E128-4894-9082-3E55A8AB2BD7}"/>
                  </a:ext>
                </a:extLst>
              </p:cNvPr>
              <p:cNvGrpSpPr>
                <a:grpSpLocks/>
              </p:cNvGrpSpPr>
              <p:nvPr/>
            </p:nvGrpSpPr>
            <p:grpSpPr bwMode="auto">
              <a:xfrm>
                <a:off x="2658" y="938"/>
                <a:ext cx="1434" cy="799"/>
                <a:chOff x="1638" y="372"/>
                <a:chExt cx="1434" cy="799"/>
              </a:xfrm>
            </p:grpSpPr>
            <p:grpSp>
              <p:nvGrpSpPr>
                <p:cNvPr id="45120" name="Group 1101">
                  <a:extLst>
                    <a:ext uri="{FF2B5EF4-FFF2-40B4-BE49-F238E27FC236}">
                      <a16:creationId xmlns:a16="http://schemas.microsoft.com/office/drawing/2014/main" id="{22CAF4A7-60FE-4D40-8B48-F53C2EE77513}"/>
                    </a:ext>
                  </a:extLst>
                </p:cNvPr>
                <p:cNvGrpSpPr>
                  <a:grpSpLocks/>
                </p:cNvGrpSpPr>
                <p:nvPr/>
              </p:nvGrpSpPr>
              <p:grpSpPr bwMode="auto">
                <a:xfrm>
                  <a:off x="1638" y="372"/>
                  <a:ext cx="1115" cy="799"/>
                  <a:chOff x="1296" y="4101"/>
                  <a:chExt cx="1640" cy="1174"/>
                </a:xfrm>
              </p:grpSpPr>
              <p:sp>
                <p:nvSpPr>
                  <p:cNvPr id="45124" name="Freeform 1102">
                    <a:extLst>
                      <a:ext uri="{FF2B5EF4-FFF2-40B4-BE49-F238E27FC236}">
                        <a16:creationId xmlns:a16="http://schemas.microsoft.com/office/drawing/2014/main" id="{BD2B3009-8158-435B-BF4A-D33182723202}"/>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5" name="Freeform 1103">
                    <a:extLst>
                      <a:ext uri="{FF2B5EF4-FFF2-40B4-BE49-F238E27FC236}">
                        <a16:creationId xmlns:a16="http://schemas.microsoft.com/office/drawing/2014/main" id="{08D726C5-A249-45B5-BE95-964DC2B2EB2A}"/>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6" name="Oval 1104">
                    <a:extLst>
                      <a:ext uri="{FF2B5EF4-FFF2-40B4-BE49-F238E27FC236}">
                        <a16:creationId xmlns:a16="http://schemas.microsoft.com/office/drawing/2014/main" id="{3E937851-143A-4E99-8B06-7D5988D5A75B}"/>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27" name="Line 1105">
                    <a:extLst>
                      <a:ext uri="{FF2B5EF4-FFF2-40B4-BE49-F238E27FC236}">
                        <a16:creationId xmlns:a16="http://schemas.microsoft.com/office/drawing/2014/main" id="{A1528931-3B42-4E70-819D-2030B94113F7}"/>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8" name="Line 1106">
                    <a:extLst>
                      <a:ext uri="{FF2B5EF4-FFF2-40B4-BE49-F238E27FC236}">
                        <a16:creationId xmlns:a16="http://schemas.microsoft.com/office/drawing/2014/main" id="{C3747C70-8494-4B48-B855-A58657FA8989}"/>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9" name="Oval 1107">
                    <a:extLst>
                      <a:ext uri="{FF2B5EF4-FFF2-40B4-BE49-F238E27FC236}">
                        <a16:creationId xmlns:a16="http://schemas.microsoft.com/office/drawing/2014/main" id="{17DD9990-EA83-476D-A7AD-95ACBADE0BDA}"/>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30" name="AutoShape 1108">
                    <a:extLst>
                      <a:ext uri="{FF2B5EF4-FFF2-40B4-BE49-F238E27FC236}">
                        <a16:creationId xmlns:a16="http://schemas.microsoft.com/office/drawing/2014/main" id="{9CE3C5C3-8B1F-4400-A87D-0A6A50C7752C}"/>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31" name="Group 1109">
                    <a:extLst>
                      <a:ext uri="{FF2B5EF4-FFF2-40B4-BE49-F238E27FC236}">
                        <a16:creationId xmlns:a16="http://schemas.microsoft.com/office/drawing/2014/main" id="{46140A1E-98E9-4C62-BD42-2F7B0740BD2D}"/>
                      </a:ext>
                    </a:extLst>
                  </p:cNvPr>
                  <p:cNvGrpSpPr>
                    <a:grpSpLocks/>
                  </p:cNvGrpSpPr>
                  <p:nvPr/>
                </p:nvGrpSpPr>
                <p:grpSpPr bwMode="auto">
                  <a:xfrm rot="-158469">
                    <a:off x="2323" y="4101"/>
                    <a:ext cx="613" cy="1151"/>
                    <a:chOff x="1495" y="1405"/>
                    <a:chExt cx="613" cy="1151"/>
                  </a:xfrm>
                </p:grpSpPr>
                <p:sp>
                  <p:nvSpPr>
                    <p:cNvPr id="45132" name="Rectangle 1110">
                      <a:extLst>
                        <a:ext uri="{FF2B5EF4-FFF2-40B4-BE49-F238E27FC236}">
                          <a16:creationId xmlns:a16="http://schemas.microsoft.com/office/drawing/2014/main" id="{E6B1AC7F-60EF-491D-8B38-F63C9059424B}"/>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33" name="Rectangle 1111">
                      <a:extLst>
                        <a:ext uri="{FF2B5EF4-FFF2-40B4-BE49-F238E27FC236}">
                          <a16:creationId xmlns:a16="http://schemas.microsoft.com/office/drawing/2014/main" id="{9E36E16D-1DD6-4838-9467-CE009A23BEA3}"/>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5121" name="Group 1112">
                  <a:extLst>
                    <a:ext uri="{FF2B5EF4-FFF2-40B4-BE49-F238E27FC236}">
                      <a16:creationId xmlns:a16="http://schemas.microsoft.com/office/drawing/2014/main" id="{999558F9-84CF-45D7-87B0-FB6CB737D66E}"/>
                    </a:ext>
                  </a:extLst>
                </p:cNvPr>
                <p:cNvGrpSpPr>
                  <a:grpSpLocks/>
                </p:cNvGrpSpPr>
                <p:nvPr/>
              </p:nvGrpSpPr>
              <p:grpSpPr bwMode="auto">
                <a:xfrm>
                  <a:off x="2387" y="699"/>
                  <a:ext cx="685" cy="451"/>
                  <a:chOff x="2387" y="699"/>
                  <a:chExt cx="685" cy="451"/>
                </a:xfrm>
              </p:grpSpPr>
              <p:sp>
                <p:nvSpPr>
                  <p:cNvPr id="45122" name="Rectangle 1113">
                    <a:extLst>
                      <a:ext uri="{FF2B5EF4-FFF2-40B4-BE49-F238E27FC236}">
                        <a16:creationId xmlns:a16="http://schemas.microsoft.com/office/drawing/2014/main" id="{1D1C1D49-1AB2-4B64-8B0B-F76AE9DC5502}"/>
                      </a:ext>
                    </a:extLst>
                  </p:cNvPr>
                  <p:cNvSpPr>
                    <a:spLocks noChangeArrowheads="1"/>
                  </p:cNvSpPr>
                  <p:nvPr/>
                </p:nvSpPr>
                <p:spPr bwMode="auto">
                  <a:xfrm rot="-159116">
                    <a:off x="2409" y="699"/>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23" name="Freeform 1114" descr="Oak">
                    <a:extLst>
                      <a:ext uri="{FF2B5EF4-FFF2-40B4-BE49-F238E27FC236}">
                        <a16:creationId xmlns:a16="http://schemas.microsoft.com/office/drawing/2014/main" id="{41E0A6CC-5122-46F6-ABC2-412B87CFAD3D}"/>
                      </a:ext>
                    </a:extLst>
                  </p:cNvPr>
                  <p:cNvSpPr>
                    <a:spLocks/>
                  </p:cNvSpPr>
                  <p:nvPr/>
                </p:nvSpPr>
                <p:spPr bwMode="auto">
                  <a:xfrm rot="-159116">
                    <a:off x="2387" y="1097"/>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113" name="Group 1115">
                <a:extLst>
                  <a:ext uri="{FF2B5EF4-FFF2-40B4-BE49-F238E27FC236}">
                    <a16:creationId xmlns:a16="http://schemas.microsoft.com/office/drawing/2014/main" id="{F1C9E4CF-51B9-4BB0-8C66-8F9E2FD92652}"/>
                  </a:ext>
                </a:extLst>
              </p:cNvPr>
              <p:cNvGrpSpPr>
                <a:grpSpLocks/>
              </p:cNvGrpSpPr>
              <p:nvPr/>
            </p:nvGrpSpPr>
            <p:grpSpPr bwMode="auto">
              <a:xfrm>
                <a:off x="2919" y="1394"/>
                <a:ext cx="202" cy="199"/>
                <a:chOff x="672" y="3552"/>
                <a:chExt cx="240" cy="240"/>
              </a:xfrm>
            </p:grpSpPr>
            <p:sp>
              <p:nvSpPr>
                <p:cNvPr id="45115" name="Oval 1116">
                  <a:extLst>
                    <a:ext uri="{FF2B5EF4-FFF2-40B4-BE49-F238E27FC236}">
                      <a16:creationId xmlns:a16="http://schemas.microsoft.com/office/drawing/2014/main" id="{D8B4B8EF-4961-4D67-9B92-16F0D2B25CF1}"/>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16" name="Group 1117">
                  <a:extLst>
                    <a:ext uri="{FF2B5EF4-FFF2-40B4-BE49-F238E27FC236}">
                      <a16:creationId xmlns:a16="http://schemas.microsoft.com/office/drawing/2014/main" id="{18C6AB6E-0661-4BB4-91D2-253247AE692D}"/>
                    </a:ext>
                  </a:extLst>
                </p:cNvPr>
                <p:cNvGrpSpPr>
                  <a:grpSpLocks/>
                </p:cNvGrpSpPr>
                <p:nvPr/>
              </p:nvGrpSpPr>
              <p:grpSpPr bwMode="auto">
                <a:xfrm>
                  <a:off x="699" y="3576"/>
                  <a:ext cx="187" cy="192"/>
                  <a:chOff x="833" y="1087"/>
                  <a:chExt cx="263" cy="254"/>
                </a:xfrm>
              </p:grpSpPr>
              <p:sp>
                <p:nvSpPr>
                  <p:cNvPr id="45117" name="AutoShape 1118">
                    <a:extLst>
                      <a:ext uri="{FF2B5EF4-FFF2-40B4-BE49-F238E27FC236}">
                        <a16:creationId xmlns:a16="http://schemas.microsoft.com/office/drawing/2014/main" id="{6B1242EE-FCA5-4417-84A5-8267D2F92ACC}"/>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18" name="AutoShape 1119">
                    <a:extLst>
                      <a:ext uri="{FF2B5EF4-FFF2-40B4-BE49-F238E27FC236}">
                        <a16:creationId xmlns:a16="http://schemas.microsoft.com/office/drawing/2014/main" id="{DD828958-F70A-48F2-B73F-78A0887D1CAE}"/>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19" name="Oval 1120">
                    <a:extLst>
                      <a:ext uri="{FF2B5EF4-FFF2-40B4-BE49-F238E27FC236}">
                        <a16:creationId xmlns:a16="http://schemas.microsoft.com/office/drawing/2014/main" id="{0E07608F-026F-4AF7-BA46-72FF56E93CFB}"/>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5114" name="Line 1121">
                <a:extLst>
                  <a:ext uri="{FF2B5EF4-FFF2-40B4-BE49-F238E27FC236}">
                    <a16:creationId xmlns:a16="http://schemas.microsoft.com/office/drawing/2014/main" id="{BE49B0CD-B336-462E-9A2D-F8C84999D834}"/>
                  </a:ext>
                </a:extLst>
              </p:cNvPr>
              <p:cNvSpPr>
                <a:spLocks noChangeShapeType="1"/>
              </p:cNvSpPr>
              <p:nvPr/>
            </p:nvSpPr>
            <p:spPr bwMode="auto">
              <a:xfrm>
                <a:off x="3371" y="1470"/>
                <a:ext cx="253" cy="2"/>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5064" name="Group 1124">
            <a:extLst>
              <a:ext uri="{FF2B5EF4-FFF2-40B4-BE49-F238E27FC236}">
                <a16:creationId xmlns:a16="http://schemas.microsoft.com/office/drawing/2014/main" id="{AD0632FE-53D8-49B8-8A7E-2FD59166A57D}"/>
              </a:ext>
            </a:extLst>
          </p:cNvPr>
          <p:cNvGrpSpPr>
            <a:grpSpLocks/>
          </p:cNvGrpSpPr>
          <p:nvPr/>
        </p:nvGrpSpPr>
        <p:grpSpPr bwMode="auto">
          <a:xfrm>
            <a:off x="276225" y="6527800"/>
            <a:ext cx="6323013" cy="1295400"/>
            <a:chOff x="174" y="4112"/>
            <a:chExt cx="3983" cy="816"/>
          </a:xfrm>
        </p:grpSpPr>
        <p:sp>
          <p:nvSpPr>
            <p:cNvPr id="45065" name="Line 1125">
              <a:extLst>
                <a:ext uri="{FF2B5EF4-FFF2-40B4-BE49-F238E27FC236}">
                  <a16:creationId xmlns:a16="http://schemas.microsoft.com/office/drawing/2014/main" id="{C37F3821-F1F6-43B1-85B4-E5E11BE9D5AD}"/>
                </a:ext>
              </a:extLst>
            </p:cNvPr>
            <p:cNvSpPr>
              <a:spLocks noChangeShapeType="1"/>
            </p:cNvSpPr>
            <p:nvPr/>
          </p:nvSpPr>
          <p:spPr bwMode="auto">
            <a:xfrm flipV="1">
              <a:off x="174" y="4922"/>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66" name="Group 1126">
              <a:extLst>
                <a:ext uri="{FF2B5EF4-FFF2-40B4-BE49-F238E27FC236}">
                  <a16:creationId xmlns:a16="http://schemas.microsoft.com/office/drawing/2014/main" id="{2BD5B157-28B2-4E38-ABC0-4EF15FB92E4C}"/>
                </a:ext>
              </a:extLst>
            </p:cNvPr>
            <p:cNvGrpSpPr>
              <a:grpSpLocks/>
            </p:cNvGrpSpPr>
            <p:nvPr/>
          </p:nvGrpSpPr>
          <p:grpSpPr bwMode="auto">
            <a:xfrm>
              <a:off x="270" y="4335"/>
              <a:ext cx="1666" cy="591"/>
              <a:chOff x="276" y="4813"/>
              <a:chExt cx="1666" cy="591"/>
            </a:xfrm>
          </p:grpSpPr>
          <p:sp>
            <p:nvSpPr>
              <p:cNvPr id="45090" name="Line 1127">
                <a:extLst>
                  <a:ext uri="{FF2B5EF4-FFF2-40B4-BE49-F238E27FC236}">
                    <a16:creationId xmlns:a16="http://schemas.microsoft.com/office/drawing/2014/main" id="{57850235-18F2-496C-A57A-8B1E18304C87}"/>
                  </a:ext>
                </a:extLst>
              </p:cNvPr>
              <p:cNvSpPr>
                <a:spLocks noChangeShapeType="1"/>
              </p:cNvSpPr>
              <p:nvPr/>
            </p:nvSpPr>
            <p:spPr bwMode="auto">
              <a:xfrm rot="629996" flipV="1">
                <a:off x="276" y="5221"/>
                <a:ext cx="1666" cy="1"/>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5091" name="AutoShape 1128">
                <a:extLst>
                  <a:ext uri="{FF2B5EF4-FFF2-40B4-BE49-F238E27FC236}">
                    <a16:creationId xmlns:a16="http://schemas.microsoft.com/office/drawing/2014/main" id="{06861DE5-A340-4068-8042-34B3E6D9A3AC}"/>
                  </a:ext>
                </a:extLst>
              </p:cNvPr>
              <p:cNvSpPr>
                <a:spLocks noChangeArrowheads="1"/>
              </p:cNvSpPr>
              <p:nvPr/>
            </p:nvSpPr>
            <p:spPr bwMode="auto">
              <a:xfrm>
                <a:off x="1011" y="5249"/>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092" name="Group 1129">
                <a:extLst>
                  <a:ext uri="{FF2B5EF4-FFF2-40B4-BE49-F238E27FC236}">
                    <a16:creationId xmlns:a16="http://schemas.microsoft.com/office/drawing/2014/main" id="{1033C4DB-3DAA-4237-90F1-DE9C186143AD}"/>
                  </a:ext>
                </a:extLst>
              </p:cNvPr>
              <p:cNvGrpSpPr>
                <a:grpSpLocks/>
              </p:cNvGrpSpPr>
              <p:nvPr/>
            </p:nvGrpSpPr>
            <p:grpSpPr bwMode="auto">
              <a:xfrm rot="-53628">
                <a:off x="1394" y="4918"/>
                <a:ext cx="311" cy="351"/>
                <a:chOff x="1628" y="3528"/>
                <a:chExt cx="311" cy="351"/>
              </a:xfrm>
            </p:grpSpPr>
            <p:sp>
              <p:nvSpPr>
                <p:cNvPr id="45102" name="Rectangle 1130">
                  <a:extLst>
                    <a:ext uri="{FF2B5EF4-FFF2-40B4-BE49-F238E27FC236}">
                      <a16:creationId xmlns:a16="http://schemas.microsoft.com/office/drawing/2014/main" id="{1E5555DA-4AE2-43AC-8B38-B1589EF7A6A3}"/>
                    </a:ext>
                  </a:extLst>
                </p:cNvPr>
                <p:cNvSpPr>
                  <a:spLocks noChangeArrowheads="1"/>
                </p:cNvSpPr>
                <p:nvPr/>
              </p:nvSpPr>
              <p:spPr bwMode="auto">
                <a:xfrm rot="683624">
                  <a:off x="1628" y="3528"/>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03" name="Group 1131">
                  <a:extLst>
                    <a:ext uri="{FF2B5EF4-FFF2-40B4-BE49-F238E27FC236}">
                      <a16:creationId xmlns:a16="http://schemas.microsoft.com/office/drawing/2014/main" id="{39209AF9-2810-4478-9B86-D1FFBC05B95A}"/>
                    </a:ext>
                  </a:extLst>
                </p:cNvPr>
                <p:cNvGrpSpPr>
                  <a:grpSpLocks/>
                </p:cNvGrpSpPr>
                <p:nvPr/>
              </p:nvGrpSpPr>
              <p:grpSpPr bwMode="auto">
                <a:xfrm>
                  <a:off x="1737" y="3654"/>
                  <a:ext cx="96" cy="95"/>
                  <a:chOff x="672" y="3552"/>
                  <a:chExt cx="240" cy="240"/>
                </a:xfrm>
              </p:grpSpPr>
              <p:sp>
                <p:nvSpPr>
                  <p:cNvPr id="45104" name="Oval 1132">
                    <a:extLst>
                      <a:ext uri="{FF2B5EF4-FFF2-40B4-BE49-F238E27FC236}">
                        <a16:creationId xmlns:a16="http://schemas.microsoft.com/office/drawing/2014/main" id="{C1F4BC28-24A3-4AC1-86C9-380E01C43E20}"/>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105" name="Group 1133">
                    <a:extLst>
                      <a:ext uri="{FF2B5EF4-FFF2-40B4-BE49-F238E27FC236}">
                        <a16:creationId xmlns:a16="http://schemas.microsoft.com/office/drawing/2014/main" id="{EE8DCF65-3AEA-421F-B310-71F7EDC58580}"/>
                      </a:ext>
                    </a:extLst>
                  </p:cNvPr>
                  <p:cNvGrpSpPr>
                    <a:grpSpLocks/>
                  </p:cNvGrpSpPr>
                  <p:nvPr/>
                </p:nvGrpSpPr>
                <p:grpSpPr bwMode="auto">
                  <a:xfrm>
                    <a:off x="699" y="3576"/>
                    <a:ext cx="187" cy="192"/>
                    <a:chOff x="833" y="1087"/>
                    <a:chExt cx="263" cy="254"/>
                  </a:xfrm>
                </p:grpSpPr>
                <p:sp>
                  <p:nvSpPr>
                    <p:cNvPr id="45106" name="AutoShape 1134">
                      <a:extLst>
                        <a:ext uri="{FF2B5EF4-FFF2-40B4-BE49-F238E27FC236}">
                          <a16:creationId xmlns:a16="http://schemas.microsoft.com/office/drawing/2014/main" id="{EED2EA2A-A054-4220-83B8-8825ED859BE7}"/>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07" name="AutoShape 1135">
                      <a:extLst>
                        <a:ext uri="{FF2B5EF4-FFF2-40B4-BE49-F238E27FC236}">
                          <a16:creationId xmlns:a16="http://schemas.microsoft.com/office/drawing/2014/main" id="{0D2FB716-0241-41B0-93DF-4CA142FAD3C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08" name="Oval 1136">
                      <a:extLst>
                        <a:ext uri="{FF2B5EF4-FFF2-40B4-BE49-F238E27FC236}">
                          <a16:creationId xmlns:a16="http://schemas.microsoft.com/office/drawing/2014/main" id="{B46A7F3E-B121-47F2-B06E-BB61306333E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5093" name="Group 1137">
                <a:extLst>
                  <a:ext uri="{FF2B5EF4-FFF2-40B4-BE49-F238E27FC236}">
                    <a16:creationId xmlns:a16="http://schemas.microsoft.com/office/drawing/2014/main" id="{15713D5E-CC3F-44E0-8DD2-99AD89FB5CF7}"/>
                  </a:ext>
                </a:extLst>
              </p:cNvPr>
              <p:cNvGrpSpPr>
                <a:grpSpLocks/>
              </p:cNvGrpSpPr>
              <p:nvPr/>
            </p:nvGrpSpPr>
            <p:grpSpPr bwMode="auto">
              <a:xfrm rot="-53628">
                <a:off x="319" y="4813"/>
                <a:ext cx="222" cy="251"/>
                <a:chOff x="721" y="3439"/>
                <a:chExt cx="222" cy="251"/>
              </a:xfrm>
            </p:grpSpPr>
            <p:sp>
              <p:nvSpPr>
                <p:cNvPr id="45095" name="Rectangle 1138">
                  <a:extLst>
                    <a:ext uri="{FF2B5EF4-FFF2-40B4-BE49-F238E27FC236}">
                      <a16:creationId xmlns:a16="http://schemas.microsoft.com/office/drawing/2014/main" id="{3E8091D8-848A-47E2-A083-6226F1772B8A}"/>
                    </a:ext>
                  </a:extLst>
                </p:cNvPr>
                <p:cNvSpPr>
                  <a:spLocks noChangeArrowheads="1"/>
                </p:cNvSpPr>
                <p:nvPr/>
              </p:nvSpPr>
              <p:spPr bwMode="auto">
                <a:xfrm rot="683624">
                  <a:off x="721" y="343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096" name="Group 1139">
                  <a:extLst>
                    <a:ext uri="{FF2B5EF4-FFF2-40B4-BE49-F238E27FC236}">
                      <a16:creationId xmlns:a16="http://schemas.microsoft.com/office/drawing/2014/main" id="{FCF63236-313E-4067-B721-1271EA8CC835}"/>
                    </a:ext>
                  </a:extLst>
                </p:cNvPr>
                <p:cNvGrpSpPr>
                  <a:grpSpLocks/>
                </p:cNvGrpSpPr>
                <p:nvPr/>
              </p:nvGrpSpPr>
              <p:grpSpPr bwMode="auto">
                <a:xfrm>
                  <a:off x="777" y="3519"/>
                  <a:ext cx="96" cy="95"/>
                  <a:chOff x="672" y="3552"/>
                  <a:chExt cx="240" cy="240"/>
                </a:xfrm>
              </p:grpSpPr>
              <p:sp>
                <p:nvSpPr>
                  <p:cNvPr id="45097" name="Oval 1140">
                    <a:extLst>
                      <a:ext uri="{FF2B5EF4-FFF2-40B4-BE49-F238E27FC236}">
                        <a16:creationId xmlns:a16="http://schemas.microsoft.com/office/drawing/2014/main" id="{79572FA6-088F-4D91-BEE4-2365B5A5FB3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098" name="Group 1141">
                    <a:extLst>
                      <a:ext uri="{FF2B5EF4-FFF2-40B4-BE49-F238E27FC236}">
                        <a16:creationId xmlns:a16="http://schemas.microsoft.com/office/drawing/2014/main" id="{A558A243-7009-4069-82AF-D06F52A44389}"/>
                      </a:ext>
                    </a:extLst>
                  </p:cNvPr>
                  <p:cNvGrpSpPr>
                    <a:grpSpLocks/>
                  </p:cNvGrpSpPr>
                  <p:nvPr/>
                </p:nvGrpSpPr>
                <p:grpSpPr bwMode="auto">
                  <a:xfrm>
                    <a:off x="699" y="3576"/>
                    <a:ext cx="187" cy="192"/>
                    <a:chOff x="833" y="1087"/>
                    <a:chExt cx="263" cy="254"/>
                  </a:xfrm>
                </p:grpSpPr>
                <p:sp>
                  <p:nvSpPr>
                    <p:cNvPr id="45099" name="AutoShape 1142">
                      <a:extLst>
                        <a:ext uri="{FF2B5EF4-FFF2-40B4-BE49-F238E27FC236}">
                          <a16:creationId xmlns:a16="http://schemas.microsoft.com/office/drawing/2014/main" id="{3D1A37D3-3FA5-44E8-859E-069D0E7A74C4}"/>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00" name="AutoShape 1143">
                      <a:extLst>
                        <a:ext uri="{FF2B5EF4-FFF2-40B4-BE49-F238E27FC236}">
                          <a16:creationId xmlns:a16="http://schemas.microsoft.com/office/drawing/2014/main" id="{AFBF0695-3C6A-442A-A2EA-436A2A043C6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101" name="Oval 1144">
                      <a:extLst>
                        <a:ext uri="{FF2B5EF4-FFF2-40B4-BE49-F238E27FC236}">
                          <a16:creationId xmlns:a16="http://schemas.microsoft.com/office/drawing/2014/main" id="{9FB75C95-7299-4A97-93E8-DBD490EC1241}"/>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5094" name="Line 1145">
                <a:extLst>
                  <a:ext uri="{FF2B5EF4-FFF2-40B4-BE49-F238E27FC236}">
                    <a16:creationId xmlns:a16="http://schemas.microsoft.com/office/drawing/2014/main" id="{71070493-B479-4506-A4E2-A40084A24268}"/>
                  </a:ext>
                </a:extLst>
              </p:cNvPr>
              <p:cNvSpPr>
                <a:spLocks noChangeShapeType="1"/>
              </p:cNvSpPr>
              <p:nvPr/>
            </p:nvSpPr>
            <p:spPr bwMode="auto">
              <a:xfrm>
                <a:off x="567" y="4903"/>
                <a:ext cx="921" cy="176"/>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5067" name="Group 1146">
              <a:extLst>
                <a:ext uri="{FF2B5EF4-FFF2-40B4-BE49-F238E27FC236}">
                  <a16:creationId xmlns:a16="http://schemas.microsoft.com/office/drawing/2014/main" id="{568B37B9-BBA7-4B6D-A99A-1D2258265AE6}"/>
                </a:ext>
              </a:extLst>
            </p:cNvPr>
            <p:cNvGrpSpPr>
              <a:grpSpLocks/>
            </p:cNvGrpSpPr>
            <p:nvPr/>
          </p:nvGrpSpPr>
          <p:grpSpPr bwMode="auto">
            <a:xfrm>
              <a:off x="2722" y="4112"/>
              <a:ext cx="1434" cy="799"/>
              <a:chOff x="2722" y="4112"/>
              <a:chExt cx="1434" cy="799"/>
            </a:xfrm>
          </p:grpSpPr>
          <p:grpSp>
            <p:nvGrpSpPr>
              <p:cNvPr id="45068" name="Group 1147">
                <a:extLst>
                  <a:ext uri="{FF2B5EF4-FFF2-40B4-BE49-F238E27FC236}">
                    <a16:creationId xmlns:a16="http://schemas.microsoft.com/office/drawing/2014/main" id="{169CECFA-9D51-453C-A752-D06063397F7C}"/>
                  </a:ext>
                </a:extLst>
              </p:cNvPr>
              <p:cNvGrpSpPr>
                <a:grpSpLocks/>
              </p:cNvGrpSpPr>
              <p:nvPr/>
            </p:nvGrpSpPr>
            <p:grpSpPr bwMode="auto">
              <a:xfrm rot="252919">
                <a:off x="2722" y="4112"/>
                <a:ext cx="1434" cy="799"/>
                <a:chOff x="1778" y="4560"/>
                <a:chExt cx="1434" cy="799"/>
              </a:xfrm>
            </p:grpSpPr>
            <p:grpSp>
              <p:nvGrpSpPr>
                <p:cNvPr id="45076" name="Group 1148">
                  <a:extLst>
                    <a:ext uri="{FF2B5EF4-FFF2-40B4-BE49-F238E27FC236}">
                      <a16:creationId xmlns:a16="http://schemas.microsoft.com/office/drawing/2014/main" id="{FF4BF9B2-F601-422B-BC21-8B701AFB62B5}"/>
                    </a:ext>
                  </a:extLst>
                </p:cNvPr>
                <p:cNvGrpSpPr>
                  <a:grpSpLocks/>
                </p:cNvGrpSpPr>
                <p:nvPr/>
              </p:nvGrpSpPr>
              <p:grpSpPr bwMode="auto">
                <a:xfrm>
                  <a:off x="1778" y="4560"/>
                  <a:ext cx="1115" cy="799"/>
                  <a:chOff x="1296" y="4101"/>
                  <a:chExt cx="1640" cy="1174"/>
                </a:xfrm>
              </p:grpSpPr>
              <p:sp>
                <p:nvSpPr>
                  <p:cNvPr id="45080" name="Freeform 1149">
                    <a:extLst>
                      <a:ext uri="{FF2B5EF4-FFF2-40B4-BE49-F238E27FC236}">
                        <a16:creationId xmlns:a16="http://schemas.microsoft.com/office/drawing/2014/main" id="{AAEC3325-82FE-43A7-B766-9F58EB65E178}"/>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1" name="Freeform 1150">
                    <a:extLst>
                      <a:ext uri="{FF2B5EF4-FFF2-40B4-BE49-F238E27FC236}">
                        <a16:creationId xmlns:a16="http://schemas.microsoft.com/office/drawing/2014/main" id="{D7BB105A-73AC-4D6B-B126-6F76D7159BAD}"/>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2" name="Oval 1151">
                    <a:extLst>
                      <a:ext uri="{FF2B5EF4-FFF2-40B4-BE49-F238E27FC236}">
                        <a16:creationId xmlns:a16="http://schemas.microsoft.com/office/drawing/2014/main" id="{2D1928C2-89A6-4E1B-BE38-6537643BA89B}"/>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83" name="Line 1152">
                    <a:extLst>
                      <a:ext uri="{FF2B5EF4-FFF2-40B4-BE49-F238E27FC236}">
                        <a16:creationId xmlns:a16="http://schemas.microsoft.com/office/drawing/2014/main" id="{FAB13197-FB20-4137-8A57-F4DD2B7C92AD}"/>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4" name="Line 1153">
                    <a:extLst>
                      <a:ext uri="{FF2B5EF4-FFF2-40B4-BE49-F238E27FC236}">
                        <a16:creationId xmlns:a16="http://schemas.microsoft.com/office/drawing/2014/main" id="{B64E7617-4E4E-45C6-BD25-A26C45F90405}"/>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5" name="Oval 1154">
                    <a:extLst>
                      <a:ext uri="{FF2B5EF4-FFF2-40B4-BE49-F238E27FC236}">
                        <a16:creationId xmlns:a16="http://schemas.microsoft.com/office/drawing/2014/main" id="{2242B7B9-BBB7-4766-A906-F8434CE86DB2}"/>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86" name="AutoShape 1155">
                    <a:extLst>
                      <a:ext uri="{FF2B5EF4-FFF2-40B4-BE49-F238E27FC236}">
                        <a16:creationId xmlns:a16="http://schemas.microsoft.com/office/drawing/2014/main" id="{78AE97C9-1B0E-49B9-A774-685BAF5A0383}"/>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087" name="Group 1156">
                    <a:extLst>
                      <a:ext uri="{FF2B5EF4-FFF2-40B4-BE49-F238E27FC236}">
                        <a16:creationId xmlns:a16="http://schemas.microsoft.com/office/drawing/2014/main" id="{B949FF3C-3EBD-4174-86F0-65C08945E96A}"/>
                      </a:ext>
                    </a:extLst>
                  </p:cNvPr>
                  <p:cNvGrpSpPr>
                    <a:grpSpLocks/>
                  </p:cNvGrpSpPr>
                  <p:nvPr/>
                </p:nvGrpSpPr>
                <p:grpSpPr bwMode="auto">
                  <a:xfrm rot="-158469">
                    <a:off x="2323" y="4101"/>
                    <a:ext cx="613" cy="1151"/>
                    <a:chOff x="1495" y="1405"/>
                    <a:chExt cx="613" cy="1151"/>
                  </a:xfrm>
                </p:grpSpPr>
                <p:sp>
                  <p:nvSpPr>
                    <p:cNvPr id="45088" name="Rectangle 1157">
                      <a:extLst>
                        <a:ext uri="{FF2B5EF4-FFF2-40B4-BE49-F238E27FC236}">
                          <a16:creationId xmlns:a16="http://schemas.microsoft.com/office/drawing/2014/main" id="{99E8639E-75A6-4C18-9747-9899BEB7C3EE}"/>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89" name="Rectangle 1158">
                      <a:extLst>
                        <a:ext uri="{FF2B5EF4-FFF2-40B4-BE49-F238E27FC236}">
                          <a16:creationId xmlns:a16="http://schemas.microsoft.com/office/drawing/2014/main" id="{23C6A0D0-7EEA-4970-B941-77C9D01EDB52}"/>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5077" name="Group 1159">
                  <a:extLst>
                    <a:ext uri="{FF2B5EF4-FFF2-40B4-BE49-F238E27FC236}">
                      <a16:creationId xmlns:a16="http://schemas.microsoft.com/office/drawing/2014/main" id="{A9A3F6DA-C0D2-48FA-AC35-6CCBE2C4DC88}"/>
                    </a:ext>
                  </a:extLst>
                </p:cNvPr>
                <p:cNvGrpSpPr>
                  <a:grpSpLocks/>
                </p:cNvGrpSpPr>
                <p:nvPr/>
              </p:nvGrpSpPr>
              <p:grpSpPr bwMode="auto">
                <a:xfrm>
                  <a:off x="2527" y="4866"/>
                  <a:ext cx="685" cy="472"/>
                  <a:chOff x="2527" y="4866"/>
                  <a:chExt cx="685" cy="472"/>
                </a:xfrm>
              </p:grpSpPr>
              <p:sp>
                <p:nvSpPr>
                  <p:cNvPr id="45078" name="Rectangle 1160">
                    <a:extLst>
                      <a:ext uri="{FF2B5EF4-FFF2-40B4-BE49-F238E27FC236}">
                        <a16:creationId xmlns:a16="http://schemas.microsoft.com/office/drawing/2014/main" id="{95BCC633-D797-455A-8A5E-70192C7BD2FC}"/>
                      </a:ext>
                    </a:extLst>
                  </p:cNvPr>
                  <p:cNvSpPr>
                    <a:spLocks noChangeArrowheads="1"/>
                  </p:cNvSpPr>
                  <p:nvPr/>
                </p:nvSpPr>
                <p:spPr bwMode="auto">
                  <a:xfrm rot="-159116">
                    <a:off x="2711" y="4866"/>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79" name="Freeform 1161" descr="Oak">
                    <a:extLst>
                      <a:ext uri="{FF2B5EF4-FFF2-40B4-BE49-F238E27FC236}">
                        <a16:creationId xmlns:a16="http://schemas.microsoft.com/office/drawing/2014/main" id="{56B459EE-D2FE-4256-BDD9-F284D2EBACF1}"/>
                      </a:ext>
                    </a:extLst>
                  </p:cNvPr>
                  <p:cNvSpPr>
                    <a:spLocks/>
                  </p:cNvSpPr>
                  <p:nvPr/>
                </p:nvSpPr>
                <p:spPr bwMode="auto">
                  <a:xfrm rot="-159116">
                    <a:off x="2527" y="528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45069" name="Line 1162">
                <a:extLst>
                  <a:ext uri="{FF2B5EF4-FFF2-40B4-BE49-F238E27FC236}">
                    <a16:creationId xmlns:a16="http://schemas.microsoft.com/office/drawing/2014/main" id="{FAF772CD-2F3C-43D0-B3F8-1A85780D4C4A}"/>
                  </a:ext>
                </a:extLst>
              </p:cNvPr>
              <p:cNvSpPr>
                <a:spLocks noChangeShapeType="1"/>
              </p:cNvSpPr>
              <p:nvPr/>
            </p:nvSpPr>
            <p:spPr bwMode="auto">
              <a:xfrm>
                <a:off x="3456" y="4658"/>
                <a:ext cx="399" cy="6"/>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5070" name="Group 1163">
                <a:extLst>
                  <a:ext uri="{FF2B5EF4-FFF2-40B4-BE49-F238E27FC236}">
                    <a16:creationId xmlns:a16="http://schemas.microsoft.com/office/drawing/2014/main" id="{F1BEC12A-9F3A-46FC-987A-C9F5B9A2DCAC}"/>
                  </a:ext>
                </a:extLst>
              </p:cNvPr>
              <p:cNvGrpSpPr>
                <a:grpSpLocks/>
              </p:cNvGrpSpPr>
              <p:nvPr/>
            </p:nvGrpSpPr>
            <p:grpSpPr bwMode="auto">
              <a:xfrm>
                <a:off x="3425" y="4578"/>
                <a:ext cx="202" cy="199"/>
                <a:chOff x="672" y="3552"/>
                <a:chExt cx="240" cy="240"/>
              </a:xfrm>
            </p:grpSpPr>
            <p:sp>
              <p:nvSpPr>
                <p:cNvPr id="45071" name="Oval 1164">
                  <a:extLst>
                    <a:ext uri="{FF2B5EF4-FFF2-40B4-BE49-F238E27FC236}">
                      <a16:creationId xmlns:a16="http://schemas.microsoft.com/office/drawing/2014/main" id="{33D46033-1EA3-4A55-AB14-72D29EDA58F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5072" name="Group 1165">
                  <a:extLst>
                    <a:ext uri="{FF2B5EF4-FFF2-40B4-BE49-F238E27FC236}">
                      <a16:creationId xmlns:a16="http://schemas.microsoft.com/office/drawing/2014/main" id="{8DA76B48-9E8B-4FD8-AAA9-09FA22AA6FF0}"/>
                    </a:ext>
                  </a:extLst>
                </p:cNvPr>
                <p:cNvGrpSpPr>
                  <a:grpSpLocks/>
                </p:cNvGrpSpPr>
                <p:nvPr/>
              </p:nvGrpSpPr>
              <p:grpSpPr bwMode="auto">
                <a:xfrm>
                  <a:off x="699" y="3576"/>
                  <a:ext cx="187" cy="192"/>
                  <a:chOff x="833" y="1087"/>
                  <a:chExt cx="263" cy="254"/>
                </a:xfrm>
              </p:grpSpPr>
              <p:sp>
                <p:nvSpPr>
                  <p:cNvPr id="45073" name="AutoShape 1166">
                    <a:extLst>
                      <a:ext uri="{FF2B5EF4-FFF2-40B4-BE49-F238E27FC236}">
                        <a16:creationId xmlns:a16="http://schemas.microsoft.com/office/drawing/2014/main" id="{63467BD8-7745-4532-8C8A-3E449657C48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74" name="AutoShape 1167">
                    <a:extLst>
                      <a:ext uri="{FF2B5EF4-FFF2-40B4-BE49-F238E27FC236}">
                        <a16:creationId xmlns:a16="http://schemas.microsoft.com/office/drawing/2014/main" id="{6EE21A5A-8EE9-4760-8864-351C4591CF65}"/>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5075" name="Oval 1168">
                    <a:extLst>
                      <a:ext uri="{FF2B5EF4-FFF2-40B4-BE49-F238E27FC236}">
                        <a16:creationId xmlns:a16="http://schemas.microsoft.com/office/drawing/2014/main" id="{B4F2F316-270B-4DC5-9E33-824C5385C961}"/>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F69A9A2B-D50D-4BE3-A2D0-27BC5AEBAFB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083" name="Text Box 3">
            <a:extLst>
              <a:ext uri="{FF2B5EF4-FFF2-40B4-BE49-F238E27FC236}">
                <a16:creationId xmlns:a16="http://schemas.microsoft.com/office/drawing/2014/main" id="{EAD54E3D-C002-407D-8946-E737D7190245}"/>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sp>
        <p:nvSpPr>
          <p:cNvPr id="46084" name="Text Box 4">
            <a:extLst>
              <a:ext uri="{FF2B5EF4-FFF2-40B4-BE49-F238E27FC236}">
                <a16:creationId xmlns:a16="http://schemas.microsoft.com/office/drawing/2014/main" id="{282088F0-C8F0-482C-9B16-5E05E12594EF}"/>
              </a:ext>
            </a:extLst>
          </p:cNvPr>
          <p:cNvSpPr txBox="1">
            <a:spLocks noChangeArrowheads="1"/>
          </p:cNvSpPr>
          <p:nvPr/>
        </p:nvSpPr>
        <p:spPr bwMode="auto">
          <a:xfrm>
            <a:off x="762000" y="8229600"/>
            <a:ext cx="54102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Es importante tener la carga lo más cerca posible al carruaje</a:t>
            </a:r>
          </a:p>
        </p:txBody>
      </p:sp>
      <p:grpSp>
        <p:nvGrpSpPr>
          <p:cNvPr id="46085" name="Group 5">
            <a:extLst>
              <a:ext uri="{FF2B5EF4-FFF2-40B4-BE49-F238E27FC236}">
                <a16:creationId xmlns:a16="http://schemas.microsoft.com/office/drawing/2014/main" id="{2CEDE5AF-D0DE-431D-BE78-62B4455B78E7}"/>
              </a:ext>
            </a:extLst>
          </p:cNvPr>
          <p:cNvGrpSpPr>
            <a:grpSpLocks/>
          </p:cNvGrpSpPr>
          <p:nvPr/>
        </p:nvGrpSpPr>
        <p:grpSpPr bwMode="auto">
          <a:xfrm>
            <a:off x="276225" y="4835525"/>
            <a:ext cx="6330950" cy="1320800"/>
            <a:chOff x="174" y="3046"/>
            <a:chExt cx="3988" cy="832"/>
          </a:xfrm>
        </p:grpSpPr>
        <p:sp>
          <p:nvSpPr>
            <p:cNvPr id="46221" name="Line 6">
              <a:extLst>
                <a:ext uri="{FF2B5EF4-FFF2-40B4-BE49-F238E27FC236}">
                  <a16:creationId xmlns:a16="http://schemas.microsoft.com/office/drawing/2014/main" id="{682CE293-CD65-4F68-A93F-2183550C77A4}"/>
                </a:ext>
              </a:extLst>
            </p:cNvPr>
            <p:cNvSpPr>
              <a:spLocks noChangeShapeType="1"/>
            </p:cNvSpPr>
            <p:nvPr/>
          </p:nvSpPr>
          <p:spPr bwMode="auto">
            <a:xfrm flipV="1">
              <a:off x="174" y="3872"/>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22" name="Group 7">
              <a:extLst>
                <a:ext uri="{FF2B5EF4-FFF2-40B4-BE49-F238E27FC236}">
                  <a16:creationId xmlns:a16="http://schemas.microsoft.com/office/drawing/2014/main" id="{FB257DCA-E92B-4DFF-A485-C89ABEE13936}"/>
                </a:ext>
              </a:extLst>
            </p:cNvPr>
            <p:cNvGrpSpPr>
              <a:grpSpLocks/>
            </p:cNvGrpSpPr>
            <p:nvPr/>
          </p:nvGrpSpPr>
          <p:grpSpPr bwMode="auto">
            <a:xfrm>
              <a:off x="323" y="3314"/>
              <a:ext cx="1665" cy="562"/>
              <a:chOff x="311" y="3570"/>
              <a:chExt cx="1665" cy="562"/>
            </a:xfrm>
          </p:grpSpPr>
          <p:sp>
            <p:nvSpPr>
              <p:cNvPr id="46246" name="Line 8">
                <a:extLst>
                  <a:ext uri="{FF2B5EF4-FFF2-40B4-BE49-F238E27FC236}">
                    <a16:creationId xmlns:a16="http://schemas.microsoft.com/office/drawing/2014/main" id="{D0C4BEA2-769C-4922-940B-C5F8DB17341A}"/>
                  </a:ext>
                </a:extLst>
              </p:cNvPr>
              <p:cNvSpPr>
                <a:spLocks noChangeShapeType="1"/>
              </p:cNvSpPr>
              <p:nvPr/>
            </p:nvSpPr>
            <p:spPr bwMode="auto">
              <a:xfrm>
                <a:off x="316" y="3954"/>
                <a:ext cx="1660" cy="1"/>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6247" name="AutoShape 9">
                <a:extLst>
                  <a:ext uri="{FF2B5EF4-FFF2-40B4-BE49-F238E27FC236}">
                    <a16:creationId xmlns:a16="http://schemas.microsoft.com/office/drawing/2014/main" id="{461047C6-2543-47B3-9B9F-A085B0E837B0}"/>
                  </a:ext>
                </a:extLst>
              </p:cNvPr>
              <p:cNvSpPr>
                <a:spLocks noChangeArrowheads="1"/>
              </p:cNvSpPr>
              <p:nvPr/>
            </p:nvSpPr>
            <p:spPr bwMode="auto">
              <a:xfrm>
                <a:off x="1011" y="3977"/>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48" name="Group 10">
                <a:extLst>
                  <a:ext uri="{FF2B5EF4-FFF2-40B4-BE49-F238E27FC236}">
                    <a16:creationId xmlns:a16="http://schemas.microsoft.com/office/drawing/2014/main" id="{ACE0AFEC-5267-4802-A8C0-33C927C7FD70}"/>
                  </a:ext>
                </a:extLst>
              </p:cNvPr>
              <p:cNvGrpSpPr>
                <a:grpSpLocks/>
              </p:cNvGrpSpPr>
              <p:nvPr/>
            </p:nvGrpSpPr>
            <p:grpSpPr bwMode="auto">
              <a:xfrm rot="-688656">
                <a:off x="1300" y="3570"/>
                <a:ext cx="311" cy="351"/>
                <a:chOff x="1628" y="3528"/>
                <a:chExt cx="311" cy="351"/>
              </a:xfrm>
            </p:grpSpPr>
            <p:sp>
              <p:nvSpPr>
                <p:cNvPr id="46258" name="Rectangle 11">
                  <a:extLst>
                    <a:ext uri="{FF2B5EF4-FFF2-40B4-BE49-F238E27FC236}">
                      <a16:creationId xmlns:a16="http://schemas.microsoft.com/office/drawing/2014/main" id="{B1183C3A-B6ED-4AF7-AA36-09FDCAB7159A}"/>
                    </a:ext>
                  </a:extLst>
                </p:cNvPr>
                <p:cNvSpPr>
                  <a:spLocks noChangeArrowheads="1"/>
                </p:cNvSpPr>
                <p:nvPr/>
              </p:nvSpPr>
              <p:spPr bwMode="auto">
                <a:xfrm rot="683624">
                  <a:off x="1628" y="3528"/>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59" name="Group 12">
                  <a:extLst>
                    <a:ext uri="{FF2B5EF4-FFF2-40B4-BE49-F238E27FC236}">
                      <a16:creationId xmlns:a16="http://schemas.microsoft.com/office/drawing/2014/main" id="{750E1798-ADC1-485F-B7CA-02F5A236BB6B}"/>
                    </a:ext>
                  </a:extLst>
                </p:cNvPr>
                <p:cNvGrpSpPr>
                  <a:grpSpLocks/>
                </p:cNvGrpSpPr>
                <p:nvPr/>
              </p:nvGrpSpPr>
              <p:grpSpPr bwMode="auto">
                <a:xfrm>
                  <a:off x="1737" y="3654"/>
                  <a:ext cx="96" cy="95"/>
                  <a:chOff x="672" y="3552"/>
                  <a:chExt cx="240" cy="240"/>
                </a:xfrm>
              </p:grpSpPr>
              <p:sp>
                <p:nvSpPr>
                  <p:cNvPr id="46260" name="Oval 13">
                    <a:extLst>
                      <a:ext uri="{FF2B5EF4-FFF2-40B4-BE49-F238E27FC236}">
                        <a16:creationId xmlns:a16="http://schemas.microsoft.com/office/drawing/2014/main" id="{F391008C-7000-4DC9-9749-547EF6E7167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61" name="Group 14">
                    <a:extLst>
                      <a:ext uri="{FF2B5EF4-FFF2-40B4-BE49-F238E27FC236}">
                        <a16:creationId xmlns:a16="http://schemas.microsoft.com/office/drawing/2014/main" id="{5926E4DD-A4D8-42FF-A1D5-EA9827991B23}"/>
                      </a:ext>
                    </a:extLst>
                  </p:cNvPr>
                  <p:cNvGrpSpPr>
                    <a:grpSpLocks/>
                  </p:cNvGrpSpPr>
                  <p:nvPr/>
                </p:nvGrpSpPr>
                <p:grpSpPr bwMode="auto">
                  <a:xfrm>
                    <a:off x="699" y="3576"/>
                    <a:ext cx="187" cy="192"/>
                    <a:chOff x="833" y="1087"/>
                    <a:chExt cx="263" cy="254"/>
                  </a:xfrm>
                </p:grpSpPr>
                <p:sp>
                  <p:nvSpPr>
                    <p:cNvPr id="46262" name="AutoShape 15">
                      <a:extLst>
                        <a:ext uri="{FF2B5EF4-FFF2-40B4-BE49-F238E27FC236}">
                          <a16:creationId xmlns:a16="http://schemas.microsoft.com/office/drawing/2014/main" id="{E724AE92-9EF5-4DD0-B2AB-07BF24C0C46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63" name="AutoShape 16">
                      <a:extLst>
                        <a:ext uri="{FF2B5EF4-FFF2-40B4-BE49-F238E27FC236}">
                          <a16:creationId xmlns:a16="http://schemas.microsoft.com/office/drawing/2014/main" id="{01A37A4C-64FC-4395-9233-2912A3AA5964}"/>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64" name="Oval 17">
                      <a:extLst>
                        <a:ext uri="{FF2B5EF4-FFF2-40B4-BE49-F238E27FC236}">
                          <a16:creationId xmlns:a16="http://schemas.microsoft.com/office/drawing/2014/main" id="{282B21DE-3B6F-4D58-BC24-75853F7FBD1B}"/>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6249" name="Group 18">
                <a:extLst>
                  <a:ext uri="{FF2B5EF4-FFF2-40B4-BE49-F238E27FC236}">
                    <a16:creationId xmlns:a16="http://schemas.microsoft.com/office/drawing/2014/main" id="{25A91DE2-E27E-44CE-9822-04ACCE43FDA4}"/>
                  </a:ext>
                </a:extLst>
              </p:cNvPr>
              <p:cNvGrpSpPr>
                <a:grpSpLocks/>
              </p:cNvGrpSpPr>
              <p:nvPr/>
            </p:nvGrpSpPr>
            <p:grpSpPr bwMode="auto">
              <a:xfrm rot="-688656">
                <a:off x="311" y="3673"/>
                <a:ext cx="222" cy="251"/>
                <a:chOff x="721" y="3439"/>
                <a:chExt cx="222" cy="251"/>
              </a:xfrm>
            </p:grpSpPr>
            <p:sp>
              <p:nvSpPr>
                <p:cNvPr id="46251" name="Rectangle 19">
                  <a:extLst>
                    <a:ext uri="{FF2B5EF4-FFF2-40B4-BE49-F238E27FC236}">
                      <a16:creationId xmlns:a16="http://schemas.microsoft.com/office/drawing/2014/main" id="{BFF238E8-0980-4FD4-808A-F1F29C518EBD}"/>
                    </a:ext>
                  </a:extLst>
                </p:cNvPr>
                <p:cNvSpPr>
                  <a:spLocks noChangeArrowheads="1"/>
                </p:cNvSpPr>
                <p:nvPr/>
              </p:nvSpPr>
              <p:spPr bwMode="auto">
                <a:xfrm rot="683624">
                  <a:off x="721" y="343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52" name="Group 20">
                  <a:extLst>
                    <a:ext uri="{FF2B5EF4-FFF2-40B4-BE49-F238E27FC236}">
                      <a16:creationId xmlns:a16="http://schemas.microsoft.com/office/drawing/2014/main" id="{252242CA-4545-4E6B-88E0-430AB05ACB5B}"/>
                    </a:ext>
                  </a:extLst>
                </p:cNvPr>
                <p:cNvGrpSpPr>
                  <a:grpSpLocks/>
                </p:cNvGrpSpPr>
                <p:nvPr/>
              </p:nvGrpSpPr>
              <p:grpSpPr bwMode="auto">
                <a:xfrm>
                  <a:off x="777" y="3519"/>
                  <a:ext cx="96" cy="95"/>
                  <a:chOff x="672" y="3552"/>
                  <a:chExt cx="240" cy="240"/>
                </a:xfrm>
              </p:grpSpPr>
              <p:sp>
                <p:nvSpPr>
                  <p:cNvPr id="46253" name="Oval 21">
                    <a:extLst>
                      <a:ext uri="{FF2B5EF4-FFF2-40B4-BE49-F238E27FC236}">
                        <a16:creationId xmlns:a16="http://schemas.microsoft.com/office/drawing/2014/main" id="{3A5E5E49-6CBC-454F-A2CF-6B7F8429DB87}"/>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54" name="Group 22">
                    <a:extLst>
                      <a:ext uri="{FF2B5EF4-FFF2-40B4-BE49-F238E27FC236}">
                        <a16:creationId xmlns:a16="http://schemas.microsoft.com/office/drawing/2014/main" id="{96AF92DF-D65B-4480-9695-29C1091C9D3A}"/>
                      </a:ext>
                    </a:extLst>
                  </p:cNvPr>
                  <p:cNvGrpSpPr>
                    <a:grpSpLocks/>
                  </p:cNvGrpSpPr>
                  <p:nvPr/>
                </p:nvGrpSpPr>
                <p:grpSpPr bwMode="auto">
                  <a:xfrm>
                    <a:off x="699" y="3576"/>
                    <a:ext cx="187" cy="192"/>
                    <a:chOff x="833" y="1087"/>
                    <a:chExt cx="263" cy="254"/>
                  </a:xfrm>
                </p:grpSpPr>
                <p:sp>
                  <p:nvSpPr>
                    <p:cNvPr id="46255" name="AutoShape 23">
                      <a:extLst>
                        <a:ext uri="{FF2B5EF4-FFF2-40B4-BE49-F238E27FC236}">
                          <a16:creationId xmlns:a16="http://schemas.microsoft.com/office/drawing/2014/main" id="{34ECB19D-FF0F-4B4A-9419-50267650209B}"/>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56" name="AutoShape 24">
                      <a:extLst>
                        <a:ext uri="{FF2B5EF4-FFF2-40B4-BE49-F238E27FC236}">
                          <a16:creationId xmlns:a16="http://schemas.microsoft.com/office/drawing/2014/main" id="{19330664-C5A8-4C3D-9B33-82B8E2CD53F2}"/>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57" name="Oval 25">
                      <a:extLst>
                        <a:ext uri="{FF2B5EF4-FFF2-40B4-BE49-F238E27FC236}">
                          <a16:creationId xmlns:a16="http://schemas.microsoft.com/office/drawing/2014/main" id="{D3A97743-36B1-45EE-8B2A-849714A008FA}"/>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6250" name="Line 26">
                <a:extLst>
                  <a:ext uri="{FF2B5EF4-FFF2-40B4-BE49-F238E27FC236}">
                    <a16:creationId xmlns:a16="http://schemas.microsoft.com/office/drawing/2014/main" id="{2572B848-2DF6-434D-A6F7-4CE898480BCA}"/>
                  </a:ext>
                </a:extLst>
              </p:cNvPr>
              <p:cNvSpPr>
                <a:spLocks noChangeShapeType="1"/>
              </p:cNvSpPr>
              <p:nvPr/>
            </p:nvSpPr>
            <p:spPr bwMode="auto">
              <a:xfrm flipV="1">
                <a:off x="540" y="3741"/>
                <a:ext cx="852" cy="3"/>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6223" name="Group 27">
              <a:extLst>
                <a:ext uri="{FF2B5EF4-FFF2-40B4-BE49-F238E27FC236}">
                  <a16:creationId xmlns:a16="http://schemas.microsoft.com/office/drawing/2014/main" id="{AF6AF6E3-AF3C-4ADC-94E6-70B85025D6BB}"/>
                </a:ext>
              </a:extLst>
            </p:cNvPr>
            <p:cNvGrpSpPr>
              <a:grpSpLocks/>
            </p:cNvGrpSpPr>
            <p:nvPr/>
          </p:nvGrpSpPr>
          <p:grpSpPr bwMode="auto">
            <a:xfrm>
              <a:off x="2728" y="3046"/>
              <a:ext cx="1434" cy="799"/>
              <a:chOff x="2728" y="3046"/>
              <a:chExt cx="1434" cy="799"/>
            </a:xfrm>
          </p:grpSpPr>
          <p:grpSp>
            <p:nvGrpSpPr>
              <p:cNvPr id="46224" name="Group 28">
                <a:extLst>
                  <a:ext uri="{FF2B5EF4-FFF2-40B4-BE49-F238E27FC236}">
                    <a16:creationId xmlns:a16="http://schemas.microsoft.com/office/drawing/2014/main" id="{1D2493F5-76A5-4AE4-8386-F7E868C01EE9}"/>
                  </a:ext>
                </a:extLst>
              </p:cNvPr>
              <p:cNvGrpSpPr>
                <a:grpSpLocks/>
              </p:cNvGrpSpPr>
              <p:nvPr/>
            </p:nvGrpSpPr>
            <p:grpSpPr bwMode="auto">
              <a:xfrm>
                <a:off x="2728" y="3046"/>
                <a:ext cx="1434" cy="799"/>
                <a:chOff x="1730" y="3360"/>
                <a:chExt cx="1434" cy="799"/>
              </a:xfrm>
            </p:grpSpPr>
            <p:grpSp>
              <p:nvGrpSpPr>
                <p:cNvPr id="46232" name="Group 29">
                  <a:extLst>
                    <a:ext uri="{FF2B5EF4-FFF2-40B4-BE49-F238E27FC236}">
                      <a16:creationId xmlns:a16="http://schemas.microsoft.com/office/drawing/2014/main" id="{363232E4-04A8-48DF-8364-D812C8C37600}"/>
                    </a:ext>
                  </a:extLst>
                </p:cNvPr>
                <p:cNvGrpSpPr>
                  <a:grpSpLocks/>
                </p:cNvGrpSpPr>
                <p:nvPr/>
              </p:nvGrpSpPr>
              <p:grpSpPr bwMode="auto">
                <a:xfrm>
                  <a:off x="1730" y="3360"/>
                  <a:ext cx="1115" cy="799"/>
                  <a:chOff x="1730" y="3360"/>
                  <a:chExt cx="1115" cy="799"/>
                </a:xfrm>
              </p:grpSpPr>
              <p:sp>
                <p:nvSpPr>
                  <p:cNvPr id="46236" name="Freeform 30">
                    <a:extLst>
                      <a:ext uri="{FF2B5EF4-FFF2-40B4-BE49-F238E27FC236}">
                        <a16:creationId xmlns:a16="http://schemas.microsoft.com/office/drawing/2014/main" id="{9E233C81-FA04-4455-9601-59CFCE86403D}"/>
                      </a:ext>
                    </a:extLst>
                  </p:cNvPr>
                  <p:cNvSpPr>
                    <a:spLocks/>
                  </p:cNvSpPr>
                  <p:nvPr/>
                </p:nvSpPr>
                <p:spPr bwMode="auto">
                  <a:xfrm>
                    <a:off x="1730" y="3774"/>
                    <a:ext cx="721" cy="335"/>
                  </a:xfrm>
                  <a:custGeom>
                    <a:avLst/>
                    <a:gdLst>
                      <a:gd name="T0" fmla="*/ 0 w 1392"/>
                      <a:gd name="T1" fmla="*/ 0 h 672"/>
                      <a:gd name="T2" fmla="*/ 0 w 1392"/>
                      <a:gd name="T3" fmla="*/ 0 h 672"/>
                      <a:gd name="T4" fmla="*/ 1 w 1392"/>
                      <a:gd name="T5" fmla="*/ 0 h 672"/>
                      <a:gd name="T6" fmla="*/ 1 w 1392"/>
                      <a:gd name="T7" fmla="*/ 0 h 672"/>
                      <a:gd name="T8" fmla="*/ 1 w 1392"/>
                      <a:gd name="T9" fmla="*/ 0 h 672"/>
                      <a:gd name="T10" fmla="*/ 1 w 1392"/>
                      <a:gd name="T11" fmla="*/ 0 h 672"/>
                      <a:gd name="T12" fmla="*/ 1 w 1392"/>
                      <a:gd name="T13" fmla="*/ 0 h 672"/>
                      <a:gd name="T14" fmla="*/ 1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7" name="Freeform 31">
                    <a:extLst>
                      <a:ext uri="{FF2B5EF4-FFF2-40B4-BE49-F238E27FC236}">
                        <a16:creationId xmlns:a16="http://schemas.microsoft.com/office/drawing/2014/main" id="{6F9643DD-5D36-4DBE-9EC8-8809850C6326}"/>
                      </a:ext>
                    </a:extLst>
                  </p:cNvPr>
                  <p:cNvSpPr>
                    <a:spLocks/>
                  </p:cNvSpPr>
                  <p:nvPr/>
                </p:nvSpPr>
                <p:spPr bwMode="auto">
                  <a:xfrm>
                    <a:off x="1780" y="3442"/>
                    <a:ext cx="621" cy="478"/>
                  </a:xfrm>
                  <a:custGeom>
                    <a:avLst/>
                    <a:gdLst>
                      <a:gd name="T0" fmla="*/ 0 w 1200"/>
                      <a:gd name="T1" fmla="*/ 0 h 960"/>
                      <a:gd name="T2" fmla="*/ 1 w 1200"/>
                      <a:gd name="T3" fmla="*/ 0 h 960"/>
                      <a:gd name="T4" fmla="*/ 1 w 1200"/>
                      <a:gd name="T5" fmla="*/ 0 h 960"/>
                      <a:gd name="T6" fmla="*/ 1 w 1200"/>
                      <a:gd name="T7" fmla="*/ 0 h 960"/>
                      <a:gd name="T8" fmla="*/ 1 w 1200"/>
                      <a:gd name="T9" fmla="*/ 0 h 960"/>
                      <a:gd name="T10" fmla="*/ 1 w 1200"/>
                      <a:gd name="T11" fmla="*/ 0 h 960"/>
                      <a:gd name="T12" fmla="*/ 1 w 1200"/>
                      <a:gd name="T13" fmla="*/ 0 h 960"/>
                      <a:gd name="T14" fmla="*/ 1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38" name="Oval 32">
                    <a:extLst>
                      <a:ext uri="{FF2B5EF4-FFF2-40B4-BE49-F238E27FC236}">
                        <a16:creationId xmlns:a16="http://schemas.microsoft.com/office/drawing/2014/main" id="{F4515F2A-D598-475B-A03E-CE68BC33048C}"/>
                      </a:ext>
                    </a:extLst>
                  </p:cNvPr>
                  <p:cNvSpPr>
                    <a:spLocks noChangeArrowheads="1"/>
                  </p:cNvSpPr>
                  <p:nvPr/>
                </p:nvSpPr>
                <p:spPr bwMode="auto">
                  <a:xfrm>
                    <a:off x="1730" y="4040"/>
                    <a:ext cx="124"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39" name="Line 33">
                    <a:extLst>
                      <a:ext uri="{FF2B5EF4-FFF2-40B4-BE49-F238E27FC236}">
                        <a16:creationId xmlns:a16="http://schemas.microsoft.com/office/drawing/2014/main" id="{E5220B98-C000-479F-B738-5164613CDCA1}"/>
                      </a:ext>
                    </a:extLst>
                  </p:cNvPr>
                  <p:cNvSpPr>
                    <a:spLocks noChangeShapeType="1"/>
                  </p:cNvSpPr>
                  <p:nvPr/>
                </p:nvSpPr>
                <p:spPr bwMode="auto">
                  <a:xfrm flipH="1" flipV="1">
                    <a:off x="2199" y="3670"/>
                    <a:ext cx="197" cy="2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0" name="Line 34">
                    <a:extLst>
                      <a:ext uri="{FF2B5EF4-FFF2-40B4-BE49-F238E27FC236}">
                        <a16:creationId xmlns:a16="http://schemas.microsoft.com/office/drawing/2014/main" id="{413F3911-D39F-40F6-8B4C-43CD3ABD5742}"/>
                      </a:ext>
                    </a:extLst>
                  </p:cNvPr>
                  <p:cNvSpPr>
                    <a:spLocks noChangeShapeType="1"/>
                  </p:cNvSpPr>
                  <p:nvPr/>
                </p:nvSpPr>
                <p:spPr bwMode="auto">
                  <a:xfrm flipV="1">
                    <a:off x="2158" y="3640"/>
                    <a:ext cx="87" cy="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41" name="Oval 35">
                    <a:extLst>
                      <a:ext uri="{FF2B5EF4-FFF2-40B4-BE49-F238E27FC236}">
                        <a16:creationId xmlns:a16="http://schemas.microsoft.com/office/drawing/2014/main" id="{F7F2A12C-9509-4624-B0F6-AA4DD7B19761}"/>
                      </a:ext>
                    </a:extLst>
                  </p:cNvPr>
                  <p:cNvSpPr>
                    <a:spLocks noChangeArrowheads="1"/>
                  </p:cNvSpPr>
                  <p:nvPr/>
                </p:nvSpPr>
                <p:spPr bwMode="auto">
                  <a:xfrm>
                    <a:off x="2305" y="4040"/>
                    <a:ext cx="125"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42" name="AutoShape 36">
                    <a:extLst>
                      <a:ext uri="{FF2B5EF4-FFF2-40B4-BE49-F238E27FC236}">
                        <a16:creationId xmlns:a16="http://schemas.microsoft.com/office/drawing/2014/main" id="{81A52B89-E2A3-4304-BFE5-6C07AFD37EF1}"/>
                      </a:ext>
                    </a:extLst>
                  </p:cNvPr>
                  <p:cNvSpPr>
                    <a:spLocks noChangeArrowheads="1"/>
                  </p:cNvSpPr>
                  <p:nvPr/>
                </p:nvSpPr>
                <p:spPr bwMode="auto">
                  <a:xfrm rot="5404515">
                    <a:off x="2379" y="3369"/>
                    <a:ext cx="48"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31 h 21600"/>
                      <a:gd name="T14" fmla="*/ 15750 w 21600"/>
                      <a:gd name="T15" fmla="*/ 15869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243" name="Group 37">
                    <a:extLst>
                      <a:ext uri="{FF2B5EF4-FFF2-40B4-BE49-F238E27FC236}">
                        <a16:creationId xmlns:a16="http://schemas.microsoft.com/office/drawing/2014/main" id="{1CA3B33A-E0BF-4DE8-A3DF-BB7CE87CA090}"/>
                      </a:ext>
                    </a:extLst>
                  </p:cNvPr>
                  <p:cNvGrpSpPr>
                    <a:grpSpLocks/>
                  </p:cNvGrpSpPr>
                  <p:nvPr/>
                </p:nvGrpSpPr>
                <p:grpSpPr bwMode="auto">
                  <a:xfrm rot="-158469">
                    <a:off x="2428" y="3360"/>
                    <a:ext cx="417" cy="783"/>
                    <a:chOff x="1495" y="1405"/>
                    <a:chExt cx="613" cy="1151"/>
                  </a:xfrm>
                </p:grpSpPr>
                <p:sp>
                  <p:nvSpPr>
                    <p:cNvPr id="46244" name="Rectangle 38">
                      <a:extLst>
                        <a:ext uri="{FF2B5EF4-FFF2-40B4-BE49-F238E27FC236}">
                          <a16:creationId xmlns:a16="http://schemas.microsoft.com/office/drawing/2014/main" id="{60E7576D-8EE4-477F-AF38-71FADE4C2497}"/>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45" name="Rectangle 39">
                      <a:extLst>
                        <a:ext uri="{FF2B5EF4-FFF2-40B4-BE49-F238E27FC236}">
                          <a16:creationId xmlns:a16="http://schemas.microsoft.com/office/drawing/2014/main" id="{B89EB302-6222-4C60-87EB-DC58663C811F}"/>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6233" name="Group 40">
                  <a:extLst>
                    <a:ext uri="{FF2B5EF4-FFF2-40B4-BE49-F238E27FC236}">
                      <a16:creationId xmlns:a16="http://schemas.microsoft.com/office/drawing/2014/main" id="{DC66DCD6-7615-4B27-8C6F-FB57EED251B7}"/>
                    </a:ext>
                  </a:extLst>
                </p:cNvPr>
                <p:cNvGrpSpPr>
                  <a:grpSpLocks/>
                </p:cNvGrpSpPr>
                <p:nvPr/>
              </p:nvGrpSpPr>
              <p:grpSpPr bwMode="auto">
                <a:xfrm>
                  <a:off x="2479" y="3666"/>
                  <a:ext cx="685" cy="472"/>
                  <a:chOff x="2479" y="3666"/>
                  <a:chExt cx="685" cy="472"/>
                </a:xfrm>
              </p:grpSpPr>
              <p:sp>
                <p:nvSpPr>
                  <p:cNvPr id="46234" name="Rectangle 41">
                    <a:extLst>
                      <a:ext uri="{FF2B5EF4-FFF2-40B4-BE49-F238E27FC236}">
                        <a16:creationId xmlns:a16="http://schemas.microsoft.com/office/drawing/2014/main" id="{C02DD836-685D-4CD2-8022-812D7A7A72F9}"/>
                      </a:ext>
                    </a:extLst>
                  </p:cNvPr>
                  <p:cNvSpPr>
                    <a:spLocks noChangeArrowheads="1"/>
                  </p:cNvSpPr>
                  <p:nvPr/>
                </p:nvSpPr>
                <p:spPr bwMode="auto">
                  <a:xfrm rot="-159116">
                    <a:off x="2618" y="3666"/>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35" name="Freeform 42" descr="Oak">
                    <a:extLst>
                      <a:ext uri="{FF2B5EF4-FFF2-40B4-BE49-F238E27FC236}">
                        <a16:creationId xmlns:a16="http://schemas.microsoft.com/office/drawing/2014/main" id="{89C2B5F9-43EC-4E3A-9E12-5180F36FE4C2}"/>
                      </a:ext>
                    </a:extLst>
                  </p:cNvPr>
                  <p:cNvSpPr>
                    <a:spLocks/>
                  </p:cNvSpPr>
                  <p:nvPr/>
                </p:nvSpPr>
                <p:spPr bwMode="auto">
                  <a:xfrm rot="-159116">
                    <a:off x="2479" y="408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225" name="Group 43">
                <a:extLst>
                  <a:ext uri="{FF2B5EF4-FFF2-40B4-BE49-F238E27FC236}">
                    <a16:creationId xmlns:a16="http://schemas.microsoft.com/office/drawing/2014/main" id="{5F63AFA9-E342-422A-8F83-187FA564AD4A}"/>
                  </a:ext>
                </a:extLst>
              </p:cNvPr>
              <p:cNvGrpSpPr>
                <a:grpSpLocks/>
              </p:cNvGrpSpPr>
              <p:nvPr/>
            </p:nvGrpSpPr>
            <p:grpSpPr bwMode="auto">
              <a:xfrm>
                <a:off x="3261" y="3528"/>
                <a:ext cx="202" cy="199"/>
                <a:chOff x="672" y="3552"/>
                <a:chExt cx="240" cy="240"/>
              </a:xfrm>
            </p:grpSpPr>
            <p:sp>
              <p:nvSpPr>
                <p:cNvPr id="46227" name="Oval 44">
                  <a:extLst>
                    <a:ext uri="{FF2B5EF4-FFF2-40B4-BE49-F238E27FC236}">
                      <a16:creationId xmlns:a16="http://schemas.microsoft.com/office/drawing/2014/main" id="{C78BCFEE-FC61-462C-8CE6-18FAE2E232B6}"/>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28" name="Group 45">
                  <a:extLst>
                    <a:ext uri="{FF2B5EF4-FFF2-40B4-BE49-F238E27FC236}">
                      <a16:creationId xmlns:a16="http://schemas.microsoft.com/office/drawing/2014/main" id="{46371FE9-5FC2-45CA-B6B0-493382C5B4C5}"/>
                    </a:ext>
                  </a:extLst>
                </p:cNvPr>
                <p:cNvGrpSpPr>
                  <a:grpSpLocks/>
                </p:cNvGrpSpPr>
                <p:nvPr/>
              </p:nvGrpSpPr>
              <p:grpSpPr bwMode="auto">
                <a:xfrm>
                  <a:off x="699" y="3576"/>
                  <a:ext cx="187" cy="192"/>
                  <a:chOff x="833" y="1087"/>
                  <a:chExt cx="263" cy="254"/>
                </a:xfrm>
              </p:grpSpPr>
              <p:sp>
                <p:nvSpPr>
                  <p:cNvPr id="46229" name="AutoShape 46">
                    <a:extLst>
                      <a:ext uri="{FF2B5EF4-FFF2-40B4-BE49-F238E27FC236}">
                        <a16:creationId xmlns:a16="http://schemas.microsoft.com/office/drawing/2014/main" id="{7C341452-1B42-4636-80A3-B53FD25CE20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30" name="AutoShape 47">
                    <a:extLst>
                      <a:ext uri="{FF2B5EF4-FFF2-40B4-BE49-F238E27FC236}">
                        <a16:creationId xmlns:a16="http://schemas.microsoft.com/office/drawing/2014/main" id="{FDD8CD42-76D2-4672-A6EE-D866A21B3EBB}"/>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31" name="Oval 48">
                    <a:extLst>
                      <a:ext uri="{FF2B5EF4-FFF2-40B4-BE49-F238E27FC236}">
                        <a16:creationId xmlns:a16="http://schemas.microsoft.com/office/drawing/2014/main" id="{99BA6B60-ECA5-4ABF-922B-082B7E7CCD0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6226" name="Line 49">
                <a:extLst>
                  <a:ext uri="{FF2B5EF4-FFF2-40B4-BE49-F238E27FC236}">
                    <a16:creationId xmlns:a16="http://schemas.microsoft.com/office/drawing/2014/main" id="{483A639D-3F04-417A-A2DE-9BB039EBDCE4}"/>
                  </a:ext>
                </a:extLst>
              </p:cNvPr>
              <p:cNvSpPr>
                <a:spLocks noChangeShapeType="1"/>
              </p:cNvSpPr>
              <p:nvPr/>
            </p:nvSpPr>
            <p:spPr bwMode="auto">
              <a:xfrm flipV="1">
                <a:off x="3453" y="3578"/>
                <a:ext cx="357" cy="15"/>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086" name="Group 50">
            <a:extLst>
              <a:ext uri="{FF2B5EF4-FFF2-40B4-BE49-F238E27FC236}">
                <a16:creationId xmlns:a16="http://schemas.microsoft.com/office/drawing/2014/main" id="{2AA6EEA4-8631-4A91-8B9D-26DC8BA54259}"/>
              </a:ext>
            </a:extLst>
          </p:cNvPr>
          <p:cNvGrpSpPr>
            <a:grpSpLocks/>
          </p:cNvGrpSpPr>
          <p:nvPr/>
        </p:nvGrpSpPr>
        <p:grpSpPr bwMode="auto">
          <a:xfrm>
            <a:off x="276225" y="3163888"/>
            <a:ext cx="6323013" cy="1301750"/>
            <a:chOff x="174" y="1993"/>
            <a:chExt cx="3983" cy="820"/>
          </a:xfrm>
        </p:grpSpPr>
        <p:sp>
          <p:nvSpPr>
            <p:cNvPr id="46177" name="Line 51">
              <a:extLst>
                <a:ext uri="{FF2B5EF4-FFF2-40B4-BE49-F238E27FC236}">
                  <a16:creationId xmlns:a16="http://schemas.microsoft.com/office/drawing/2014/main" id="{84F4ABC0-E4F3-40C8-A251-B39D5C737126}"/>
                </a:ext>
              </a:extLst>
            </p:cNvPr>
            <p:cNvSpPr>
              <a:spLocks noChangeShapeType="1"/>
            </p:cNvSpPr>
            <p:nvPr/>
          </p:nvSpPr>
          <p:spPr bwMode="auto">
            <a:xfrm flipV="1">
              <a:off x="174" y="2807"/>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78" name="Group 52">
              <a:extLst>
                <a:ext uri="{FF2B5EF4-FFF2-40B4-BE49-F238E27FC236}">
                  <a16:creationId xmlns:a16="http://schemas.microsoft.com/office/drawing/2014/main" id="{475ACEB8-124C-4C1B-BEE1-5E188E2D1558}"/>
                </a:ext>
              </a:extLst>
            </p:cNvPr>
            <p:cNvGrpSpPr>
              <a:grpSpLocks/>
            </p:cNvGrpSpPr>
            <p:nvPr/>
          </p:nvGrpSpPr>
          <p:grpSpPr bwMode="auto">
            <a:xfrm>
              <a:off x="301" y="2189"/>
              <a:ext cx="1679" cy="616"/>
              <a:chOff x="325" y="2286"/>
              <a:chExt cx="1679" cy="616"/>
            </a:xfrm>
          </p:grpSpPr>
          <p:sp>
            <p:nvSpPr>
              <p:cNvPr id="46202" name="Line 53">
                <a:extLst>
                  <a:ext uri="{FF2B5EF4-FFF2-40B4-BE49-F238E27FC236}">
                    <a16:creationId xmlns:a16="http://schemas.microsoft.com/office/drawing/2014/main" id="{4B5CE55B-2C6C-43A8-B83F-EDDEC70EFDA1}"/>
                  </a:ext>
                </a:extLst>
              </p:cNvPr>
              <p:cNvSpPr>
                <a:spLocks noChangeShapeType="1"/>
              </p:cNvSpPr>
              <p:nvPr/>
            </p:nvSpPr>
            <p:spPr bwMode="auto">
              <a:xfrm rot="20892713" flipV="1">
                <a:off x="338" y="2704"/>
                <a:ext cx="1666"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6203" name="Group 54">
                <a:extLst>
                  <a:ext uri="{FF2B5EF4-FFF2-40B4-BE49-F238E27FC236}">
                    <a16:creationId xmlns:a16="http://schemas.microsoft.com/office/drawing/2014/main" id="{8399F4B3-BBDD-4A53-AA09-EF77CEFE7B60}"/>
                  </a:ext>
                </a:extLst>
              </p:cNvPr>
              <p:cNvGrpSpPr>
                <a:grpSpLocks/>
              </p:cNvGrpSpPr>
              <p:nvPr/>
            </p:nvGrpSpPr>
            <p:grpSpPr bwMode="auto">
              <a:xfrm>
                <a:off x="1183" y="2286"/>
                <a:ext cx="311" cy="351"/>
                <a:chOff x="1495" y="2196"/>
                <a:chExt cx="311" cy="351"/>
              </a:xfrm>
            </p:grpSpPr>
            <p:sp>
              <p:nvSpPr>
                <p:cNvPr id="46214" name="Rectangle 55">
                  <a:extLst>
                    <a:ext uri="{FF2B5EF4-FFF2-40B4-BE49-F238E27FC236}">
                      <a16:creationId xmlns:a16="http://schemas.microsoft.com/office/drawing/2014/main" id="{B59142E5-C490-486E-B9B3-8684553E5AA1}"/>
                    </a:ext>
                  </a:extLst>
                </p:cNvPr>
                <p:cNvSpPr>
                  <a:spLocks noChangeArrowheads="1"/>
                </p:cNvSpPr>
                <p:nvPr/>
              </p:nvSpPr>
              <p:spPr bwMode="auto">
                <a:xfrm rot="-707287">
                  <a:off x="1495" y="2196"/>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15" name="Group 56">
                  <a:extLst>
                    <a:ext uri="{FF2B5EF4-FFF2-40B4-BE49-F238E27FC236}">
                      <a16:creationId xmlns:a16="http://schemas.microsoft.com/office/drawing/2014/main" id="{88E3F3A9-C553-4BD7-B5C1-7B7673972083}"/>
                    </a:ext>
                  </a:extLst>
                </p:cNvPr>
                <p:cNvGrpSpPr>
                  <a:grpSpLocks/>
                </p:cNvGrpSpPr>
                <p:nvPr/>
              </p:nvGrpSpPr>
              <p:grpSpPr bwMode="auto">
                <a:xfrm>
                  <a:off x="1600" y="2333"/>
                  <a:ext cx="96" cy="95"/>
                  <a:chOff x="672" y="3552"/>
                  <a:chExt cx="240" cy="240"/>
                </a:xfrm>
              </p:grpSpPr>
              <p:sp>
                <p:nvSpPr>
                  <p:cNvPr id="46216" name="Oval 57">
                    <a:extLst>
                      <a:ext uri="{FF2B5EF4-FFF2-40B4-BE49-F238E27FC236}">
                        <a16:creationId xmlns:a16="http://schemas.microsoft.com/office/drawing/2014/main" id="{9653A868-E743-4063-8931-4F57C0D18C4B}"/>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17" name="Group 58">
                    <a:extLst>
                      <a:ext uri="{FF2B5EF4-FFF2-40B4-BE49-F238E27FC236}">
                        <a16:creationId xmlns:a16="http://schemas.microsoft.com/office/drawing/2014/main" id="{DEFDB26D-F569-4046-B785-C20AE29B6C60}"/>
                      </a:ext>
                    </a:extLst>
                  </p:cNvPr>
                  <p:cNvGrpSpPr>
                    <a:grpSpLocks/>
                  </p:cNvGrpSpPr>
                  <p:nvPr/>
                </p:nvGrpSpPr>
                <p:grpSpPr bwMode="auto">
                  <a:xfrm>
                    <a:off x="699" y="3576"/>
                    <a:ext cx="187" cy="192"/>
                    <a:chOff x="833" y="1087"/>
                    <a:chExt cx="263" cy="254"/>
                  </a:xfrm>
                </p:grpSpPr>
                <p:sp>
                  <p:nvSpPr>
                    <p:cNvPr id="46218" name="AutoShape 59">
                      <a:extLst>
                        <a:ext uri="{FF2B5EF4-FFF2-40B4-BE49-F238E27FC236}">
                          <a16:creationId xmlns:a16="http://schemas.microsoft.com/office/drawing/2014/main" id="{9641F143-F645-4E35-A54A-6CC01B5ADC1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19" name="AutoShape 60">
                      <a:extLst>
                        <a:ext uri="{FF2B5EF4-FFF2-40B4-BE49-F238E27FC236}">
                          <a16:creationId xmlns:a16="http://schemas.microsoft.com/office/drawing/2014/main" id="{E2A014CD-C7B1-450C-A6CE-810177CC27A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20" name="Oval 61">
                      <a:extLst>
                        <a:ext uri="{FF2B5EF4-FFF2-40B4-BE49-F238E27FC236}">
                          <a16:creationId xmlns:a16="http://schemas.microsoft.com/office/drawing/2014/main" id="{57246634-AAF7-4835-B218-8BAD0E50A4B6}"/>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6204" name="AutoShape 62">
                <a:extLst>
                  <a:ext uri="{FF2B5EF4-FFF2-40B4-BE49-F238E27FC236}">
                    <a16:creationId xmlns:a16="http://schemas.microsoft.com/office/drawing/2014/main" id="{679E75B9-C4C2-4CC4-AD81-2240BEFAD903}"/>
                  </a:ext>
                </a:extLst>
              </p:cNvPr>
              <p:cNvSpPr>
                <a:spLocks noChangeArrowheads="1"/>
              </p:cNvSpPr>
              <p:nvPr/>
            </p:nvSpPr>
            <p:spPr bwMode="auto">
              <a:xfrm>
                <a:off x="1011" y="2747"/>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05" name="Group 63">
                <a:extLst>
                  <a:ext uri="{FF2B5EF4-FFF2-40B4-BE49-F238E27FC236}">
                    <a16:creationId xmlns:a16="http://schemas.microsoft.com/office/drawing/2014/main" id="{C8287AEA-6F46-4F2A-A55B-B833CC386719}"/>
                  </a:ext>
                </a:extLst>
              </p:cNvPr>
              <p:cNvGrpSpPr>
                <a:grpSpLocks/>
              </p:cNvGrpSpPr>
              <p:nvPr/>
            </p:nvGrpSpPr>
            <p:grpSpPr bwMode="auto">
              <a:xfrm>
                <a:off x="325" y="2575"/>
                <a:ext cx="222" cy="251"/>
                <a:chOff x="673" y="2479"/>
                <a:chExt cx="222" cy="251"/>
              </a:xfrm>
            </p:grpSpPr>
            <p:sp>
              <p:nvSpPr>
                <p:cNvPr id="46207" name="Rectangle 64">
                  <a:extLst>
                    <a:ext uri="{FF2B5EF4-FFF2-40B4-BE49-F238E27FC236}">
                      <a16:creationId xmlns:a16="http://schemas.microsoft.com/office/drawing/2014/main" id="{7A0BC5FB-C04F-42BF-BFA0-8180F0A2E528}"/>
                    </a:ext>
                  </a:extLst>
                </p:cNvPr>
                <p:cNvSpPr>
                  <a:spLocks noChangeArrowheads="1"/>
                </p:cNvSpPr>
                <p:nvPr/>
              </p:nvSpPr>
              <p:spPr bwMode="auto">
                <a:xfrm rot="-707287">
                  <a:off x="673" y="247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08" name="Group 65">
                  <a:extLst>
                    <a:ext uri="{FF2B5EF4-FFF2-40B4-BE49-F238E27FC236}">
                      <a16:creationId xmlns:a16="http://schemas.microsoft.com/office/drawing/2014/main" id="{F16A457A-4E01-461C-BEF2-A8D6BAA17E2A}"/>
                    </a:ext>
                  </a:extLst>
                </p:cNvPr>
                <p:cNvGrpSpPr>
                  <a:grpSpLocks/>
                </p:cNvGrpSpPr>
                <p:nvPr/>
              </p:nvGrpSpPr>
              <p:grpSpPr bwMode="auto">
                <a:xfrm>
                  <a:off x="736" y="2569"/>
                  <a:ext cx="96" cy="95"/>
                  <a:chOff x="672" y="3552"/>
                  <a:chExt cx="240" cy="240"/>
                </a:xfrm>
              </p:grpSpPr>
              <p:sp>
                <p:nvSpPr>
                  <p:cNvPr id="46209" name="Oval 66">
                    <a:extLst>
                      <a:ext uri="{FF2B5EF4-FFF2-40B4-BE49-F238E27FC236}">
                        <a16:creationId xmlns:a16="http://schemas.microsoft.com/office/drawing/2014/main" id="{D4778EFB-FCD2-4ACE-A4D7-0BA794D95B4C}"/>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210" name="Group 67">
                    <a:extLst>
                      <a:ext uri="{FF2B5EF4-FFF2-40B4-BE49-F238E27FC236}">
                        <a16:creationId xmlns:a16="http://schemas.microsoft.com/office/drawing/2014/main" id="{9F35EEDA-0524-4A65-8D7F-C91C4CCC3E3F}"/>
                      </a:ext>
                    </a:extLst>
                  </p:cNvPr>
                  <p:cNvGrpSpPr>
                    <a:grpSpLocks/>
                  </p:cNvGrpSpPr>
                  <p:nvPr/>
                </p:nvGrpSpPr>
                <p:grpSpPr bwMode="auto">
                  <a:xfrm>
                    <a:off x="699" y="3576"/>
                    <a:ext cx="187" cy="192"/>
                    <a:chOff x="833" y="1087"/>
                    <a:chExt cx="263" cy="254"/>
                  </a:xfrm>
                </p:grpSpPr>
                <p:sp>
                  <p:nvSpPr>
                    <p:cNvPr id="46211" name="AutoShape 68">
                      <a:extLst>
                        <a:ext uri="{FF2B5EF4-FFF2-40B4-BE49-F238E27FC236}">
                          <a16:creationId xmlns:a16="http://schemas.microsoft.com/office/drawing/2014/main" id="{070CE086-6669-4264-81D0-BAD089B33958}"/>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12" name="AutoShape 69">
                      <a:extLst>
                        <a:ext uri="{FF2B5EF4-FFF2-40B4-BE49-F238E27FC236}">
                          <a16:creationId xmlns:a16="http://schemas.microsoft.com/office/drawing/2014/main" id="{BE16D4CD-E9A9-4B3A-879E-7BDE5BF6768B}"/>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13" name="Oval 70">
                      <a:extLst>
                        <a:ext uri="{FF2B5EF4-FFF2-40B4-BE49-F238E27FC236}">
                          <a16:creationId xmlns:a16="http://schemas.microsoft.com/office/drawing/2014/main" id="{29C109E9-F282-4D3A-804A-E2CDCDB47B9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6206" name="Line 71">
                <a:extLst>
                  <a:ext uri="{FF2B5EF4-FFF2-40B4-BE49-F238E27FC236}">
                    <a16:creationId xmlns:a16="http://schemas.microsoft.com/office/drawing/2014/main" id="{A36F903A-CE1C-452C-8A9A-5A49A12FEDBD}"/>
                  </a:ext>
                </a:extLst>
              </p:cNvPr>
              <p:cNvSpPr>
                <a:spLocks noChangeShapeType="1"/>
              </p:cNvSpPr>
              <p:nvPr/>
            </p:nvSpPr>
            <p:spPr bwMode="auto">
              <a:xfrm flipV="1">
                <a:off x="552" y="2493"/>
                <a:ext cx="726" cy="16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6179" name="Group 72">
              <a:extLst>
                <a:ext uri="{FF2B5EF4-FFF2-40B4-BE49-F238E27FC236}">
                  <a16:creationId xmlns:a16="http://schemas.microsoft.com/office/drawing/2014/main" id="{D3DCF83C-455B-4678-BA50-9D72BFDA3F1B}"/>
                </a:ext>
              </a:extLst>
            </p:cNvPr>
            <p:cNvGrpSpPr>
              <a:grpSpLocks/>
            </p:cNvGrpSpPr>
            <p:nvPr/>
          </p:nvGrpSpPr>
          <p:grpSpPr bwMode="auto">
            <a:xfrm>
              <a:off x="2683" y="1993"/>
              <a:ext cx="1434" cy="799"/>
              <a:chOff x="2683" y="1993"/>
              <a:chExt cx="1434" cy="799"/>
            </a:xfrm>
          </p:grpSpPr>
          <p:grpSp>
            <p:nvGrpSpPr>
              <p:cNvPr id="46180" name="Group 73">
                <a:extLst>
                  <a:ext uri="{FF2B5EF4-FFF2-40B4-BE49-F238E27FC236}">
                    <a16:creationId xmlns:a16="http://schemas.microsoft.com/office/drawing/2014/main" id="{5030CD95-1E9E-47BC-AF5A-F39D3EF0E51D}"/>
                  </a:ext>
                </a:extLst>
              </p:cNvPr>
              <p:cNvGrpSpPr>
                <a:grpSpLocks/>
              </p:cNvGrpSpPr>
              <p:nvPr/>
            </p:nvGrpSpPr>
            <p:grpSpPr bwMode="auto">
              <a:xfrm>
                <a:off x="2683" y="1993"/>
                <a:ext cx="1434" cy="799"/>
                <a:chOff x="2397" y="2064"/>
                <a:chExt cx="1434" cy="799"/>
              </a:xfrm>
            </p:grpSpPr>
            <p:grpSp>
              <p:nvGrpSpPr>
                <p:cNvPr id="46188" name="Group 74">
                  <a:extLst>
                    <a:ext uri="{FF2B5EF4-FFF2-40B4-BE49-F238E27FC236}">
                      <a16:creationId xmlns:a16="http://schemas.microsoft.com/office/drawing/2014/main" id="{E9BB4A88-ADD7-44A4-AE79-0FE1ABE964FA}"/>
                    </a:ext>
                  </a:extLst>
                </p:cNvPr>
                <p:cNvGrpSpPr>
                  <a:grpSpLocks/>
                </p:cNvGrpSpPr>
                <p:nvPr/>
              </p:nvGrpSpPr>
              <p:grpSpPr bwMode="auto">
                <a:xfrm>
                  <a:off x="2397" y="2064"/>
                  <a:ext cx="1115" cy="799"/>
                  <a:chOff x="1682" y="1920"/>
                  <a:chExt cx="1115" cy="799"/>
                </a:xfrm>
              </p:grpSpPr>
              <p:sp>
                <p:nvSpPr>
                  <p:cNvPr id="46192" name="Freeform 75">
                    <a:extLst>
                      <a:ext uri="{FF2B5EF4-FFF2-40B4-BE49-F238E27FC236}">
                        <a16:creationId xmlns:a16="http://schemas.microsoft.com/office/drawing/2014/main" id="{597C7CA3-FA30-4A1B-9BF5-6819613B7709}"/>
                      </a:ext>
                    </a:extLst>
                  </p:cNvPr>
                  <p:cNvSpPr>
                    <a:spLocks/>
                  </p:cNvSpPr>
                  <p:nvPr/>
                </p:nvSpPr>
                <p:spPr bwMode="auto">
                  <a:xfrm>
                    <a:off x="1682" y="2334"/>
                    <a:ext cx="721" cy="335"/>
                  </a:xfrm>
                  <a:custGeom>
                    <a:avLst/>
                    <a:gdLst>
                      <a:gd name="T0" fmla="*/ 0 w 1392"/>
                      <a:gd name="T1" fmla="*/ 0 h 672"/>
                      <a:gd name="T2" fmla="*/ 0 w 1392"/>
                      <a:gd name="T3" fmla="*/ 0 h 672"/>
                      <a:gd name="T4" fmla="*/ 1 w 1392"/>
                      <a:gd name="T5" fmla="*/ 0 h 672"/>
                      <a:gd name="T6" fmla="*/ 1 w 1392"/>
                      <a:gd name="T7" fmla="*/ 0 h 672"/>
                      <a:gd name="T8" fmla="*/ 1 w 1392"/>
                      <a:gd name="T9" fmla="*/ 0 h 672"/>
                      <a:gd name="T10" fmla="*/ 1 w 1392"/>
                      <a:gd name="T11" fmla="*/ 0 h 672"/>
                      <a:gd name="T12" fmla="*/ 1 w 1392"/>
                      <a:gd name="T13" fmla="*/ 0 h 672"/>
                      <a:gd name="T14" fmla="*/ 1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3" name="AutoShape 76">
                    <a:extLst>
                      <a:ext uri="{FF2B5EF4-FFF2-40B4-BE49-F238E27FC236}">
                        <a16:creationId xmlns:a16="http://schemas.microsoft.com/office/drawing/2014/main" id="{09DD3C89-95C2-4706-8B91-59CF8A59FC0F}"/>
                      </a:ext>
                    </a:extLst>
                  </p:cNvPr>
                  <p:cNvSpPr>
                    <a:spLocks noChangeArrowheads="1"/>
                  </p:cNvSpPr>
                  <p:nvPr/>
                </p:nvSpPr>
                <p:spPr bwMode="auto">
                  <a:xfrm rot="5404515">
                    <a:off x="2331" y="1929"/>
                    <a:ext cx="48"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31 h 21600"/>
                      <a:gd name="T14" fmla="*/ 15750 w 21600"/>
                      <a:gd name="T15" fmla="*/ 15869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4" name="Freeform 77">
                    <a:extLst>
                      <a:ext uri="{FF2B5EF4-FFF2-40B4-BE49-F238E27FC236}">
                        <a16:creationId xmlns:a16="http://schemas.microsoft.com/office/drawing/2014/main" id="{E9DAF04D-43DE-4A1C-88D6-9690113ACAD8}"/>
                      </a:ext>
                    </a:extLst>
                  </p:cNvPr>
                  <p:cNvSpPr>
                    <a:spLocks/>
                  </p:cNvSpPr>
                  <p:nvPr/>
                </p:nvSpPr>
                <p:spPr bwMode="auto">
                  <a:xfrm>
                    <a:off x="1732" y="2002"/>
                    <a:ext cx="621" cy="478"/>
                  </a:xfrm>
                  <a:custGeom>
                    <a:avLst/>
                    <a:gdLst>
                      <a:gd name="T0" fmla="*/ 0 w 1200"/>
                      <a:gd name="T1" fmla="*/ 0 h 960"/>
                      <a:gd name="T2" fmla="*/ 1 w 1200"/>
                      <a:gd name="T3" fmla="*/ 0 h 960"/>
                      <a:gd name="T4" fmla="*/ 1 w 1200"/>
                      <a:gd name="T5" fmla="*/ 0 h 960"/>
                      <a:gd name="T6" fmla="*/ 1 w 1200"/>
                      <a:gd name="T7" fmla="*/ 0 h 960"/>
                      <a:gd name="T8" fmla="*/ 1 w 1200"/>
                      <a:gd name="T9" fmla="*/ 0 h 960"/>
                      <a:gd name="T10" fmla="*/ 1 w 1200"/>
                      <a:gd name="T11" fmla="*/ 0 h 960"/>
                      <a:gd name="T12" fmla="*/ 1 w 1200"/>
                      <a:gd name="T13" fmla="*/ 0 h 960"/>
                      <a:gd name="T14" fmla="*/ 1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5" name="Oval 78">
                    <a:extLst>
                      <a:ext uri="{FF2B5EF4-FFF2-40B4-BE49-F238E27FC236}">
                        <a16:creationId xmlns:a16="http://schemas.microsoft.com/office/drawing/2014/main" id="{B5269746-2F12-45E8-8133-7A9F6448C340}"/>
                      </a:ext>
                    </a:extLst>
                  </p:cNvPr>
                  <p:cNvSpPr>
                    <a:spLocks noChangeArrowheads="1"/>
                  </p:cNvSpPr>
                  <p:nvPr/>
                </p:nvSpPr>
                <p:spPr bwMode="auto">
                  <a:xfrm>
                    <a:off x="1682" y="2600"/>
                    <a:ext cx="124"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96" name="Line 79">
                    <a:extLst>
                      <a:ext uri="{FF2B5EF4-FFF2-40B4-BE49-F238E27FC236}">
                        <a16:creationId xmlns:a16="http://schemas.microsoft.com/office/drawing/2014/main" id="{DA6CEB68-E288-49B5-B557-84AAEF0D0E85}"/>
                      </a:ext>
                    </a:extLst>
                  </p:cNvPr>
                  <p:cNvSpPr>
                    <a:spLocks noChangeShapeType="1"/>
                  </p:cNvSpPr>
                  <p:nvPr/>
                </p:nvSpPr>
                <p:spPr bwMode="auto">
                  <a:xfrm flipH="1" flipV="1">
                    <a:off x="2151" y="2230"/>
                    <a:ext cx="197" cy="2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7" name="Line 80">
                    <a:extLst>
                      <a:ext uri="{FF2B5EF4-FFF2-40B4-BE49-F238E27FC236}">
                        <a16:creationId xmlns:a16="http://schemas.microsoft.com/office/drawing/2014/main" id="{661FF5C6-71FF-4A34-8653-8AF0A313B600}"/>
                      </a:ext>
                    </a:extLst>
                  </p:cNvPr>
                  <p:cNvSpPr>
                    <a:spLocks noChangeShapeType="1"/>
                  </p:cNvSpPr>
                  <p:nvPr/>
                </p:nvSpPr>
                <p:spPr bwMode="auto">
                  <a:xfrm flipV="1">
                    <a:off x="2110" y="2200"/>
                    <a:ext cx="87" cy="6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8" name="Oval 81">
                    <a:extLst>
                      <a:ext uri="{FF2B5EF4-FFF2-40B4-BE49-F238E27FC236}">
                        <a16:creationId xmlns:a16="http://schemas.microsoft.com/office/drawing/2014/main" id="{6257427A-AE4F-41E6-94D8-82980743656E}"/>
                      </a:ext>
                    </a:extLst>
                  </p:cNvPr>
                  <p:cNvSpPr>
                    <a:spLocks noChangeArrowheads="1"/>
                  </p:cNvSpPr>
                  <p:nvPr/>
                </p:nvSpPr>
                <p:spPr bwMode="auto">
                  <a:xfrm>
                    <a:off x="2257" y="2600"/>
                    <a:ext cx="125" cy="119"/>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99" name="Group 82">
                    <a:extLst>
                      <a:ext uri="{FF2B5EF4-FFF2-40B4-BE49-F238E27FC236}">
                        <a16:creationId xmlns:a16="http://schemas.microsoft.com/office/drawing/2014/main" id="{1AD67638-453B-4AF2-9D52-CE19CEB10B30}"/>
                      </a:ext>
                    </a:extLst>
                  </p:cNvPr>
                  <p:cNvGrpSpPr>
                    <a:grpSpLocks/>
                  </p:cNvGrpSpPr>
                  <p:nvPr/>
                </p:nvGrpSpPr>
                <p:grpSpPr bwMode="auto">
                  <a:xfrm rot="-158469">
                    <a:off x="2380" y="1920"/>
                    <a:ext cx="417" cy="783"/>
                    <a:chOff x="1495" y="1405"/>
                    <a:chExt cx="613" cy="1151"/>
                  </a:xfrm>
                </p:grpSpPr>
                <p:sp>
                  <p:nvSpPr>
                    <p:cNvPr id="46200" name="Rectangle 83">
                      <a:extLst>
                        <a:ext uri="{FF2B5EF4-FFF2-40B4-BE49-F238E27FC236}">
                          <a16:creationId xmlns:a16="http://schemas.microsoft.com/office/drawing/2014/main" id="{1922E990-6C83-47A7-8492-F995CE4AE8D4}"/>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201" name="Rectangle 84">
                      <a:extLst>
                        <a:ext uri="{FF2B5EF4-FFF2-40B4-BE49-F238E27FC236}">
                          <a16:creationId xmlns:a16="http://schemas.microsoft.com/office/drawing/2014/main" id="{9F9564E2-268E-40C5-9B2F-01276D9896BA}"/>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6189" name="Group 85">
                  <a:extLst>
                    <a:ext uri="{FF2B5EF4-FFF2-40B4-BE49-F238E27FC236}">
                      <a16:creationId xmlns:a16="http://schemas.microsoft.com/office/drawing/2014/main" id="{49A0B373-7466-46F1-A6CA-B14625E9F230}"/>
                    </a:ext>
                  </a:extLst>
                </p:cNvPr>
                <p:cNvGrpSpPr>
                  <a:grpSpLocks/>
                </p:cNvGrpSpPr>
                <p:nvPr/>
              </p:nvGrpSpPr>
              <p:grpSpPr bwMode="auto">
                <a:xfrm>
                  <a:off x="3146" y="2379"/>
                  <a:ext cx="685" cy="463"/>
                  <a:chOff x="2431" y="2235"/>
                  <a:chExt cx="685" cy="463"/>
                </a:xfrm>
              </p:grpSpPr>
              <p:sp>
                <p:nvSpPr>
                  <p:cNvPr id="46190" name="Rectangle 86">
                    <a:extLst>
                      <a:ext uri="{FF2B5EF4-FFF2-40B4-BE49-F238E27FC236}">
                        <a16:creationId xmlns:a16="http://schemas.microsoft.com/office/drawing/2014/main" id="{A48D889C-CDA2-4D69-85C4-C3DB46BB71B1}"/>
                      </a:ext>
                    </a:extLst>
                  </p:cNvPr>
                  <p:cNvSpPr>
                    <a:spLocks noChangeArrowheads="1"/>
                  </p:cNvSpPr>
                  <p:nvPr/>
                </p:nvSpPr>
                <p:spPr bwMode="auto">
                  <a:xfrm rot="-159116">
                    <a:off x="2495" y="2235"/>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91" name="Freeform 87" descr="Oak">
                    <a:extLst>
                      <a:ext uri="{FF2B5EF4-FFF2-40B4-BE49-F238E27FC236}">
                        <a16:creationId xmlns:a16="http://schemas.microsoft.com/office/drawing/2014/main" id="{6CECFFF1-6CDC-4E7D-96DC-4FEC0DF1717D}"/>
                      </a:ext>
                    </a:extLst>
                  </p:cNvPr>
                  <p:cNvSpPr>
                    <a:spLocks/>
                  </p:cNvSpPr>
                  <p:nvPr/>
                </p:nvSpPr>
                <p:spPr bwMode="auto">
                  <a:xfrm rot="-159116">
                    <a:off x="2431" y="264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181" name="Group 88">
                <a:extLst>
                  <a:ext uri="{FF2B5EF4-FFF2-40B4-BE49-F238E27FC236}">
                    <a16:creationId xmlns:a16="http://schemas.microsoft.com/office/drawing/2014/main" id="{1B66399C-603A-4542-A46E-B28276D54B92}"/>
                  </a:ext>
                </a:extLst>
              </p:cNvPr>
              <p:cNvGrpSpPr>
                <a:grpSpLocks/>
              </p:cNvGrpSpPr>
              <p:nvPr/>
            </p:nvGrpSpPr>
            <p:grpSpPr bwMode="auto">
              <a:xfrm>
                <a:off x="3038" y="2460"/>
                <a:ext cx="202" cy="199"/>
                <a:chOff x="672" y="3552"/>
                <a:chExt cx="240" cy="240"/>
              </a:xfrm>
            </p:grpSpPr>
            <p:sp>
              <p:nvSpPr>
                <p:cNvPr id="46183" name="Oval 89">
                  <a:extLst>
                    <a:ext uri="{FF2B5EF4-FFF2-40B4-BE49-F238E27FC236}">
                      <a16:creationId xmlns:a16="http://schemas.microsoft.com/office/drawing/2014/main" id="{6BF74DA4-A850-4F6D-B486-3DAF950CB78C}"/>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84" name="Group 90">
                  <a:extLst>
                    <a:ext uri="{FF2B5EF4-FFF2-40B4-BE49-F238E27FC236}">
                      <a16:creationId xmlns:a16="http://schemas.microsoft.com/office/drawing/2014/main" id="{6997E125-E55D-41A0-8337-31846AD4AFA9}"/>
                    </a:ext>
                  </a:extLst>
                </p:cNvPr>
                <p:cNvGrpSpPr>
                  <a:grpSpLocks/>
                </p:cNvGrpSpPr>
                <p:nvPr/>
              </p:nvGrpSpPr>
              <p:grpSpPr bwMode="auto">
                <a:xfrm>
                  <a:off x="699" y="3576"/>
                  <a:ext cx="187" cy="192"/>
                  <a:chOff x="833" y="1087"/>
                  <a:chExt cx="263" cy="254"/>
                </a:xfrm>
              </p:grpSpPr>
              <p:sp>
                <p:nvSpPr>
                  <p:cNvPr id="46185" name="AutoShape 91">
                    <a:extLst>
                      <a:ext uri="{FF2B5EF4-FFF2-40B4-BE49-F238E27FC236}">
                        <a16:creationId xmlns:a16="http://schemas.microsoft.com/office/drawing/2014/main" id="{828C7E0F-5501-44FB-B10C-B545EE567E21}"/>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86" name="AutoShape 92">
                    <a:extLst>
                      <a:ext uri="{FF2B5EF4-FFF2-40B4-BE49-F238E27FC236}">
                        <a16:creationId xmlns:a16="http://schemas.microsoft.com/office/drawing/2014/main" id="{39FE3721-4FB5-4672-8861-1820C694FB6A}"/>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87" name="Oval 93">
                    <a:extLst>
                      <a:ext uri="{FF2B5EF4-FFF2-40B4-BE49-F238E27FC236}">
                        <a16:creationId xmlns:a16="http://schemas.microsoft.com/office/drawing/2014/main" id="{1ABF4786-5069-45A9-9CA4-1901936F9622}"/>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6182" name="Line 94">
                <a:extLst>
                  <a:ext uri="{FF2B5EF4-FFF2-40B4-BE49-F238E27FC236}">
                    <a16:creationId xmlns:a16="http://schemas.microsoft.com/office/drawing/2014/main" id="{F2C5D44C-2DAB-4B8C-9E90-4C04D6589E5A}"/>
                  </a:ext>
                </a:extLst>
              </p:cNvPr>
              <p:cNvSpPr>
                <a:spLocks noChangeShapeType="1"/>
              </p:cNvSpPr>
              <p:nvPr/>
            </p:nvSpPr>
            <p:spPr bwMode="auto">
              <a:xfrm flipV="1">
                <a:off x="3411" y="2537"/>
                <a:ext cx="278" cy="6"/>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087" name="Group 95">
            <a:extLst>
              <a:ext uri="{FF2B5EF4-FFF2-40B4-BE49-F238E27FC236}">
                <a16:creationId xmlns:a16="http://schemas.microsoft.com/office/drawing/2014/main" id="{33414DEF-F9EA-4815-9F3B-A1226A45BB19}"/>
              </a:ext>
            </a:extLst>
          </p:cNvPr>
          <p:cNvGrpSpPr>
            <a:grpSpLocks/>
          </p:cNvGrpSpPr>
          <p:nvPr/>
        </p:nvGrpSpPr>
        <p:grpSpPr bwMode="auto">
          <a:xfrm>
            <a:off x="295275" y="1489075"/>
            <a:ext cx="6323013" cy="1304925"/>
            <a:chOff x="186" y="938"/>
            <a:chExt cx="3983" cy="822"/>
          </a:xfrm>
        </p:grpSpPr>
        <p:sp>
          <p:nvSpPr>
            <p:cNvPr id="46133" name="Line 96">
              <a:extLst>
                <a:ext uri="{FF2B5EF4-FFF2-40B4-BE49-F238E27FC236}">
                  <a16:creationId xmlns:a16="http://schemas.microsoft.com/office/drawing/2014/main" id="{DBA57B08-7D41-4E25-AAC4-288FCABF3367}"/>
                </a:ext>
              </a:extLst>
            </p:cNvPr>
            <p:cNvSpPr>
              <a:spLocks noChangeShapeType="1"/>
            </p:cNvSpPr>
            <p:nvPr/>
          </p:nvSpPr>
          <p:spPr bwMode="auto">
            <a:xfrm flipV="1">
              <a:off x="186" y="1754"/>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34" name="Group 97">
              <a:extLst>
                <a:ext uri="{FF2B5EF4-FFF2-40B4-BE49-F238E27FC236}">
                  <a16:creationId xmlns:a16="http://schemas.microsoft.com/office/drawing/2014/main" id="{7D66791E-FDD1-4FAA-ABE1-DED484097258}"/>
                </a:ext>
              </a:extLst>
            </p:cNvPr>
            <p:cNvGrpSpPr>
              <a:grpSpLocks/>
            </p:cNvGrpSpPr>
            <p:nvPr/>
          </p:nvGrpSpPr>
          <p:grpSpPr bwMode="auto">
            <a:xfrm>
              <a:off x="271" y="1156"/>
              <a:ext cx="1679" cy="598"/>
              <a:chOff x="325" y="986"/>
              <a:chExt cx="1679" cy="598"/>
            </a:xfrm>
          </p:grpSpPr>
          <p:sp>
            <p:nvSpPr>
              <p:cNvPr id="46158" name="AutoShape 98">
                <a:extLst>
                  <a:ext uri="{FF2B5EF4-FFF2-40B4-BE49-F238E27FC236}">
                    <a16:creationId xmlns:a16="http://schemas.microsoft.com/office/drawing/2014/main" id="{DB457DDB-8F18-483F-B07D-62A72FAA6356}"/>
                  </a:ext>
                </a:extLst>
              </p:cNvPr>
              <p:cNvSpPr>
                <a:spLocks noChangeArrowheads="1"/>
              </p:cNvSpPr>
              <p:nvPr/>
            </p:nvSpPr>
            <p:spPr bwMode="auto">
              <a:xfrm>
                <a:off x="1011" y="1429"/>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59" name="Line 99">
                <a:extLst>
                  <a:ext uri="{FF2B5EF4-FFF2-40B4-BE49-F238E27FC236}">
                    <a16:creationId xmlns:a16="http://schemas.microsoft.com/office/drawing/2014/main" id="{C976B6B5-BAA7-4778-8FDF-9155898ED6BD}"/>
                  </a:ext>
                </a:extLst>
              </p:cNvPr>
              <p:cNvSpPr>
                <a:spLocks noChangeShapeType="1"/>
              </p:cNvSpPr>
              <p:nvPr/>
            </p:nvSpPr>
            <p:spPr bwMode="auto">
              <a:xfrm rot="20892713" flipV="1">
                <a:off x="338" y="1386"/>
                <a:ext cx="1666"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6160" name="Group 100">
                <a:extLst>
                  <a:ext uri="{FF2B5EF4-FFF2-40B4-BE49-F238E27FC236}">
                    <a16:creationId xmlns:a16="http://schemas.microsoft.com/office/drawing/2014/main" id="{AC789E12-609F-4C8A-A705-5201DB42ACFB}"/>
                  </a:ext>
                </a:extLst>
              </p:cNvPr>
              <p:cNvGrpSpPr>
                <a:grpSpLocks/>
              </p:cNvGrpSpPr>
              <p:nvPr/>
            </p:nvGrpSpPr>
            <p:grpSpPr bwMode="auto">
              <a:xfrm>
                <a:off x="325" y="1257"/>
                <a:ext cx="222" cy="251"/>
                <a:chOff x="562" y="785"/>
                <a:chExt cx="222" cy="251"/>
              </a:xfrm>
            </p:grpSpPr>
            <p:sp>
              <p:nvSpPr>
                <p:cNvPr id="46170" name="Rectangle 101">
                  <a:extLst>
                    <a:ext uri="{FF2B5EF4-FFF2-40B4-BE49-F238E27FC236}">
                      <a16:creationId xmlns:a16="http://schemas.microsoft.com/office/drawing/2014/main" id="{EA79B209-64AE-4CB9-BE2F-BD21137FE298}"/>
                    </a:ext>
                  </a:extLst>
                </p:cNvPr>
                <p:cNvSpPr>
                  <a:spLocks noChangeArrowheads="1"/>
                </p:cNvSpPr>
                <p:nvPr/>
              </p:nvSpPr>
              <p:spPr bwMode="auto">
                <a:xfrm rot="-707287">
                  <a:off x="562" y="785"/>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71" name="Group 102">
                  <a:extLst>
                    <a:ext uri="{FF2B5EF4-FFF2-40B4-BE49-F238E27FC236}">
                      <a16:creationId xmlns:a16="http://schemas.microsoft.com/office/drawing/2014/main" id="{5A37E9F6-CF72-4EE9-A783-F52F82DBE45A}"/>
                    </a:ext>
                  </a:extLst>
                </p:cNvPr>
                <p:cNvGrpSpPr>
                  <a:grpSpLocks/>
                </p:cNvGrpSpPr>
                <p:nvPr/>
              </p:nvGrpSpPr>
              <p:grpSpPr bwMode="auto">
                <a:xfrm>
                  <a:off x="632" y="877"/>
                  <a:ext cx="96" cy="95"/>
                  <a:chOff x="672" y="3552"/>
                  <a:chExt cx="240" cy="240"/>
                </a:xfrm>
              </p:grpSpPr>
              <p:sp>
                <p:nvSpPr>
                  <p:cNvPr id="46172" name="Oval 103">
                    <a:extLst>
                      <a:ext uri="{FF2B5EF4-FFF2-40B4-BE49-F238E27FC236}">
                        <a16:creationId xmlns:a16="http://schemas.microsoft.com/office/drawing/2014/main" id="{7C3D345B-E285-412B-B7A6-38C75580B26F}"/>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73" name="Group 104">
                    <a:extLst>
                      <a:ext uri="{FF2B5EF4-FFF2-40B4-BE49-F238E27FC236}">
                        <a16:creationId xmlns:a16="http://schemas.microsoft.com/office/drawing/2014/main" id="{77C44B52-DF12-45A1-95C5-B14DB996FCA5}"/>
                      </a:ext>
                    </a:extLst>
                  </p:cNvPr>
                  <p:cNvGrpSpPr>
                    <a:grpSpLocks/>
                  </p:cNvGrpSpPr>
                  <p:nvPr/>
                </p:nvGrpSpPr>
                <p:grpSpPr bwMode="auto">
                  <a:xfrm>
                    <a:off x="699" y="3576"/>
                    <a:ext cx="187" cy="192"/>
                    <a:chOff x="833" y="1087"/>
                    <a:chExt cx="263" cy="254"/>
                  </a:xfrm>
                </p:grpSpPr>
                <p:sp>
                  <p:nvSpPr>
                    <p:cNvPr id="46174" name="AutoShape 105">
                      <a:extLst>
                        <a:ext uri="{FF2B5EF4-FFF2-40B4-BE49-F238E27FC236}">
                          <a16:creationId xmlns:a16="http://schemas.microsoft.com/office/drawing/2014/main" id="{38BD169F-9172-4A43-9910-B55E801FFC9F}"/>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75" name="AutoShape 106">
                      <a:extLst>
                        <a:ext uri="{FF2B5EF4-FFF2-40B4-BE49-F238E27FC236}">
                          <a16:creationId xmlns:a16="http://schemas.microsoft.com/office/drawing/2014/main" id="{52CD3BFB-62EF-41A7-A0D1-040E1DCB475D}"/>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76" name="Oval 107">
                      <a:extLst>
                        <a:ext uri="{FF2B5EF4-FFF2-40B4-BE49-F238E27FC236}">
                          <a16:creationId xmlns:a16="http://schemas.microsoft.com/office/drawing/2014/main" id="{343AF334-6D97-4FA5-987F-4F7BB3D052B0}"/>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6161" name="Group 108">
                <a:extLst>
                  <a:ext uri="{FF2B5EF4-FFF2-40B4-BE49-F238E27FC236}">
                    <a16:creationId xmlns:a16="http://schemas.microsoft.com/office/drawing/2014/main" id="{84891E91-D5DF-4A38-823C-A114BA95759A}"/>
                  </a:ext>
                </a:extLst>
              </p:cNvPr>
              <p:cNvGrpSpPr>
                <a:grpSpLocks/>
              </p:cNvGrpSpPr>
              <p:nvPr/>
            </p:nvGrpSpPr>
            <p:grpSpPr bwMode="auto">
              <a:xfrm>
                <a:off x="1079" y="986"/>
                <a:ext cx="311" cy="351"/>
                <a:chOff x="1316" y="514"/>
                <a:chExt cx="311" cy="351"/>
              </a:xfrm>
            </p:grpSpPr>
            <p:sp>
              <p:nvSpPr>
                <p:cNvPr id="46163" name="Rectangle 109">
                  <a:extLst>
                    <a:ext uri="{FF2B5EF4-FFF2-40B4-BE49-F238E27FC236}">
                      <a16:creationId xmlns:a16="http://schemas.microsoft.com/office/drawing/2014/main" id="{BDB158F0-2C20-43D9-9CB4-3BE3F7C4BA07}"/>
                    </a:ext>
                  </a:extLst>
                </p:cNvPr>
                <p:cNvSpPr>
                  <a:spLocks noChangeArrowheads="1"/>
                </p:cNvSpPr>
                <p:nvPr/>
              </p:nvSpPr>
              <p:spPr bwMode="auto">
                <a:xfrm rot="-707287">
                  <a:off x="1316" y="514"/>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64" name="Group 110">
                  <a:extLst>
                    <a:ext uri="{FF2B5EF4-FFF2-40B4-BE49-F238E27FC236}">
                      <a16:creationId xmlns:a16="http://schemas.microsoft.com/office/drawing/2014/main" id="{1F68C09A-21DF-4253-B290-0FD627579FC6}"/>
                    </a:ext>
                  </a:extLst>
                </p:cNvPr>
                <p:cNvGrpSpPr>
                  <a:grpSpLocks/>
                </p:cNvGrpSpPr>
                <p:nvPr/>
              </p:nvGrpSpPr>
              <p:grpSpPr bwMode="auto">
                <a:xfrm>
                  <a:off x="1424" y="641"/>
                  <a:ext cx="96" cy="95"/>
                  <a:chOff x="672" y="3552"/>
                  <a:chExt cx="240" cy="240"/>
                </a:xfrm>
              </p:grpSpPr>
              <p:sp>
                <p:nvSpPr>
                  <p:cNvPr id="46165" name="Oval 111">
                    <a:extLst>
                      <a:ext uri="{FF2B5EF4-FFF2-40B4-BE49-F238E27FC236}">
                        <a16:creationId xmlns:a16="http://schemas.microsoft.com/office/drawing/2014/main" id="{01C2D6B5-EA2C-4832-9534-09624CE76068}"/>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66" name="Group 112">
                    <a:extLst>
                      <a:ext uri="{FF2B5EF4-FFF2-40B4-BE49-F238E27FC236}">
                        <a16:creationId xmlns:a16="http://schemas.microsoft.com/office/drawing/2014/main" id="{4229AD0A-7931-413B-9FFD-A1B2432884F5}"/>
                      </a:ext>
                    </a:extLst>
                  </p:cNvPr>
                  <p:cNvGrpSpPr>
                    <a:grpSpLocks/>
                  </p:cNvGrpSpPr>
                  <p:nvPr/>
                </p:nvGrpSpPr>
                <p:grpSpPr bwMode="auto">
                  <a:xfrm>
                    <a:off x="699" y="3576"/>
                    <a:ext cx="187" cy="192"/>
                    <a:chOff x="833" y="1087"/>
                    <a:chExt cx="263" cy="254"/>
                  </a:xfrm>
                </p:grpSpPr>
                <p:sp>
                  <p:nvSpPr>
                    <p:cNvPr id="46167" name="AutoShape 113">
                      <a:extLst>
                        <a:ext uri="{FF2B5EF4-FFF2-40B4-BE49-F238E27FC236}">
                          <a16:creationId xmlns:a16="http://schemas.microsoft.com/office/drawing/2014/main" id="{98B8C683-E128-4B6A-A5B9-1F475F7ED10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68" name="AutoShape 114">
                      <a:extLst>
                        <a:ext uri="{FF2B5EF4-FFF2-40B4-BE49-F238E27FC236}">
                          <a16:creationId xmlns:a16="http://schemas.microsoft.com/office/drawing/2014/main" id="{1F19201F-3D6C-4D7E-B1AD-125DA6F6DA4C}"/>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69" name="Oval 115">
                      <a:extLst>
                        <a:ext uri="{FF2B5EF4-FFF2-40B4-BE49-F238E27FC236}">
                          <a16:creationId xmlns:a16="http://schemas.microsoft.com/office/drawing/2014/main" id="{B3CA3842-D6BA-4EE2-B847-697E943B130D}"/>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6162" name="Line 116">
                <a:extLst>
                  <a:ext uri="{FF2B5EF4-FFF2-40B4-BE49-F238E27FC236}">
                    <a16:creationId xmlns:a16="http://schemas.microsoft.com/office/drawing/2014/main" id="{B88F5835-0FC6-4E1B-A86B-E85666749E8D}"/>
                  </a:ext>
                </a:extLst>
              </p:cNvPr>
              <p:cNvSpPr>
                <a:spLocks noChangeShapeType="1"/>
              </p:cNvSpPr>
              <p:nvPr/>
            </p:nvSpPr>
            <p:spPr bwMode="auto">
              <a:xfrm flipV="1">
                <a:off x="552" y="1184"/>
                <a:ext cx="635" cy="15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6135" name="Group 117">
              <a:extLst>
                <a:ext uri="{FF2B5EF4-FFF2-40B4-BE49-F238E27FC236}">
                  <a16:creationId xmlns:a16="http://schemas.microsoft.com/office/drawing/2014/main" id="{349C9990-1B7C-40E7-BFF7-4F055526765B}"/>
                </a:ext>
              </a:extLst>
            </p:cNvPr>
            <p:cNvGrpSpPr>
              <a:grpSpLocks/>
            </p:cNvGrpSpPr>
            <p:nvPr/>
          </p:nvGrpSpPr>
          <p:grpSpPr bwMode="auto">
            <a:xfrm>
              <a:off x="2658" y="938"/>
              <a:ext cx="1434" cy="799"/>
              <a:chOff x="2658" y="938"/>
              <a:chExt cx="1434" cy="799"/>
            </a:xfrm>
          </p:grpSpPr>
          <p:grpSp>
            <p:nvGrpSpPr>
              <p:cNvPr id="46136" name="Group 118">
                <a:extLst>
                  <a:ext uri="{FF2B5EF4-FFF2-40B4-BE49-F238E27FC236}">
                    <a16:creationId xmlns:a16="http://schemas.microsoft.com/office/drawing/2014/main" id="{4A1CCB94-EE6E-466C-AB8F-48315ACD7C77}"/>
                  </a:ext>
                </a:extLst>
              </p:cNvPr>
              <p:cNvGrpSpPr>
                <a:grpSpLocks/>
              </p:cNvGrpSpPr>
              <p:nvPr/>
            </p:nvGrpSpPr>
            <p:grpSpPr bwMode="auto">
              <a:xfrm>
                <a:off x="2658" y="938"/>
                <a:ext cx="1434" cy="799"/>
                <a:chOff x="1638" y="372"/>
                <a:chExt cx="1434" cy="799"/>
              </a:xfrm>
            </p:grpSpPr>
            <p:grpSp>
              <p:nvGrpSpPr>
                <p:cNvPr id="46144" name="Group 119">
                  <a:extLst>
                    <a:ext uri="{FF2B5EF4-FFF2-40B4-BE49-F238E27FC236}">
                      <a16:creationId xmlns:a16="http://schemas.microsoft.com/office/drawing/2014/main" id="{CD17F891-65B5-47DB-8B14-5BE42C0E7365}"/>
                    </a:ext>
                  </a:extLst>
                </p:cNvPr>
                <p:cNvGrpSpPr>
                  <a:grpSpLocks/>
                </p:cNvGrpSpPr>
                <p:nvPr/>
              </p:nvGrpSpPr>
              <p:grpSpPr bwMode="auto">
                <a:xfrm>
                  <a:off x="1638" y="372"/>
                  <a:ext cx="1115" cy="799"/>
                  <a:chOff x="1296" y="4101"/>
                  <a:chExt cx="1640" cy="1174"/>
                </a:xfrm>
              </p:grpSpPr>
              <p:sp>
                <p:nvSpPr>
                  <p:cNvPr id="46148" name="Freeform 120">
                    <a:extLst>
                      <a:ext uri="{FF2B5EF4-FFF2-40B4-BE49-F238E27FC236}">
                        <a16:creationId xmlns:a16="http://schemas.microsoft.com/office/drawing/2014/main" id="{45598F15-8EE1-4285-94E2-1D029C1859F5}"/>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Freeform 121">
                    <a:extLst>
                      <a:ext uri="{FF2B5EF4-FFF2-40B4-BE49-F238E27FC236}">
                        <a16:creationId xmlns:a16="http://schemas.microsoft.com/office/drawing/2014/main" id="{5D2CE29F-42FE-4395-89ED-8E644E8264E3}"/>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122">
                    <a:extLst>
                      <a:ext uri="{FF2B5EF4-FFF2-40B4-BE49-F238E27FC236}">
                        <a16:creationId xmlns:a16="http://schemas.microsoft.com/office/drawing/2014/main" id="{E102AB29-D2E2-4A4A-99B3-846008FD28A1}"/>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51" name="Line 123">
                    <a:extLst>
                      <a:ext uri="{FF2B5EF4-FFF2-40B4-BE49-F238E27FC236}">
                        <a16:creationId xmlns:a16="http://schemas.microsoft.com/office/drawing/2014/main" id="{F8FB276A-0839-4516-82C9-7F5ACCA932EB}"/>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Line 124">
                    <a:extLst>
                      <a:ext uri="{FF2B5EF4-FFF2-40B4-BE49-F238E27FC236}">
                        <a16:creationId xmlns:a16="http://schemas.microsoft.com/office/drawing/2014/main" id="{C0FD0266-DBF9-4A95-8BC6-F31E2ACB1B51}"/>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Oval 125">
                    <a:extLst>
                      <a:ext uri="{FF2B5EF4-FFF2-40B4-BE49-F238E27FC236}">
                        <a16:creationId xmlns:a16="http://schemas.microsoft.com/office/drawing/2014/main" id="{8EF099F4-FC07-4F42-BC51-530B7D45BA11}"/>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54" name="AutoShape 126">
                    <a:extLst>
                      <a:ext uri="{FF2B5EF4-FFF2-40B4-BE49-F238E27FC236}">
                        <a16:creationId xmlns:a16="http://schemas.microsoft.com/office/drawing/2014/main" id="{75A354BD-D736-4EBD-9FEB-D7557DBCFF75}"/>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55" name="Group 127">
                    <a:extLst>
                      <a:ext uri="{FF2B5EF4-FFF2-40B4-BE49-F238E27FC236}">
                        <a16:creationId xmlns:a16="http://schemas.microsoft.com/office/drawing/2014/main" id="{BD202519-8010-45B6-BED6-B9992CCCF888}"/>
                      </a:ext>
                    </a:extLst>
                  </p:cNvPr>
                  <p:cNvGrpSpPr>
                    <a:grpSpLocks/>
                  </p:cNvGrpSpPr>
                  <p:nvPr/>
                </p:nvGrpSpPr>
                <p:grpSpPr bwMode="auto">
                  <a:xfrm rot="-158469">
                    <a:off x="2323" y="4101"/>
                    <a:ext cx="613" cy="1151"/>
                    <a:chOff x="1495" y="1405"/>
                    <a:chExt cx="613" cy="1151"/>
                  </a:xfrm>
                </p:grpSpPr>
                <p:sp>
                  <p:nvSpPr>
                    <p:cNvPr id="46156" name="Rectangle 128">
                      <a:extLst>
                        <a:ext uri="{FF2B5EF4-FFF2-40B4-BE49-F238E27FC236}">
                          <a16:creationId xmlns:a16="http://schemas.microsoft.com/office/drawing/2014/main" id="{EC616AF8-1FD1-4961-B8BD-9ACB4D5CABC8}"/>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57" name="Rectangle 129">
                      <a:extLst>
                        <a:ext uri="{FF2B5EF4-FFF2-40B4-BE49-F238E27FC236}">
                          <a16:creationId xmlns:a16="http://schemas.microsoft.com/office/drawing/2014/main" id="{15A611D1-C2CC-49E9-BED8-ECCF4E1A4ABA}"/>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6145" name="Group 130">
                  <a:extLst>
                    <a:ext uri="{FF2B5EF4-FFF2-40B4-BE49-F238E27FC236}">
                      <a16:creationId xmlns:a16="http://schemas.microsoft.com/office/drawing/2014/main" id="{16C9ED6A-9F22-4BAA-B93A-2E31D3B76E3A}"/>
                    </a:ext>
                  </a:extLst>
                </p:cNvPr>
                <p:cNvGrpSpPr>
                  <a:grpSpLocks/>
                </p:cNvGrpSpPr>
                <p:nvPr/>
              </p:nvGrpSpPr>
              <p:grpSpPr bwMode="auto">
                <a:xfrm>
                  <a:off x="2387" y="699"/>
                  <a:ext cx="685" cy="451"/>
                  <a:chOff x="2387" y="699"/>
                  <a:chExt cx="685" cy="451"/>
                </a:xfrm>
              </p:grpSpPr>
              <p:sp>
                <p:nvSpPr>
                  <p:cNvPr id="46146" name="Rectangle 131">
                    <a:extLst>
                      <a:ext uri="{FF2B5EF4-FFF2-40B4-BE49-F238E27FC236}">
                        <a16:creationId xmlns:a16="http://schemas.microsoft.com/office/drawing/2014/main" id="{1604B11C-A2E4-4382-84EA-8172EFE75955}"/>
                      </a:ext>
                    </a:extLst>
                  </p:cNvPr>
                  <p:cNvSpPr>
                    <a:spLocks noChangeArrowheads="1"/>
                  </p:cNvSpPr>
                  <p:nvPr/>
                </p:nvSpPr>
                <p:spPr bwMode="auto">
                  <a:xfrm rot="-159116">
                    <a:off x="2409" y="699"/>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47" name="Freeform 132" descr="Oak">
                    <a:extLst>
                      <a:ext uri="{FF2B5EF4-FFF2-40B4-BE49-F238E27FC236}">
                        <a16:creationId xmlns:a16="http://schemas.microsoft.com/office/drawing/2014/main" id="{E564347C-CA27-4D0C-8FF2-9D931D7F4DE9}"/>
                      </a:ext>
                    </a:extLst>
                  </p:cNvPr>
                  <p:cNvSpPr>
                    <a:spLocks/>
                  </p:cNvSpPr>
                  <p:nvPr/>
                </p:nvSpPr>
                <p:spPr bwMode="auto">
                  <a:xfrm rot="-159116">
                    <a:off x="2387" y="1097"/>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137" name="Group 133">
                <a:extLst>
                  <a:ext uri="{FF2B5EF4-FFF2-40B4-BE49-F238E27FC236}">
                    <a16:creationId xmlns:a16="http://schemas.microsoft.com/office/drawing/2014/main" id="{5DA39EFB-C717-4E07-8B2C-A1EB3C4FCD30}"/>
                  </a:ext>
                </a:extLst>
              </p:cNvPr>
              <p:cNvGrpSpPr>
                <a:grpSpLocks/>
              </p:cNvGrpSpPr>
              <p:nvPr/>
            </p:nvGrpSpPr>
            <p:grpSpPr bwMode="auto">
              <a:xfrm>
                <a:off x="2919" y="1394"/>
                <a:ext cx="202" cy="199"/>
                <a:chOff x="672" y="3552"/>
                <a:chExt cx="240" cy="240"/>
              </a:xfrm>
            </p:grpSpPr>
            <p:sp>
              <p:nvSpPr>
                <p:cNvPr id="46139" name="Oval 134">
                  <a:extLst>
                    <a:ext uri="{FF2B5EF4-FFF2-40B4-BE49-F238E27FC236}">
                      <a16:creationId xmlns:a16="http://schemas.microsoft.com/office/drawing/2014/main" id="{9570D17F-BFE1-4B0F-8EF0-7B37C0B641E2}"/>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40" name="Group 135">
                  <a:extLst>
                    <a:ext uri="{FF2B5EF4-FFF2-40B4-BE49-F238E27FC236}">
                      <a16:creationId xmlns:a16="http://schemas.microsoft.com/office/drawing/2014/main" id="{1677AC56-3E58-4D65-8AC8-E062EF7A97C0}"/>
                    </a:ext>
                  </a:extLst>
                </p:cNvPr>
                <p:cNvGrpSpPr>
                  <a:grpSpLocks/>
                </p:cNvGrpSpPr>
                <p:nvPr/>
              </p:nvGrpSpPr>
              <p:grpSpPr bwMode="auto">
                <a:xfrm>
                  <a:off x="699" y="3576"/>
                  <a:ext cx="187" cy="192"/>
                  <a:chOff x="833" y="1087"/>
                  <a:chExt cx="263" cy="254"/>
                </a:xfrm>
              </p:grpSpPr>
              <p:sp>
                <p:nvSpPr>
                  <p:cNvPr id="46141" name="AutoShape 136">
                    <a:extLst>
                      <a:ext uri="{FF2B5EF4-FFF2-40B4-BE49-F238E27FC236}">
                        <a16:creationId xmlns:a16="http://schemas.microsoft.com/office/drawing/2014/main" id="{B75D9BE9-6CF8-4C77-B0D6-605A1624B608}"/>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42" name="AutoShape 137">
                    <a:extLst>
                      <a:ext uri="{FF2B5EF4-FFF2-40B4-BE49-F238E27FC236}">
                        <a16:creationId xmlns:a16="http://schemas.microsoft.com/office/drawing/2014/main" id="{3725BAAD-B298-47D8-AFE1-365EB5F4FE8A}"/>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43" name="Oval 138">
                    <a:extLst>
                      <a:ext uri="{FF2B5EF4-FFF2-40B4-BE49-F238E27FC236}">
                        <a16:creationId xmlns:a16="http://schemas.microsoft.com/office/drawing/2014/main" id="{48DAF131-76D2-4224-B64C-650B7326B25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6138" name="Line 139">
                <a:extLst>
                  <a:ext uri="{FF2B5EF4-FFF2-40B4-BE49-F238E27FC236}">
                    <a16:creationId xmlns:a16="http://schemas.microsoft.com/office/drawing/2014/main" id="{CF9A885E-BAB8-40D2-AA95-5F9D78E2FD5C}"/>
                  </a:ext>
                </a:extLst>
              </p:cNvPr>
              <p:cNvSpPr>
                <a:spLocks noChangeShapeType="1"/>
              </p:cNvSpPr>
              <p:nvPr/>
            </p:nvSpPr>
            <p:spPr bwMode="auto">
              <a:xfrm>
                <a:off x="3371" y="1470"/>
                <a:ext cx="253" cy="2"/>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grpSp>
        <p:nvGrpSpPr>
          <p:cNvPr id="46088" name="Group 140">
            <a:extLst>
              <a:ext uri="{FF2B5EF4-FFF2-40B4-BE49-F238E27FC236}">
                <a16:creationId xmlns:a16="http://schemas.microsoft.com/office/drawing/2014/main" id="{1AE2BEC4-F529-4D50-A2F5-73E9FBFA9926}"/>
              </a:ext>
            </a:extLst>
          </p:cNvPr>
          <p:cNvGrpSpPr>
            <a:grpSpLocks/>
          </p:cNvGrpSpPr>
          <p:nvPr/>
        </p:nvGrpSpPr>
        <p:grpSpPr bwMode="auto">
          <a:xfrm>
            <a:off x="276225" y="6527800"/>
            <a:ext cx="6323013" cy="1295400"/>
            <a:chOff x="174" y="4112"/>
            <a:chExt cx="3983" cy="816"/>
          </a:xfrm>
        </p:grpSpPr>
        <p:sp>
          <p:nvSpPr>
            <p:cNvPr id="46089" name="Line 141">
              <a:extLst>
                <a:ext uri="{FF2B5EF4-FFF2-40B4-BE49-F238E27FC236}">
                  <a16:creationId xmlns:a16="http://schemas.microsoft.com/office/drawing/2014/main" id="{855E9948-FBAE-41B1-BB07-AED89D6556A2}"/>
                </a:ext>
              </a:extLst>
            </p:cNvPr>
            <p:cNvSpPr>
              <a:spLocks noChangeShapeType="1"/>
            </p:cNvSpPr>
            <p:nvPr/>
          </p:nvSpPr>
          <p:spPr bwMode="auto">
            <a:xfrm flipV="1">
              <a:off x="174" y="4922"/>
              <a:ext cx="3983"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090" name="Group 142">
              <a:extLst>
                <a:ext uri="{FF2B5EF4-FFF2-40B4-BE49-F238E27FC236}">
                  <a16:creationId xmlns:a16="http://schemas.microsoft.com/office/drawing/2014/main" id="{7FBFA58B-C96F-4A64-8426-42ED06F64C70}"/>
                </a:ext>
              </a:extLst>
            </p:cNvPr>
            <p:cNvGrpSpPr>
              <a:grpSpLocks/>
            </p:cNvGrpSpPr>
            <p:nvPr/>
          </p:nvGrpSpPr>
          <p:grpSpPr bwMode="auto">
            <a:xfrm>
              <a:off x="270" y="4335"/>
              <a:ext cx="1666" cy="591"/>
              <a:chOff x="276" y="4813"/>
              <a:chExt cx="1666" cy="591"/>
            </a:xfrm>
          </p:grpSpPr>
          <p:sp>
            <p:nvSpPr>
              <p:cNvPr id="46114" name="Line 143">
                <a:extLst>
                  <a:ext uri="{FF2B5EF4-FFF2-40B4-BE49-F238E27FC236}">
                    <a16:creationId xmlns:a16="http://schemas.microsoft.com/office/drawing/2014/main" id="{6D285567-03B9-40F4-82DF-350B3DE89043}"/>
                  </a:ext>
                </a:extLst>
              </p:cNvPr>
              <p:cNvSpPr>
                <a:spLocks noChangeShapeType="1"/>
              </p:cNvSpPr>
              <p:nvPr/>
            </p:nvSpPr>
            <p:spPr bwMode="auto">
              <a:xfrm rot="629996" flipV="1">
                <a:off x="276" y="5221"/>
                <a:ext cx="1666" cy="1"/>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6115" name="AutoShape 144">
                <a:extLst>
                  <a:ext uri="{FF2B5EF4-FFF2-40B4-BE49-F238E27FC236}">
                    <a16:creationId xmlns:a16="http://schemas.microsoft.com/office/drawing/2014/main" id="{C779BB36-FFE9-42B0-AF18-1DE7248E963B}"/>
                  </a:ext>
                </a:extLst>
              </p:cNvPr>
              <p:cNvSpPr>
                <a:spLocks noChangeArrowheads="1"/>
              </p:cNvSpPr>
              <p:nvPr/>
            </p:nvSpPr>
            <p:spPr bwMode="auto">
              <a:xfrm>
                <a:off x="1011" y="5249"/>
                <a:ext cx="133" cy="155"/>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16" name="Group 145">
                <a:extLst>
                  <a:ext uri="{FF2B5EF4-FFF2-40B4-BE49-F238E27FC236}">
                    <a16:creationId xmlns:a16="http://schemas.microsoft.com/office/drawing/2014/main" id="{0E832F6B-37FB-4882-9B72-6C649ADC4FE4}"/>
                  </a:ext>
                </a:extLst>
              </p:cNvPr>
              <p:cNvGrpSpPr>
                <a:grpSpLocks/>
              </p:cNvGrpSpPr>
              <p:nvPr/>
            </p:nvGrpSpPr>
            <p:grpSpPr bwMode="auto">
              <a:xfrm rot="-53628">
                <a:off x="1394" y="4918"/>
                <a:ext cx="311" cy="351"/>
                <a:chOff x="1628" y="3528"/>
                <a:chExt cx="311" cy="351"/>
              </a:xfrm>
            </p:grpSpPr>
            <p:sp>
              <p:nvSpPr>
                <p:cNvPr id="46126" name="Rectangle 146">
                  <a:extLst>
                    <a:ext uri="{FF2B5EF4-FFF2-40B4-BE49-F238E27FC236}">
                      <a16:creationId xmlns:a16="http://schemas.microsoft.com/office/drawing/2014/main" id="{44E9439A-99CE-43B1-BE37-E7C294041D10}"/>
                    </a:ext>
                  </a:extLst>
                </p:cNvPr>
                <p:cNvSpPr>
                  <a:spLocks noChangeArrowheads="1"/>
                </p:cNvSpPr>
                <p:nvPr/>
              </p:nvSpPr>
              <p:spPr bwMode="auto">
                <a:xfrm rot="683624">
                  <a:off x="1628" y="3528"/>
                  <a:ext cx="311" cy="3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27" name="Group 147">
                  <a:extLst>
                    <a:ext uri="{FF2B5EF4-FFF2-40B4-BE49-F238E27FC236}">
                      <a16:creationId xmlns:a16="http://schemas.microsoft.com/office/drawing/2014/main" id="{812DB599-F500-4ACF-88F6-F671EBFF89F7}"/>
                    </a:ext>
                  </a:extLst>
                </p:cNvPr>
                <p:cNvGrpSpPr>
                  <a:grpSpLocks/>
                </p:cNvGrpSpPr>
                <p:nvPr/>
              </p:nvGrpSpPr>
              <p:grpSpPr bwMode="auto">
                <a:xfrm>
                  <a:off x="1737" y="3654"/>
                  <a:ext cx="96" cy="95"/>
                  <a:chOff x="672" y="3552"/>
                  <a:chExt cx="240" cy="240"/>
                </a:xfrm>
              </p:grpSpPr>
              <p:sp>
                <p:nvSpPr>
                  <p:cNvPr id="46128" name="Oval 148">
                    <a:extLst>
                      <a:ext uri="{FF2B5EF4-FFF2-40B4-BE49-F238E27FC236}">
                        <a16:creationId xmlns:a16="http://schemas.microsoft.com/office/drawing/2014/main" id="{4C5551BE-DDF2-4B93-877F-A275D6CE6790}"/>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29" name="Group 149">
                    <a:extLst>
                      <a:ext uri="{FF2B5EF4-FFF2-40B4-BE49-F238E27FC236}">
                        <a16:creationId xmlns:a16="http://schemas.microsoft.com/office/drawing/2014/main" id="{2F619D79-78C1-43E1-AEDE-AC6A44637CF7}"/>
                      </a:ext>
                    </a:extLst>
                  </p:cNvPr>
                  <p:cNvGrpSpPr>
                    <a:grpSpLocks/>
                  </p:cNvGrpSpPr>
                  <p:nvPr/>
                </p:nvGrpSpPr>
                <p:grpSpPr bwMode="auto">
                  <a:xfrm>
                    <a:off x="699" y="3576"/>
                    <a:ext cx="187" cy="192"/>
                    <a:chOff x="833" y="1087"/>
                    <a:chExt cx="263" cy="254"/>
                  </a:xfrm>
                </p:grpSpPr>
                <p:sp>
                  <p:nvSpPr>
                    <p:cNvPr id="46130" name="AutoShape 150">
                      <a:extLst>
                        <a:ext uri="{FF2B5EF4-FFF2-40B4-BE49-F238E27FC236}">
                          <a16:creationId xmlns:a16="http://schemas.microsoft.com/office/drawing/2014/main" id="{BAEBAAB3-D88E-49A1-B1B5-58235BE34C68}"/>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31" name="AutoShape 151">
                      <a:extLst>
                        <a:ext uri="{FF2B5EF4-FFF2-40B4-BE49-F238E27FC236}">
                          <a16:creationId xmlns:a16="http://schemas.microsoft.com/office/drawing/2014/main" id="{1965C66A-BBCC-4B3E-BC45-36B8B49D4D30}"/>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32" name="Oval 152">
                      <a:extLst>
                        <a:ext uri="{FF2B5EF4-FFF2-40B4-BE49-F238E27FC236}">
                          <a16:creationId xmlns:a16="http://schemas.microsoft.com/office/drawing/2014/main" id="{177C2C56-01F3-46FF-B1FB-DF75CC56BA6C}"/>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nvGrpSpPr>
              <p:cNvPr id="46117" name="Group 153">
                <a:extLst>
                  <a:ext uri="{FF2B5EF4-FFF2-40B4-BE49-F238E27FC236}">
                    <a16:creationId xmlns:a16="http://schemas.microsoft.com/office/drawing/2014/main" id="{02ED4D07-52C1-4BE1-8FF1-7A900F2CB53E}"/>
                  </a:ext>
                </a:extLst>
              </p:cNvPr>
              <p:cNvGrpSpPr>
                <a:grpSpLocks/>
              </p:cNvGrpSpPr>
              <p:nvPr/>
            </p:nvGrpSpPr>
            <p:grpSpPr bwMode="auto">
              <a:xfrm rot="-53628">
                <a:off x="319" y="4813"/>
                <a:ext cx="222" cy="251"/>
                <a:chOff x="721" y="3439"/>
                <a:chExt cx="222" cy="251"/>
              </a:xfrm>
            </p:grpSpPr>
            <p:sp>
              <p:nvSpPr>
                <p:cNvPr id="46119" name="Rectangle 154">
                  <a:extLst>
                    <a:ext uri="{FF2B5EF4-FFF2-40B4-BE49-F238E27FC236}">
                      <a16:creationId xmlns:a16="http://schemas.microsoft.com/office/drawing/2014/main" id="{3DCEA556-BF25-4D3D-8140-A575F888E317}"/>
                    </a:ext>
                  </a:extLst>
                </p:cNvPr>
                <p:cNvSpPr>
                  <a:spLocks noChangeArrowheads="1"/>
                </p:cNvSpPr>
                <p:nvPr/>
              </p:nvSpPr>
              <p:spPr bwMode="auto">
                <a:xfrm rot="683624">
                  <a:off x="721" y="3439"/>
                  <a:ext cx="222" cy="251"/>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20" name="Group 155">
                  <a:extLst>
                    <a:ext uri="{FF2B5EF4-FFF2-40B4-BE49-F238E27FC236}">
                      <a16:creationId xmlns:a16="http://schemas.microsoft.com/office/drawing/2014/main" id="{2B938A7D-D9D9-4141-91A4-67B62968A64E}"/>
                    </a:ext>
                  </a:extLst>
                </p:cNvPr>
                <p:cNvGrpSpPr>
                  <a:grpSpLocks/>
                </p:cNvGrpSpPr>
                <p:nvPr/>
              </p:nvGrpSpPr>
              <p:grpSpPr bwMode="auto">
                <a:xfrm>
                  <a:off x="777" y="3519"/>
                  <a:ext cx="96" cy="95"/>
                  <a:chOff x="672" y="3552"/>
                  <a:chExt cx="240" cy="240"/>
                </a:xfrm>
              </p:grpSpPr>
              <p:sp>
                <p:nvSpPr>
                  <p:cNvPr id="46121" name="Oval 156">
                    <a:extLst>
                      <a:ext uri="{FF2B5EF4-FFF2-40B4-BE49-F238E27FC236}">
                        <a16:creationId xmlns:a16="http://schemas.microsoft.com/office/drawing/2014/main" id="{46BCDFAA-95E0-4EB6-80BD-E2932BB873CE}"/>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122" name="Group 157">
                    <a:extLst>
                      <a:ext uri="{FF2B5EF4-FFF2-40B4-BE49-F238E27FC236}">
                        <a16:creationId xmlns:a16="http://schemas.microsoft.com/office/drawing/2014/main" id="{A9F6B3F5-1B95-440A-A2CD-D95CD86D97B7}"/>
                      </a:ext>
                    </a:extLst>
                  </p:cNvPr>
                  <p:cNvGrpSpPr>
                    <a:grpSpLocks/>
                  </p:cNvGrpSpPr>
                  <p:nvPr/>
                </p:nvGrpSpPr>
                <p:grpSpPr bwMode="auto">
                  <a:xfrm>
                    <a:off x="699" y="3576"/>
                    <a:ext cx="187" cy="192"/>
                    <a:chOff x="833" y="1087"/>
                    <a:chExt cx="263" cy="254"/>
                  </a:xfrm>
                </p:grpSpPr>
                <p:sp>
                  <p:nvSpPr>
                    <p:cNvPr id="46123" name="AutoShape 158">
                      <a:extLst>
                        <a:ext uri="{FF2B5EF4-FFF2-40B4-BE49-F238E27FC236}">
                          <a16:creationId xmlns:a16="http://schemas.microsoft.com/office/drawing/2014/main" id="{364F40A2-6B4A-407D-AB2A-56EED10A724F}"/>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24" name="AutoShape 159">
                      <a:extLst>
                        <a:ext uri="{FF2B5EF4-FFF2-40B4-BE49-F238E27FC236}">
                          <a16:creationId xmlns:a16="http://schemas.microsoft.com/office/drawing/2014/main" id="{F1291EB0-1592-429A-815D-B50BA70B86DB}"/>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25" name="Oval 160">
                      <a:extLst>
                        <a:ext uri="{FF2B5EF4-FFF2-40B4-BE49-F238E27FC236}">
                          <a16:creationId xmlns:a16="http://schemas.microsoft.com/office/drawing/2014/main" id="{A22FA888-FF41-40DF-98FA-D48415BBE8AD}"/>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46118" name="Line 161">
                <a:extLst>
                  <a:ext uri="{FF2B5EF4-FFF2-40B4-BE49-F238E27FC236}">
                    <a16:creationId xmlns:a16="http://schemas.microsoft.com/office/drawing/2014/main" id="{69D30D98-EAF5-4CC9-B35C-8A9CB5A346B6}"/>
                  </a:ext>
                </a:extLst>
              </p:cNvPr>
              <p:cNvSpPr>
                <a:spLocks noChangeShapeType="1"/>
              </p:cNvSpPr>
              <p:nvPr/>
            </p:nvSpPr>
            <p:spPr bwMode="auto">
              <a:xfrm>
                <a:off x="567" y="4903"/>
                <a:ext cx="921" cy="176"/>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6091" name="Group 162">
              <a:extLst>
                <a:ext uri="{FF2B5EF4-FFF2-40B4-BE49-F238E27FC236}">
                  <a16:creationId xmlns:a16="http://schemas.microsoft.com/office/drawing/2014/main" id="{08F81BA5-A5D6-4903-919A-25D414057A4F}"/>
                </a:ext>
              </a:extLst>
            </p:cNvPr>
            <p:cNvGrpSpPr>
              <a:grpSpLocks/>
            </p:cNvGrpSpPr>
            <p:nvPr/>
          </p:nvGrpSpPr>
          <p:grpSpPr bwMode="auto">
            <a:xfrm>
              <a:off x="2722" y="4112"/>
              <a:ext cx="1434" cy="799"/>
              <a:chOff x="2722" y="4112"/>
              <a:chExt cx="1434" cy="799"/>
            </a:xfrm>
          </p:grpSpPr>
          <p:grpSp>
            <p:nvGrpSpPr>
              <p:cNvPr id="46092" name="Group 163">
                <a:extLst>
                  <a:ext uri="{FF2B5EF4-FFF2-40B4-BE49-F238E27FC236}">
                    <a16:creationId xmlns:a16="http://schemas.microsoft.com/office/drawing/2014/main" id="{8B6AD800-DA00-4D72-BEEE-1836F1C6A006}"/>
                  </a:ext>
                </a:extLst>
              </p:cNvPr>
              <p:cNvGrpSpPr>
                <a:grpSpLocks/>
              </p:cNvGrpSpPr>
              <p:nvPr/>
            </p:nvGrpSpPr>
            <p:grpSpPr bwMode="auto">
              <a:xfrm rot="252919">
                <a:off x="2722" y="4112"/>
                <a:ext cx="1434" cy="799"/>
                <a:chOff x="1778" y="4560"/>
                <a:chExt cx="1434" cy="799"/>
              </a:xfrm>
            </p:grpSpPr>
            <p:grpSp>
              <p:nvGrpSpPr>
                <p:cNvPr id="46100" name="Group 164">
                  <a:extLst>
                    <a:ext uri="{FF2B5EF4-FFF2-40B4-BE49-F238E27FC236}">
                      <a16:creationId xmlns:a16="http://schemas.microsoft.com/office/drawing/2014/main" id="{4867D98F-FA49-4A2D-B6E9-FC7527DDF586}"/>
                    </a:ext>
                  </a:extLst>
                </p:cNvPr>
                <p:cNvGrpSpPr>
                  <a:grpSpLocks/>
                </p:cNvGrpSpPr>
                <p:nvPr/>
              </p:nvGrpSpPr>
              <p:grpSpPr bwMode="auto">
                <a:xfrm>
                  <a:off x="1778" y="4560"/>
                  <a:ext cx="1115" cy="799"/>
                  <a:chOff x="1296" y="4101"/>
                  <a:chExt cx="1640" cy="1174"/>
                </a:xfrm>
              </p:grpSpPr>
              <p:sp>
                <p:nvSpPr>
                  <p:cNvPr id="46104" name="Freeform 165">
                    <a:extLst>
                      <a:ext uri="{FF2B5EF4-FFF2-40B4-BE49-F238E27FC236}">
                        <a16:creationId xmlns:a16="http://schemas.microsoft.com/office/drawing/2014/main" id="{19A854E3-7A69-46C5-A44B-8D353E508B25}"/>
                      </a:ext>
                    </a:extLst>
                  </p:cNvPr>
                  <p:cNvSpPr>
                    <a:spLocks/>
                  </p:cNvSpPr>
                  <p:nvPr/>
                </p:nvSpPr>
                <p:spPr bwMode="auto">
                  <a:xfrm>
                    <a:off x="1296" y="4709"/>
                    <a:ext cx="1060" cy="492"/>
                  </a:xfrm>
                  <a:custGeom>
                    <a:avLst/>
                    <a:gdLst>
                      <a:gd name="T0" fmla="*/ 0 w 1392"/>
                      <a:gd name="T1" fmla="*/ 4 h 672"/>
                      <a:gd name="T2" fmla="*/ 0 w 1392"/>
                      <a:gd name="T3" fmla="*/ 0 h 672"/>
                      <a:gd name="T4" fmla="*/ 2 w 1392"/>
                      <a:gd name="T5" fmla="*/ 0 h 672"/>
                      <a:gd name="T6" fmla="*/ 2 w 1392"/>
                      <a:gd name="T7" fmla="*/ 1 h 672"/>
                      <a:gd name="T8" fmla="*/ 9 w 1392"/>
                      <a:gd name="T9" fmla="*/ 1 h 672"/>
                      <a:gd name="T10" fmla="*/ 11 w 1392"/>
                      <a:gd name="T11" fmla="*/ 2 h 672"/>
                      <a:gd name="T12" fmla="*/ 16 w 1392"/>
                      <a:gd name="T13" fmla="*/ 2 h 672"/>
                      <a:gd name="T14" fmla="*/ 18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Freeform 166">
                    <a:extLst>
                      <a:ext uri="{FF2B5EF4-FFF2-40B4-BE49-F238E27FC236}">
                        <a16:creationId xmlns:a16="http://schemas.microsoft.com/office/drawing/2014/main" id="{9A9540AD-7A42-4A5F-A725-3CE8C669D43B}"/>
                      </a:ext>
                    </a:extLst>
                  </p:cNvPr>
                  <p:cNvSpPr>
                    <a:spLocks/>
                  </p:cNvSpPr>
                  <p:nvPr/>
                </p:nvSpPr>
                <p:spPr bwMode="auto">
                  <a:xfrm>
                    <a:off x="1369" y="4222"/>
                    <a:ext cx="914" cy="702"/>
                  </a:xfrm>
                  <a:custGeom>
                    <a:avLst/>
                    <a:gdLst>
                      <a:gd name="T0" fmla="*/ 0 w 1200"/>
                      <a:gd name="T1" fmla="*/ 4 h 960"/>
                      <a:gd name="T2" fmla="*/ 2 w 1200"/>
                      <a:gd name="T3" fmla="*/ 0 h 960"/>
                      <a:gd name="T4" fmla="*/ 11 w 1200"/>
                      <a:gd name="T5" fmla="*/ 0 h 960"/>
                      <a:gd name="T6" fmla="*/ 16 w 1200"/>
                      <a:gd name="T7" fmla="*/ 7 h 960"/>
                      <a:gd name="T8" fmla="*/ 9 w 1200"/>
                      <a:gd name="T9" fmla="*/ 7 h 960"/>
                      <a:gd name="T10" fmla="*/ 8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Oval 167">
                    <a:extLst>
                      <a:ext uri="{FF2B5EF4-FFF2-40B4-BE49-F238E27FC236}">
                        <a16:creationId xmlns:a16="http://schemas.microsoft.com/office/drawing/2014/main" id="{5B31FAF9-7500-4533-9A60-891767F8DD39}"/>
                      </a:ext>
                    </a:extLst>
                  </p:cNvPr>
                  <p:cNvSpPr>
                    <a:spLocks noChangeArrowheads="1"/>
                  </p:cNvSpPr>
                  <p:nvPr/>
                </p:nvSpPr>
                <p:spPr bwMode="auto">
                  <a:xfrm>
                    <a:off x="1296"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07" name="Line 168">
                    <a:extLst>
                      <a:ext uri="{FF2B5EF4-FFF2-40B4-BE49-F238E27FC236}">
                        <a16:creationId xmlns:a16="http://schemas.microsoft.com/office/drawing/2014/main" id="{88000881-3673-45BC-B6CC-AA0D6B47CD14}"/>
                      </a:ext>
                    </a:extLst>
                  </p:cNvPr>
                  <p:cNvSpPr>
                    <a:spLocks noChangeShapeType="1"/>
                  </p:cNvSpPr>
                  <p:nvPr/>
                </p:nvSpPr>
                <p:spPr bwMode="auto">
                  <a:xfrm flipH="1" flipV="1">
                    <a:off x="1986" y="4556"/>
                    <a:ext cx="289" cy="36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Line 169">
                    <a:extLst>
                      <a:ext uri="{FF2B5EF4-FFF2-40B4-BE49-F238E27FC236}">
                        <a16:creationId xmlns:a16="http://schemas.microsoft.com/office/drawing/2014/main" id="{A8947986-1FD4-45E6-92A0-B466935CCC5E}"/>
                      </a:ext>
                    </a:extLst>
                  </p:cNvPr>
                  <p:cNvSpPr>
                    <a:spLocks noChangeShapeType="1"/>
                  </p:cNvSpPr>
                  <p:nvPr/>
                </p:nvSpPr>
                <p:spPr bwMode="auto">
                  <a:xfrm flipV="1">
                    <a:off x="1925" y="4513"/>
                    <a:ext cx="129"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Oval 170">
                    <a:extLst>
                      <a:ext uri="{FF2B5EF4-FFF2-40B4-BE49-F238E27FC236}">
                        <a16:creationId xmlns:a16="http://schemas.microsoft.com/office/drawing/2014/main" id="{53A44E8A-A89E-4F64-98D1-6FC722BF681E}"/>
                      </a:ext>
                    </a:extLst>
                  </p:cNvPr>
                  <p:cNvSpPr>
                    <a:spLocks noChangeArrowheads="1"/>
                  </p:cNvSpPr>
                  <p:nvPr/>
                </p:nvSpPr>
                <p:spPr bwMode="auto">
                  <a:xfrm>
                    <a:off x="2142" y="5100"/>
                    <a:ext cx="183"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10" name="AutoShape 171">
                    <a:extLst>
                      <a:ext uri="{FF2B5EF4-FFF2-40B4-BE49-F238E27FC236}">
                        <a16:creationId xmlns:a16="http://schemas.microsoft.com/office/drawing/2014/main" id="{177F0AAF-35F0-42B7-BE81-7E1E8091C600}"/>
                      </a:ext>
                    </a:extLst>
                  </p:cNvPr>
                  <p:cNvSpPr>
                    <a:spLocks noChangeArrowheads="1"/>
                  </p:cNvSpPr>
                  <p:nvPr/>
                </p:nvSpPr>
                <p:spPr bwMode="auto">
                  <a:xfrm rot="5404515">
                    <a:off x="2250" y="4115"/>
                    <a:ext cx="70"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63 w 21600"/>
                      <a:gd name="T13" fmla="*/ 5700 h 21600"/>
                      <a:gd name="T14" fmla="*/ 15737 w 21600"/>
                      <a:gd name="T15" fmla="*/ 15900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111" name="Group 172">
                    <a:extLst>
                      <a:ext uri="{FF2B5EF4-FFF2-40B4-BE49-F238E27FC236}">
                        <a16:creationId xmlns:a16="http://schemas.microsoft.com/office/drawing/2014/main" id="{82AFBA2A-F059-44F7-804E-CDA33680F3B1}"/>
                      </a:ext>
                    </a:extLst>
                  </p:cNvPr>
                  <p:cNvGrpSpPr>
                    <a:grpSpLocks/>
                  </p:cNvGrpSpPr>
                  <p:nvPr/>
                </p:nvGrpSpPr>
                <p:grpSpPr bwMode="auto">
                  <a:xfrm rot="-158469">
                    <a:off x="2323" y="4101"/>
                    <a:ext cx="613" cy="1151"/>
                    <a:chOff x="1495" y="1405"/>
                    <a:chExt cx="613" cy="1151"/>
                  </a:xfrm>
                </p:grpSpPr>
                <p:sp>
                  <p:nvSpPr>
                    <p:cNvPr id="46112" name="Rectangle 173">
                      <a:extLst>
                        <a:ext uri="{FF2B5EF4-FFF2-40B4-BE49-F238E27FC236}">
                          <a16:creationId xmlns:a16="http://schemas.microsoft.com/office/drawing/2014/main" id="{01E7D256-EC6E-4DFC-9167-9600A57A8842}"/>
                        </a:ext>
                      </a:extLst>
                    </p:cNvPr>
                    <p:cNvSpPr>
                      <a:spLocks noChangeArrowheads="1"/>
                    </p:cNvSpPr>
                    <p:nvPr/>
                  </p:nvSpPr>
                  <p:spPr bwMode="auto">
                    <a:xfrm rot="4515">
                      <a:off x="1495" y="1405"/>
                      <a:ext cx="73" cy="1083"/>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13" name="Rectangle 174">
                      <a:extLst>
                        <a:ext uri="{FF2B5EF4-FFF2-40B4-BE49-F238E27FC236}">
                          <a16:creationId xmlns:a16="http://schemas.microsoft.com/office/drawing/2014/main" id="{193C7EB9-DAF2-40EF-93E8-9ACC96187335}"/>
                        </a:ext>
                      </a:extLst>
                    </p:cNvPr>
                    <p:cNvSpPr>
                      <a:spLocks noChangeArrowheads="1"/>
                    </p:cNvSpPr>
                    <p:nvPr/>
                  </p:nvSpPr>
                  <p:spPr bwMode="auto">
                    <a:xfrm>
                      <a:off x="1532" y="2508"/>
                      <a:ext cx="576" cy="48"/>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nvGrpSpPr>
                <p:cNvPr id="46101" name="Group 175">
                  <a:extLst>
                    <a:ext uri="{FF2B5EF4-FFF2-40B4-BE49-F238E27FC236}">
                      <a16:creationId xmlns:a16="http://schemas.microsoft.com/office/drawing/2014/main" id="{73B7E39E-B242-442A-9214-D7542B951CBC}"/>
                    </a:ext>
                  </a:extLst>
                </p:cNvPr>
                <p:cNvGrpSpPr>
                  <a:grpSpLocks/>
                </p:cNvGrpSpPr>
                <p:nvPr/>
              </p:nvGrpSpPr>
              <p:grpSpPr bwMode="auto">
                <a:xfrm>
                  <a:off x="2527" y="4866"/>
                  <a:ext cx="685" cy="472"/>
                  <a:chOff x="2527" y="4866"/>
                  <a:chExt cx="685" cy="472"/>
                </a:xfrm>
              </p:grpSpPr>
              <p:sp>
                <p:nvSpPr>
                  <p:cNvPr id="46102" name="Rectangle 176">
                    <a:extLst>
                      <a:ext uri="{FF2B5EF4-FFF2-40B4-BE49-F238E27FC236}">
                        <a16:creationId xmlns:a16="http://schemas.microsoft.com/office/drawing/2014/main" id="{D77CC198-6800-4F4D-B801-285CFAC7975B}"/>
                      </a:ext>
                    </a:extLst>
                  </p:cNvPr>
                  <p:cNvSpPr>
                    <a:spLocks noChangeArrowheads="1"/>
                  </p:cNvSpPr>
                  <p:nvPr/>
                </p:nvSpPr>
                <p:spPr bwMode="auto">
                  <a:xfrm rot="-159116">
                    <a:off x="2711" y="4866"/>
                    <a:ext cx="396" cy="41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103" name="Freeform 177" descr="Oak">
                    <a:extLst>
                      <a:ext uri="{FF2B5EF4-FFF2-40B4-BE49-F238E27FC236}">
                        <a16:creationId xmlns:a16="http://schemas.microsoft.com/office/drawing/2014/main" id="{EEDA2C7E-D13C-46FE-8233-E0A529CC167C}"/>
                      </a:ext>
                    </a:extLst>
                  </p:cNvPr>
                  <p:cNvSpPr>
                    <a:spLocks/>
                  </p:cNvSpPr>
                  <p:nvPr/>
                </p:nvSpPr>
                <p:spPr bwMode="auto">
                  <a:xfrm rot="-159116">
                    <a:off x="2527" y="5285"/>
                    <a:ext cx="685" cy="53"/>
                  </a:xfrm>
                  <a:custGeom>
                    <a:avLst/>
                    <a:gdLst>
                      <a:gd name="T0" fmla="*/ 0 w 3596"/>
                      <a:gd name="T1" fmla="*/ 0 h 384"/>
                      <a:gd name="T2" fmla="*/ 0 w 3596"/>
                      <a:gd name="T3" fmla="*/ 0 h 384"/>
                      <a:gd name="T4" fmla="*/ 0 w 3596"/>
                      <a:gd name="T5" fmla="*/ 0 h 384"/>
                      <a:gd name="T6" fmla="*/ 0 w 3596"/>
                      <a:gd name="T7" fmla="*/ 0 h 384"/>
                      <a:gd name="T8" fmla="*/ 0 w 3596"/>
                      <a:gd name="T9" fmla="*/ 0 h 384"/>
                      <a:gd name="T10" fmla="*/ 0 w 3596"/>
                      <a:gd name="T11" fmla="*/ 0 h 384"/>
                      <a:gd name="T12" fmla="*/ 0 w 3596"/>
                      <a:gd name="T13" fmla="*/ 0 h 384"/>
                      <a:gd name="T14" fmla="*/ 0 w 3596"/>
                      <a:gd name="T15" fmla="*/ 0 h 384"/>
                      <a:gd name="T16" fmla="*/ 0 w 3596"/>
                      <a:gd name="T17" fmla="*/ 0 h 384"/>
                      <a:gd name="T18" fmla="*/ 0 w 3596"/>
                      <a:gd name="T19" fmla="*/ 0 h 384"/>
                      <a:gd name="T20" fmla="*/ 0 w 3596"/>
                      <a:gd name="T21" fmla="*/ 0 h 384"/>
                      <a:gd name="T22" fmla="*/ 0 w 3596"/>
                      <a:gd name="T23" fmla="*/ 0 h 384"/>
                      <a:gd name="T24" fmla="*/ 0 w 3596"/>
                      <a:gd name="T25" fmla="*/ 0 h 384"/>
                      <a:gd name="T26" fmla="*/ 0 w 3596"/>
                      <a:gd name="T27" fmla="*/ 0 h 384"/>
                      <a:gd name="T28" fmla="*/ 0 w 3596"/>
                      <a:gd name="T29" fmla="*/ 0 h 3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96" h="384">
                        <a:moveTo>
                          <a:pt x="0" y="200"/>
                        </a:moveTo>
                        <a:lnTo>
                          <a:pt x="0" y="0"/>
                        </a:lnTo>
                        <a:lnTo>
                          <a:pt x="3596" y="0"/>
                        </a:lnTo>
                        <a:lnTo>
                          <a:pt x="3596" y="384"/>
                        </a:lnTo>
                        <a:lnTo>
                          <a:pt x="3344" y="384"/>
                        </a:lnTo>
                        <a:lnTo>
                          <a:pt x="3344" y="312"/>
                        </a:lnTo>
                        <a:lnTo>
                          <a:pt x="2144" y="312"/>
                        </a:lnTo>
                        <a:lnTo>
                          <a:pt x="2140" y="380"/>
                        </a:lnTo>
                        <a:lnTo>
                          <a:pt x="1448" y="380"/>
                        </a:lnTo>
                        <a:lnTo>
                          <a:pt x="1448" y="308"/>
                        </a:lnTo>
                        <a:lnTo>
                          <a:pt x="248" y="308"/>
                        </a:lnTo>
                        <a:lnTo>
                          <a:pt x="248" y="384"/>
                        </a:lnTo>
                        <a:lnTo>
                          <a:pt x="0" y="384"/>
                        </a:lnTo>
                        <a:lnTo>
                          <a:pt x="0" y="164"/>
                        </a:lnTo>
                        <a:lnTo>
                          <a:pt x="0" y="108"/>
                        </a:lnTo>
                      </a:path>
                    </a:pathLst>
                  </a:custGeom>
                  <a:blipFill dpi="0" rotWithShape="0">
                    <a:blip r:embed="rId2"/>
                    <a:srcRect/>
                    <a:tile tx="0" ty="0" sx="100000" sy="100000" flip="none" algn="tl"/>
                  </a:blip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46093" name="Line 178">
                <a:extLst>
                  <a:ext uri="{FF2B5EF4-FFF2-40B4-BE49-F238E27FC236}">
                    <a16:creationId xmlns:a16="http://schemas.microsoft.com/office/drawing/2014/main" id="{48258A67-4933-46B0-BDD3-684E5C09CAE8}"/>
                  </a:ext>
                </a:extLst>
              </p:cNvPr>
              <p:cNvSpPr>
                <a:spLocks noChangeShapeType="1"/>
              </p:cNvSpPr>
              <p:nvPr/>
            </p:nvSpPr>
            <p:spPr bwMode="auto">
              <a:xfrm>
                <a:off x="3456" y="4658"/>
                <a:ext cx="399" cy="6"/>
              </a:xfrm>
              <a:prstGeom prst="line">
                <a:avLst/>
              </a:prstGeom>
              <a:noFill/>
              <a:ln w="28575" cap="rnd">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6094" name="Group 179">
                <a:extLst>
                  <a:ext uri="{FF2B5EF4-FFF2-40B4-BE49-F238E27FC236}">
                    <a16:creationId xmlns:a16="http://schemas.microsoft.com/office/drawing/2014/main" id="{EA943F2B-2E88-4F71-8613-0F17DB455866}"/>
                  </a:ext>
                </a:extLst>
              </p:cNvPr>
              <p:cNvGrpSpPr>
                <a:grpSpLocks/>
              </p:cNvGrpSpPr>
              <p:nvPr/>
            </p:nvGrpSpPr>
            <p:grpSpPr bwMode="auto">
              <a:xfrm>
                <a:off x="3425" y="4578"/>
                <a:ext cx="202" cy="199"/>
                <a:chOff x="672" y="3552"/>
                <a:chExt cx="240" cy="240"/>
              </a:xfrm>
            </p:grpSpPr>
            <p:sp>
              <p:nvSpPr>
                <p:cNvPr id="46095" name="Oval 180">
                  <a:extLst>
                    <a:ext uri="{FF2B5EF4-FFF2-40B4-BE49-F238E27FC236}">
                      <a16:creationId xmlns:a16="http://schemas.microsoft.com/office/drawing/2014/main" id="{9DF6F2FE-7A02-4DE1-A7C9-E33BE80BF7DF}"/>
                    </a:ext>
                  </a:extLst>
                </p:cNvPr>
                <p:cNvSpPr>
                  <a:spLocks noChangeArrowheads="1"/>
                </p:cNvSpPr>
                <p:nvPr/>
              </p:nvSpPr>
              <p:spPr bwMode="auto">
                <a:xfrm>
                  <a:off x="672" y="3552"/>
                  <a:ext cx="240" cy="240"/>
                </a:xfrm>
                <a:prstGeom prst="ellipse">
                  <a:avLst/>
                </a:pr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46096" name="Group 181">
                  <a:extLst>
                    <a:ext uri="{FF2B5EF4-FFF2-40B4-BE49-F238E27FC236}">
                      <a16:creationId xmlns:a16="http://schemas.microsoft.com/office/drawing/2014/main" id="{D49F427F-0D83-4DE7-8912-04618BA97AC6}"/>
                    </a:ext>
                  </a:extLst>
                </p:cNvPr>
                <p:cNvGrpSpPr>
                  <a:grpSpLocks/>
                </p:cNvGrpSpPr>
                <p:nvPr/>
              </p:nvGrpSpPr>
              <p:grpSpPr bwMode="auto">
                <a:xfrm>
                  <a:off x="699" y="3576"/>
                  <a:ext cx="187" cy="192"/>
                  <a:chOff x="833" y="1087"/>
                  <a:chExt cx="263" cy="254"/>
                </a:xfrm>
              </p:grpSpPr>
              <p:sp>
                <p:nvSpPr>
                  <p:cNvPr id="46097" name="AutoShape 182">
                    <a:extLst>
                      <a:ext uri="{FF2B5EF4-FFF2-40B4-BE49-F238E27FC236}">
                        <a16:creationId xmlns:a16="http://schemas.microsoft.com/office/drawing/2014/main" id="{4DEB8D39-80A0-4870-AF96-8B86073697B9}"/>
                      </a:ext>
                    </a:extLst>
                  </p:cNvPr>
                  <p:cNvSpPr>
                    <a:spLocks noChangeArrowheads="1"/>
                  </p:cNvSpPr>
                  <p:nvPr/>
                </p:nvSpPr>
                <p:spPr bwMode="auto">
                  <a:xfrm rot="-8398569">
                    <a:off x="948" y="1109"/>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098" name="AutoShape 183">
                    <a:extLst>
                      <a:ext uri="{FF2B5EF4-FFF2-40B4-BE49-F238E27FC236}">
                        <a16:creationId xmlns:a16="http://schemas.microsoft.com/office/drawing/2014/main" id="{65E80324-74B0-4D33-A7CB-B36B1B560566}"/>
                      </a:ext>
                    </a:extLst>
                  </p:cNvPr>
                  <p:cNvSpPr>
                    <a:spLocks noChangeArrowheads="1"/>
                  </p:cNvSpPr>
                  <p:nvPr/>
                </p:nvSpPr>
                <p:spPr bwMode="auto">
                  <a:xfrm rot="2407342">
                    <a:off x="873" y="1197"/>
                    <a:ext cx="117" cy="126"/>
                  </a:xfrm>
                  <a:prstGeom prst="triangle">
                    <a:avLst>
                      <a:gd name="adj" fmla="val 50000"/>
                    </a:avLst>
                  </a:prstGeom>
                  <a:solidFill>
                    <a:schemeClr val="tx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6099" name="Oval 184">
                    <a:extLst>
                      <a:ext uri="{FF2B5EF4-FFF2-40B4-BE49-F238E27FC236}">
                        <a16:creationId xmlns:a16="http://schemas.microsoft.com/office/drawing/2014/main" id="{C937733C-12AC-4101-ACC4-8AE6C8CB7284}"/>
                      </a:ext>
                    </a:extLst>
                  </p:cNvPr>
                  <p:cNvSpPr>
                    <a:spLocks noChangeArrowheads="1"/>
                  </p:cNvSpPr>
                  <p:nvPr/>
                </p:nvSpPr>
                <p:spPr bwMode="auto">
                  <a:xfrm>
                    <a:off x="833" y="1087"/>
                    <a:ext cx="263" cy="25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EA7BFFC8-FC25-4731-BF0C-99E443887E24}"/>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000"/>
              <a:t>Oregon OSHA Occupational Safety and Health Program in Spanish </a:t>
            </a:r>
          </a:p>
        </p:txBody>
      </p:sp>
      <p:sp>
        <p:nvSpPr>
          <p:cNvPr id="10243" name="Text Box 32">
            <a:extLst>
              <a:ext uri="{FF2B5EF4-FFF2-40B4-BE49-F238E27FC236}">
                <a16:creationId xmlns:a16="http://schemas.microsoft.com/office/drawing/2014/main" id="{9D443819-9A15-42EC-8E1E-76DA311D42FB}"/>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These modules are designed to be taught in 30 to 60 minutes.</a:t>
            </a:r>
            <a:endParaRPr lang="en-US" altLang="en-US"/>
          </a:p>
        </p:txBody>
      </p:sp>
      <p:grpSp>
        <p:nvGrpSpPr>
          <p:cNvPr id="10244" name="Group 35">
            <a:extLst>
              <a:ext uri="{FF2B5EF4-FFF2-40B4-BE49-F238E27FC236}">
                <a16:creationId xmlns:a16="http://schemas.microsoft.com/office/drawing/2014/main" id="{40C69B2B-AA49-4CCE-B53C-207FF9B57E54}"/>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113AF828-3C10-451E-883D-711E18DF7E53}"/>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D7A7220C-853F-477D-AB9B-BF1E167C67B7}"/>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B0B44656-B457-41F7-816E-A150A9C90324}"/>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7B9A6A0F-DA95-4D49-8EC6-9A341E565D33}"/>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4609F314-D260-4267-8286-D4F86BB98ACF}"/>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4D80F81D-8307-4C0D-8083-0457A8632A75}"/>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917F9F3A-8AEF-480E-A362-DDA3D833DB6F}"/>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049D0F16-01B4-47F6-A15A-7B32F90432AC}"/>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95E3AE89-817B-49BF-BD0E-DBE69E06FD7B}"/>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8ADA8194-44B4-4BB3-BA52-355C8B00C24C}"/>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9297F276-FF30-42F9-9E70-5E81E4087D18}"/>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8C21ABFB-5A9A-4856-A3C3-CE0703E9B616}"/>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45C11F20-CB11-4D04-841C-C74A48EB5450}"/>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7A0735C6-4A2F-4676-97DA-E3052857F1D7}"/>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6DA5D974-160F-4824-8177-D9A7207D8E0C}"/>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938030EF-1F94-48DF-96B2-923717F431D3}"/>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A5E84798-CED5-4FBB-A484-F6B6CF0B63D4}"/>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D8D1E06C-A370-4A95-8F3B-A6B1063A9A64}"/>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10C5A539-02DA-4264-9C6A-6E6BAE414477}"/>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D2EA811E-DC1D-4807-9E4A-442912C330DF}"/>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26B7B3CF-38CC-42D0-B29C-9649E2E8EE1E}"/>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49B7CF26-8BC5-4481-8C08-EB53D1CA939E}"/>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38891E22-5996-4B71-9BEA-EF9E7FFC5FEF}"/>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7D2045B2-EE17-431F-A072-3A447A5A8E19}"/>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473DF920-A254-4692-975D-2D90631E3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704239DA-C675-4F46-9C7B-5FDAE97E72D4}"/>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Note: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63">
            <a:extLst>
              <a:ext uri="{FF2B5EF4-FFF2-40B4-BE49-F238E27FC236}">
                <a16:creationId xmlns:a16="http://schemas.microsoft.com/office/drawing/2014/main" id="{F4C43C31-BE48-439B-8BE7-3C6482EAC464}"/>
              </a:ext>
            </a:extLst>
          </p:cNvPr>
          <p:cNvGrpSpPr>
            <a:grpSpLocks/>
          </p:cNvGrpSpPr>
          <p:nvPr/>
        </p:nvGrpSpPr>
        <p:grpSpPr bwMode="auto">
          <a:xfrm>
            <a:off x="53975" y="428625"/>
            <a:ext cx="6646863" cy="8247063"/>
            <a:chOff x="34" y="270"/>
            <a:chExt cx="4187" cy="5195"/>
          </a:xfrm>
        </p:grpSpPr>
        <p:grpSp>
          <p:nvGrpSpPr>
            <p:cNvPr id="47114" name="Group 49">
              <a:extLst>
                <a:ext uri="{FF2B5EF4-FFF2-40B4-BE49-F238E27FC236}">
                  <a16:creationId xmlns:a16="http://schemas.microsoft.com/office/drawing/2014/main" id="{CD431EDF-3968-47E4-AE3B-9566ECF266AA}"/>
                </a:ext>
              </a:extLst>
            </p:cNvPr>
            <p:cNvGrpSpPr>
              <a:grpSpLocks/>
            </p:cNvGrpSpPr>
            <p:nvPr/>
          </p:nvGrpSpPr>
          <p:grpSpPr bwMode="auto">
            <a:xfrm>
              <a:off x="34" y="270"/>
              <a:ext cx="4187" cy="5195"/>
              <a:chOff x="912" y="528"/>
              <a:chExt cx="2592" cy="3216"/>
            </a:xfrm>
          </p:grpSpPr>
          <p:graphicFrame>
            <p:nvGraphicFramePr>
              <p:cNvPr id="47119" name="Object 50">
                <a:extLst>
                  <a:ext uri="{FF2B5EF4-FFF2-40B4-BE49-F238E27FC236}">
                    <a16:creationId xmlns:a16="http://schemas.microsoft.com/office/drawing/2014/main" id="{514A92D2-8826-4079-8E67-5302814ACC37}"/>
                  </a:ext>
                </a:extLst>
              </p:cNvPr>
              <p:cNvGraphicFramePr>
                <a:graphicFrameLocks noChangeAspect="1"/>
              </p:cNvGraphicFramePr>
              <p:nvPr/>
            </p:nvGraphicFramePr>
            <p:xfrm>
              <a:off x="912" y="528"/>
              <a:ext cx="2592" cy="3216"/>
            </p:xfrm>
            <a:graphic>
              <a:graphicData uri="http://schemas.openxmlformats.org/presentationml/2006/ole">
                <mc:AlternateContent xmlns:mc="http://schemas.openxmlformats.org/markup-compatibility/2006">
                  <mc:Choice xmlns:v="urn:schemas-microsoft-com:vml" Requires="v">
                    <p:oleObj spid="_x0000_s47133" name="Bitmap Image" r:id="rId3" imgW="12088912" imgH="17200000" progId="Paint.Picture">
                      <p:embed/>
                    </p:oleObj>
                  </mc:Choice>
                  <mc:Fallback>
                    <p:oleObj name="Bitmap Image" r:id="rId3" imgW="12088912" imgH="17200000" progId="Paint.Picture">
                      <p:embed/>
                      <p:pic>
                        <p:nvPicPr>
                          <p:cNvPr id="0"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528"/>
                            <a:ext cx="2592" cy="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20" name="Rectangle 51">
                <a:extLst>
                  <a:ext uri="{FF2B5EF4-FFF2-40B4-BE49-F238E27FC236}">
                    <a16:creationId xmlns:a16="http://schemas.microsoft.com/office/drawing/2014/main" id="{69D3158D-F29A-4CAC-9322-4975B38835E0}"/>
                  </a:ext>
                </a:extLst>
              </p:cNvPr>
              <p:cNvSpPr>
                <a:spLocks noChangeArrowheads="1"/>
              </p:cNvSpPr>
              <p:nvPr/>
            </p:nvSpPr>
            <p:spPr bwMode="auto">
              <a:xfrm>
                <a:off x="1584" y="624"/>
                <a:ext cx="144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21" name="Rectangle 52">
                <a:extLst>
                  <a:ext uri="{FF2B5EF4-FFF2-40B4-BE49-F238E27FC236}">
                    <a16:creationId xmlns:a16="http://schemas.microsoft.com/office/drawing/2014/main" id="{FA38A700-C513-4A5B-875D-FC4844CBA493}"/>
                  </a:ext>
                </a:extLst>
              </p:cNvPr>
              <p:cNvSpPr>
                <a:spLocks noChangeArrowheads="1"/>
              </p:cNvSpPr>
              <p:nvPr/>
            </p:nvSpPr>
            <p:spPr bwMode="auto">
              <a:xfrm>
                <a:off x="2860" y="3078"/>
                <a:ext cx="346" cy="174"/>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22" name="Rectangle 53">
                <a:extLst>
                  <a:ext uri="{FF2B5EF4-FFF2-40B4-BE49-F238E27FC236}">
                    <a16:creationId xmlns:a16="http://schemas.microsoft.com/office/drawing/2014/main" id="{9C4EE917-C827-40EB-A327-9FB63B823F6C}"/>
                  </a:ext>
                </a:extLst>
              </p:cNvPr>
              <p:cNvSpPr>
                <a:spLocks noChangeArrowheads="1"/>
              </p:cNvSpPr>
              <p:nvPr/>
            </p:nvSpPr>
            <p:spPr bwMode="auto">
              <a:xfrm>
                <a:off x="2702" y="1454"/>
                <a:ext cx="440" cy="8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23" name="Rectangle 54">
                <a:extLst>
                  <a:ext uri="{FF2B5EF4-FFF2-40B4-BE49-F238E27FC236}">
                    <a16:creationId xmlns:a16="http://schemas.microsoft.com/office/drawing/2014/main" id="{955524BE-4AC1-4D4B-97D3-2110EDEDFAC6}"/>
                  </a:ext>
                </a:extLst>
              </p:cNvPr>
              <p:cNvSpPr>
                <a:spLocks noChangeArrowheads="1"/>
              </p:cNvSpPr>
              <p:nvPr/>
            </p:nvSpPr>
            <p:spPr bwMode="auto">
              <a:xfrm>
                <a:off x="1898" y="1450"/>
                <a:ext cx="334" cy="11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24" name="Rectangle 55">
                <a:extLst>
                  <a:ext uri="{FF2B5EF4-FFF2-40B4-BE49-F238E27FC236}">
                    <a16:creationId xmlns:a16="http://schemas.microsoft.com/office/drawing/2014/main" id="{F9729C8A-BCF4-4A63-9C3D-BE0DAB6D2DC4}"/>
                  </a:ext>
                </a:extLst>
              </p:cNvPr>
              <p:cNvSpPr>
                <a:spLocks noChangeArrowheads="1"/>
              </p:cNvSpPr>
              <p:nvPr/>
            </p:nvSpPr>
            <p:spPr bwMode="auto">
              <a:xfrm>
                <a:off x="1930" y="2766"/>
                <a:ext cx="328" cy="158"/>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7115" name="Rectangle 59">
              <a:extLst>
                <a:ext uri="{FF2B5EF4-FFF2-40B4-BE49-F238E27FC236}">
                  <a16:creationId xmlns:a16="http://schemas.microsoft.com/office/drawing/2014/main" id="{85B2B7F6-3C9B-46D0-80F5-CB529F58CDF7}"/>
                </a:ext>
              </a:extLst>
            </p:cNvPr>
            <p:cNvSpPr>
              <a:spLocks noChangeArrowheads="1"/>
            </p:cNvSpPr>
            <p:nvPr/>
          </p:nvSpPr>
          <p:spPr bwMode="auto">
            <a:xfrm>
              <a:off x="1418" y="3068"/>
              <a:ext cx="288" cy="24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16" name="Rectangle 60">
              <a:extLst>
                <a:ext uri="{FF2B5EF4-FFF2-40B4-BE49-F238E27FC236}">
                  <a16:creationId xmlns:a16="http://schemas.microsoft.com/office/drawing/2014/main" id="{136F6165-AFA9-456C-BC25-7181D5D5B011}"/>
                </a:ext>
              </a:extLst>
            </p:cNvPr>
            <p:cNvSpPr>
              <a:spLocks noChangeArrowheads="1"/>
            </p:cNvSpPr>
            <p:nvPr/>
          </p:nvSpPr>
          <p:spPr bwMode="auto">
            <a:xfrm>
              <a:off x="2976" y="3120"/>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17" name="Rectangle 61">
              <a:extLst>
                <a:ext uri="{FF2B5EF4-FFF2-40B4-BE49-F238E27FC236}">
                  <a16:creationId xmlns:a16="http://schemas.microsoft.com/office/drawing/2014/main" id="{E09A0854-D66F-4500-BBF7-581C10C56993}"/>
                </a:ext>
              </a:extLst>
            </p:cNvPr>
            <p:cNvSpPr>
              <a:spLocks noChangeArrowheads="1"/>
            </p:cNvSpPr>
            <p:nvPr/>
          </p:nvSpPr>
          <p:spPr bwMode="auto">
            <a:xfrm>
              <a:off x="3036" y="5202"/>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18" name="Rectangle 62">
              <a:extLst>
                <a:ext uri="{FF2B5EF4-FFF2-40B4-BE49-F238E27FC236}">
                  <a16:creationId xmlns:a16="http://schemas.microsoft.com/office/drawing/2014/main" id="{29BC19B3-5A2F-40BF-A132-8F68E8985C31}"/>
                </a:ext>
              </a:extLst>
            </p:cNvPr>
            <p:cNvSpPr>
              <a:spLocks noChangeArrowheads="1"/>
            </p:cNvSpPr>
            <p:nvPr/>
          </p:nvSpPr>
          <p:spPr bwMode="auto">
            <a:xfrm>
              <a:off x="1488" y="5232"/>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7107" name="Text Box 4">
            <a:extLst>
              <a:ext uri="{FF2B5EF4-FFF2-40B4-BE49-F238E27FC236}">
                <a16:creationId xmlns:a16="http://schemas.microsoft.com/office/drawing/2014/main" id="{5661F35F-5929-4F8D-861C-640B98CFD238}"/>
              </a:ext>
            </a:extLst>
          </p:cNvPr>
          <p:cNvSpPr txBox="1">
            <a:spLocks noChangeArrowheads="1"/>
          </p:cNvSpPr>
          <p:nvPr/>
        </p:nvSpPr>
        <p:spPr bwMode="auto">
          <a:xfrm>
            <a:off x="1219200" y="1905000"/>
            <a:ext cx="1143000" cy="30480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Normal</a:t>
            </a:r>
          </a:p>
        </p:txBody>
      </p:sp>
      <p:sp>
        <p:nvSpPr>
          <p:cNvPr id="47108" name="Text Box 5">
            <a:extLst>
              <a:ext uri="{FF2B5EF4-FFF2-40B4-BE49-F238E27FC236}">
                <a16:creationId xmlns:a16="http://schemas.microsoft.com/office/drawing/2014/main" id="{6CA52961-8D10-4796-A670-653652776ED7}"/>
              </a:ext>
            </a:extLst>
          </p:cNvPr>
          <p:cNvSpPr txBox="1">
            <a:spLocks noChangeArrowheads="1"/>
          </p:cNvSpPr>
          <p:nvPr/>
        </p:nvSpPr>
        <p:spPr bwMode="auto">
          <a:xfrm>
            <a:off x="1219200" y="5410200"/>
            <a:ext cx="1676400" cy="30480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Leaning forward</a:t>
            </a:r>
          </a:p>
        </p:txBody>
      </p:sp>
      <p:sp>
        <p:nvSpPr>
          <p:cNvPr id="47109" name="Text Box 7">
            <a:extLst>
              <a:ext uri="{FF2B5EF4-FFF2-40B4-BE49-F238E27FC236}">
                <a16:creationId xmlns:a16="http://schemas.microsoft.com/office/drawing/2014/main" id="{AA469D25-F1A5-4847-8F69-F13D756A83F2}"/>
              </a:ext>
            </a:extLst>
          </p:cNvPr>
          <p:cNvSpPr txBox="1">
            <a:spLocks noChangeArrowheads="1"/>
          </p:cNvSpPr>
          <p:nvPr/>
        </p:nvSpPr>
        <p:spPr bwMode="auto">
          <a:xfrm>
            <a:off x="4800600" y="1905000"/>
            <a:ext cx="1143000" cy="517525"/>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Leaning back</a:t>
            </a:r>
          </a:p>
        </p:txBody>
      </p:sp>
      <p:sp>
        <p:nvSpPr>
          <p:cNvPr id="47110" name="Text Box 8">
            <a:extLst>
              <a:ext uri="{FF2B5EF4-FFF2-40B4-BE49-F238E27FC236}">
                <a16:creationId xmlns:a16="http://schemas.microsoft.com/office/drawing/2014/main" id="{99E10760-1886-4E23-8E87-3C58DD845948}"/>
              </a:ext>
            </a:extLst>
          </p:cNvPr>
          <p:cNvSpPr txBox="1">
            <a:spLocks noChangeArrowheads="1"/>
          </p:cNvSpPr>
          <p:nvPr/>
        </p:nvSpPr>
        <p:spPr bwMode="auto">
          <a:xfrm>
            <a:off x="4800600" y="6934200"/>
            <a:ext cx="16764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Leaning forward</a:t>
            </a:r>
          </a:p>
        </p:txBody>
      </p:sp>
      <p:sp>
        <p:nvSpPr>
          <p:cNvPr id="47111" name="Text Box 64">
            <a:extLst>
              <a:ext uri="{FF2B5EF4-FFF2-40B4-BE49-F238E27FC236}">
                <a16:creationId xmlns:a16="http://schemas.microsoft.com/office/drawing/2014/main" id="{852D72C9-2903-4528-939F-D41F7F156718}"/>
              </a:ext>
            </a:extLst>
          </p:cNvPr>
          <p:cNvSpPr txBox="1">
            <a:spLocks noChangeArrowheads="1"/>
          </p:cNvSpPr>
          <p:nvPr/>
        </p:nvSpPr>
        <p:spPr bwMode="auto">
          <a:xfrm rot="-5400000">
            <a:off x="-175418" y="8097044"/>
            <a:ext cx="912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Bear Creek Corporation</a:t>
            </a:r>
          </a:p>
        </p:txBody>
      </p:sp>
      <p:sp>
        <p:nvSpPr>
          <p:cNvPr id="47112" name="AutoShape 57">
            <a:extLst>
              <a:ext uri="{FF2B5EF4-FFF2-40B4-BE49-F238E27FC236}">
                <a16:creationId xmlns:a16="http://schemas.microsoft.com/office/drawing/2014/main" id="{1F15561C-E54F-4245-88A8-79170F33622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7113" name="Text Box 58">
            <a:extLst>
              <a:ext uri="{FF2B5EF4-FFF2-40B4-BE49-F238E27FC236}">
                <a16:creationId xmlns:a16="http://schemas.microsoft.com/office/drawing/2014/main" id="{6444C004-51BB-4711-9216-9C02B484E13B}"/>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Stability</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9">
            <a:extLst>
              <a:ext uri="{FF2B5EF4-FFF2-40B4-BE49-F238E27FC236}">
                <a16:creationId xmlns:a16="http://schemas.microsoft.com/office/drawing/2014/main" id="{D8984800-2511-4786-A011-49D88BFC7F06}"/>
              </a:ext>
            </a:extLst>
          </p:cNvPr>
          <p:cNvGrpSpPr>
            <a:grpSpLocks/>
          </p:cNvGrpSpPr>
          <p:nvPr/>
        </p:nvGrpSpPr>
        <p:grpSpPr bwMode="auto">
          <a:xfrm>
            <a:off x="53975" y="428625"/>
            <a:ext cx="6646863" cy="8247063"/>
            <a:chOff x="34" y="270"/>
            <a:chExt cx="4187" cy="5195"/>
          </a:xfrm>
        </p:grpSpPr>
        <p:grpSp>
          <p:nvGrpSpPr>
            <p:cNvPr id="48138" name="Group 2">
              <a:extLst>
                <a:ext uri="{FF2B5EF4-FFF2-40B4-BE49-F238E27FC236}">
                  <a16:creationId xmlns:a16="http://schemas.microsoft.com/office/drawing/2014/main" id="{7EF4DE75-6DB5-458D-9357-84FB9781600B}"/>
                </a:ext>
              </a:extLst>
            </p:cNvPr>
            <p:cNvGrpSpPr>
              <a:grpSpLocks/>
            </p:cNvGrpSpPr>
            <p:nvPr/>
          </p:nvGrpSpPr>
          <p:grpSpPr bwMode="auto">
            <a:xfrm>
              <a:off x="34" y="270"/>
              <a:ext cx="4187" cy="5195"/>
              <a:chOff x="912" y="528"/>
              <a:chExt cx="2592" cy="3216"/>
            </a:xfrm>
          </p:grpSpPr>
          <p:graphicFrame>
            <p:nvGraphicFramePr>
              <p:cNvPr id="48143" name="Object 3">
                <a:extLst>
                  <a:ext uri="{FF2B5EF4-FFF2-40B4-BE49-F238E27FC236}">
                    <a16:creationId xmlns:a16="http://schemas.microsoft.com/office/drawing/2014/main" id="{9C1EC695-7AF4-44DB-932E-74EED29268E6}"/>
                  </a:ext>
                </a:extLst>
              </p:cNvPr>
              <p:cNvGraphicFramePr>
                <a:graphicFrameLocks noChangeAspect="1"/>
              </p:cNvGraphicFramePr>
              <p:nvPr/>
            </p:nvGraphicFramePr>
            <p:xfrm>
              <a:off x="912" y="528"/>
              <a:ext cx="2592" cy="3216"/>
            </p:xfrm>
            <a:graphic>
              <a:graphicData uri="http://schemas.openxmlformats.org/presentationml/2006/ole">
                <mc:AlternateContent xmlns:mc="http://schemas.openxmlformats.org/markup-compatibility/2006">
                  <mc:Choice xmlns:v="urn:schemas-microsoft-com:vml" Requires="v">
                    <p:oleObj spid="_x0000_s48157" name="Bitmap Image" r:id="rId3" imgW="12088912" imgH="17200000" progId="Paint.Picture">
                      <p:embed/>
                    </p:oleObj>
                  </mc:Choice>
                  <mc:Fallback>
                    <p:oleObj name="Bitmap Image" r:id="rId3" imgW="12088912" imgH="1720000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528"/>
                            <a:ext cx="2592" cy="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44" name="Rectangle 4">
                <a:extLst>
                  <a:ext uri="{FF2B5EF4-FFF2-40B4-BE49-F238E27FC236}">
                    <a16:creationId xmlns:a16="http://schemas.microsoft.com/office/drawing/2014/main" id="{79BEC8C6-975F-47F1-AA85-907784D01260}"/>
                  </a:ext>
                </a:extLst>
              </p:cNvPr>
              <p:cNvSpPr>
                <a:spLocks noChangeArrowheads="1"/>
              </p:cNvSpPr>
              <p:nvPr/>
            </p:nvSpPr>
            <p:spPr bwMode="auto">
              <a:xfrm>
                <a:off x="1584" y="624"/>
                <a:ext cx="144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5" name="Rectangle 5">
                <a:extLst>
                  <a:ext uri="{FF2B5EF4-FFF2-40B4-BE49-F238E27FC236}">
                    <a16:creationId xmlns:a16="http://schemas.microsoft.com/office/drawing/2014/main" id="{A293862B-ADFB-40AA-AF7D-571540D5F08C}"/>
                  </a:ext>
                </a:extLst>
              </p:cNvPr>
              <p:cNvSpPr>
                <a:spLocks noChangeArrowheads="1"/>
              </p:cNvSpPr>
              <p:nvPr/>
            </p:nvSpPr>
            <p:spPr bwMode="auto">
              <a:xfrm>
                <a:off x="2860" y="3078"/>
                <a:ext cx="346" cy="174"/>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6" name="Rectangle 6">
                <a:extLst>
                  <a:ext uri="{FF2B5EF4-FFF2-40B4-BE49-F238E27FC236}">
                    <a16:creationId xmlns:a16="http://schemas.microsoft.com/office/drawing/2014/main" id="{83EDAA92-B81A-40D6-A378-267ECB0CEAC0}"/>
                  </a:ext>
                </a:extLst>
              </p:cNvPr>
              <p:cNvSpPr>
                <a:spLocks noChangeArrowheads="1"/>
              </p:cNvSpPr>
              <p:nvPr/>
            </p:nvSpPr>
            <p:spPr bwMode="auto">
              <a:xfrm>
                <a:off x="2702" y="1454"/>
                <a:ext cx="440" cy="8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7" name="Rectangle 7">
                <a:extLst>
                  <a:ext uri="{FF2B5EF4-FFF2-40B4-BE49-F238E27FC236}">
                    <a16:creationId xmlns:a16="http://schemas.microsoft.com/office/drawing/2014/main" id="{E17A0D1B-5D43-4DF3-88B0-0F63327E03B7}"/>
                  </a:ext>
                </a:extLst>
              </p:cNvPr>
              <p:cNvSpPr>
                <a:spLocks noChangeArrowheads="1"/>
              </p:cNvSpPr>
              <p:nvPr/>
            </p:nvSpPr>
            <p:spPr bwMode="auto">
              <a:xfrm>
                <a:off x="1898" y="1450"/>
                <a:ext cx="334" cy="11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8" name="Rectangle 8">
                <a:extLst>
                  <a:ext uri="{FF2B5EF4-FFF2-40B4-BE49-F238E27FC236}">
                    <a16:creationId xmlns:a16="http://schemas.microsoft.com/office/drawing/2014/main" id="{CD41F724-AD61-4901-852F-CE73062C214F}"/>
                  </a:ext>
                </a:extLst>
              </p:cNvPr>
              <p:cNvSpPr>
                <a:spLocks noChangeArrowheads="1"/>
              </p:cNvSpPr>
              <p:nvPr/>
            </p:nvSpPr>
            <p:spPr bwMode="auto">
              <a:xfrm>
                <a:off x="1930" y="2766"/>
                <a:ext cx="328" cy="158"/>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8139" name="Rectangle 15">
              <a:extLst>
                <a:ext uri="{FF2B5EF4-FFF2-40B4-BE49-F238E27FC236}">
                  <a16:creationId xmlns:a16="http://schemas.microsoft.com/office/drawing/2014/main" id="{ED3E09A8-EA1C-4D00-A393-168ADA2FC814}"/>
                </a:ext>
              </a:extLst>
            </p:cNvPr>
            <p:cNvSpPr>
              <a:spLocks noChangeArrowheads="1"/>
            </p:cNvSpPr>
            <p:nvPr/>
          </p:nvSpPr>
          <p:spPr bwMode="auto">
            <a:xfrm>
              <a:off x="2976" y="3120"/>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0" name="Rectangle 16">
              <a:extLst>
                <a:ext uri="{FF2B5EF4-FFF2-40B4-BE49-F238E27FC236}">
                  <a16:creationId xmlns:a16="http://schemas.microsoft.com/office/drawing/2014/main" id="{7182B50D-64AE-48A5-BFA9-F4BA184AF8AC}"/>
                </a:ext>
              </a:extLst>
            </p:cNvPr>
            <p:cNvSpPr>
              <a:spLocks noChangeArrowheads="1"/>
            </p:cNvSpPr>
            <p:nvPr/>
          </p:nvSpPr>
          <p:spPr bwMode="auto">
            <a:xfrm>
              <a:off x="1440" y="3120"/>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1" name="Rectangle 17">
              <a:extLst>
                <a:ext uri="{FF2B5EF4-FFF2-40B4-BE49-F238E27FC236}">
                  <a16:creationId xmlns:a16="http://schemas.microsoft.com/office/drawing/2014/main" id="{B80EDA37-2667-43B8-AE32-7FDA6366CFD9}"/>
                </a:ext>
              </a:extLst>
            </p:cNvPr>
            <p:cNvSpPr>
              <a:spLocks noChangeArrowheads="1"/>
            </p:cNvSpPr>
            <p:nvPr/>
          </p:nvSpPr>
          <p:spPr bwMode="auto">
            <a:xfrm>
              <a:off x="1440" y="5232"/>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42" name="Rectangle 18">
              <a:extLst>
                <a:ext uri="{FF2B5EF4-FFF2-40B4-BE49-F238E27FC236}">
                  <a16:creationId xmlns:a16="http://schemas.microsoft.com/office/drawing/2014/main" id="{EE3007C2-1884-4F3D-8AF0-65BA3AF04A48}"/>
                </a:ext>
              </a:extLst>
            </p:cNvPr>
            <p:cNvSpPr>
              <a:spLocks noChangeArrowheads="1"/>
            </p:cNvSpPr>
            <p:nvPr/>
          </p:nvSpPr>
          <p:spPr bwMode="auto">
            <a:xfrm>
              <a:off x="2976" y="5232"/>
              <a:ext cx="260" cy="192"/>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8131" name="Text Box 9">
            <a:extLst>
              <a:ext uri="{FF2B5EF4-FFF2-40B4-BE49-F238E27FC236}">
                <a16:creationId xmlns:a16="http://schemas.microsoft.com/office/drawing/2014/main" id="{A1C66B1F-1C78-46E3-90EA-C9F6BE78EC18}"/>
              </a:ext>
            </a:extLst>
          </p:cNvPr>
          <p:cNvSpPr txBox="1">
            <a:spLocks noChangeArrowheads="1"/>
          </p:cNvSpPr>
          <p:nvPr/>
        </p:nvSpPr>
        <p:spPr bwMode="auto">
          <a:xfrm>
            <a:off x="1219200" y="1905000"/>
            <a:ext cx="1143000" cy="30480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Normal</a:t>
            </a:r>
          </a:p>
        </p:txBody>
      </p:sp>
      <p:sp>
        <p:nvSpPr>
          <p:cNvPr id="48132" name="Text Box 10">
            <a:extLst>
              <a:ext uri="{FF2B5EF4-FFF2-40B4-BE49-F238E27FC236}">
                <a16:creationId xmlns:a16="http://schemas.microsoft.com/office/drawing/2014/main" id="{C8FB5C24-9C78-4930-ADFD-0853E64D67CD}"/>
              </a:ext>
            </a:extLst>
          </p:cNvPr>
          <p:cNvSpPr txBox="1">
            <a:spLocks noChangeArrowheads="1"/>
          </p:cNvSpPr>
          <p:nvPr/>
        </p:nvSpPr>
        <p:spPr bwMode="auto">
          <a:xfrm>
            <a:off x="1219200" y="5410200"/>
            <a:ext cx="1676400" cy="517525"/>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Inclinado hacia enfrente</a:t>
            </a:r>
          </a:p>
        </p:txBody>
      </p:sp>
      <p:sp>
        <p:nvSpPr>
          <p:cNvPr id="48133" name="Text Box 11">
            <a:extLst>
              <a:ext uri="{FF2B5EF4-FFF2-40B4-BE49-F238E27FC236}">
                <a16:creationId xmlns:a16="http://schemas.microsoft.com/office/drawing/2014/main" id="{5E9F371B-A4BA-403D-B01D-96AA4E22EC6C}"/>
              </a:ext>
            </a:extLst>
          </p:cNvPr>
          <p:cNvSpPr txBox="1">
            <a:spLocks noChangeArrowheads="1"/>
          </p:cNvSpPr>
          <p:nvPr/>
        </p:nvSpPr>
        <p:spPr bwMode="auto">
          <a:xfrm>
            <a:off x="4800600" y="1905000"/>
            <a:ext cx="1143000" cy="517525"/>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Inclinado hacia atrás</a:t>
            </a:r>
          </a:p>
        </p:txBody>
      </p:sp>
      <p:sp>
        <p:nvSpPr>
          <p:cNvPr id="48134" name="Text Box 12">
            <a:extLst>
              <a:ext uri="{FF2B5EF4-FFF2-40B4-BE49-F238E27FC236}">
                <a16:creationId xmlns:a16="http://schemas.microsoft.com/office/drawing/2014/main" id="{EA010547-ADD6-4CC0-88C0-98F8F195781E}"/>
              </a:ext>
            </a:extLst>
          </p:cNvPr>
          <p:cNvSpPr txBox="1">
            <a:spLocks noChangeArrowheads="1"/>
          </p:cNvSpPr>
          <p:nvPr/>
        </p:nvSpPr>
        <p:spPr bwMode="auto">
          <a:xfrm>
            <a:off x="4800600" y="6934200"/>
            <a:ext cx="16764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Inclinado</a:t>
            </a:r>
          </a:p>
          <a:p>
            <a:pPr algn="ctr"/>
            <a:r>
              <a:rPr lang="en-US" altLang="en-US"/>
              <a:t>hacia enfrente</a:t>
            </a:r>
          </a:p>
        </p:txBody>
      </p:sp>
      <p:sp>
        <p:nvSpPr>
          <p:cNvPr id="48135" name="AutoShape 13">
            <a:extLst>
              <a:ext uri="{FF2B5EF4-FFF2-40B4-BE49-F238E27FC236}">
                <a16:creationId xmlns:a16="http://schemas.microsoft.com/office/drawing/2014/main" id="{B7CAD8F0-350A-4DA2-B9D6-F728C9B24B85}"/>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8136" name="Text Box 14">
            <a:extLst>
              <a:ext uri="{FF2B5EF4-FFF2-40B4-BE49-F238E27FC236}">
                <a16:creationId xmlns:a16="http://schemas.microsoft.com/office/drawing/2014/main" id="{5EAB7DA8-661F-470E-84EA-71EE6E8FF6AA}"/>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Estabilidad</a:t>
            </a:r>
            <a:endParaRPr lang="en-US" altLang="en-US" sz="2800" dirty="0"/>
          </a:p>
        </p:txBody>
      </p:sp>
      <p:sp>
        <p:nvSpPr>
          <p:cNvPr id="48137" name="Text Box 20">
            <a:extLst>
              <a:ext uri="{FF2B5EF4-FFF2-40B4-BE49-F238E27FC236}">
                <a16:creationId xmlns:a16="http://schemas.microsoft.com/office/drawing/2014/main" id="{75E57EB8-3692-4247-8B01-9DE536355B43}"/>
              </a:ext>
            </a:extLst>
          </p:cNvPr>
          <p:cNvSpPr txBox="1">
            <a:spLocks noChangeArrowheads="1"/>
          </p:cNvSpPr>
          <p:nvPr/>
        </p:nvSpPr>
        <p:spPr bwMode="auto">
          <a:xfrm rot="-5400000">
            <a:off x="-175418" y="8097044"/>
            <a:ext cx="9128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600" b="0"/>
              <a:t>Bear Creek Corporation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64">
            <a:extLst>
              <a:ext uri="{FF2B5EF4-FFF2-40B4-BE49-F238E27FC236}">
                <a16:creationId xmlns:a16="http://schemas.microsoft.com/office/drawing/2014/main" id="{5BFEDED0-A1C6-4793-9FD8-5BF1763C6355}"/>
              </a:ext>
            </a:extLst>
          </p:cNvPr>
          <p:cNvGrpSpPr>
            <a:grpSpLocks/>
          </p:cNvGrpSpPr>
          <p:nvPr/>
        </p:nvGrpSpPr>
        <p:grpSpPr bwMode="auto">
          <a:xfrm>
            <a:off x="434975" y="1300163"/>
            <a:ext cx="6021388" cy="5949950"/>
            <a:chOff x="418" y="1539"/>
            <a:chExt cx="3793" cy="3748"/>
          </a:xfrm>
        </p:grpSpPr>
        <p:grpSp>
          <p:nvGrpSpPr>
            <p:cNvPr id="49178" name="Group 232">
              <a:extLst>
                <a:ext uri="{FF2B5EF4-FFF2-40B4-BE49-F238E27FC236}">
                  <a16:creationId xmlns:a16="http://schemas.microsoft.com/office/drawing/2014/main" id="{A1DD86D4-3E55-4290-B6A2-E4F5039BF794}"/>
                </a:ext>
              </a:extLst>
            </p:cNvPr>
            <p:cNvGrpSpPr>
              <a:grpSpLocks/>
            </p:cNvGrpSpPr>
            <p:nvPr/>
          </p:nvGrpSpPr>
          <p:grpSpPr bwMode="auto">
            <a:xfrm>
              <a:off x="1763" y="1669"/>
              <a:ext cx="2448" cy="2533"/>
              <a:chOff x="1680" y="1695"/>
              <a:chExt cx="2448" cy="2533"/>
            </a:xfrm>
          </p:grpSpPr>
          <p:sp>
            <p:nvSpPr>
              <p:cNvPr id="49208" name="Text Box 125">
                <a:extLst>
                  <a:ext uri="{FF2B5EF4-FFF2-40B4-BE49-F238E27FC236}">
                    <a16:creationId xmlns:a16="http://schemas.microsoft.com/office/drawing/2014/main" id="{004CE597-D467-4480-9B3D-3E16960FCD22}"/>
                  </a:ext>
                </a:extLst>
              </p:cNvPr>
              <p:cNvSpPr txBox="1">
                <a:spLocks noChangeArrowheads="1"/>
              </p:cNvSpPr>
              <p:nvPr/>
            </p:nvSpPr>
            <p:spPr bwMode="auto">
              <a:xfrm>
                <a:off x="1680" y="3534"/>
                <a:ext cx="2448"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WITH MAX. BATT WT.</a:t>
                </a:r>
                <a:endParaRPr lang="en-US" altLang="en-US"/>
              </a:p>
            </p:txBody>
          </p:sp>
          <p:sp>
            <p:nvSpPr>
              <p:cNvPr id="49209" name="Text Box 121">
                <a:extLst>
                  <a:ext uri="{FF2B5EF4-FFF2-40B4-BE49-F238E27FC236}">
                    <a16:creationId xmlns:a16="http://schemas.microsoft.com/office/drawing/2014/main" id="{C07B5B4B-D423-4F89-B6A8-E35D7C008B89}"/>
                  </a:ext>
                </a:extLst>
              </p:cNvPr>
              <p:cNvSpPr txBox="1">
                <a:spLocks noChangeArrowheads="1"/>
              </p:cNvSpPr>
              <p:nvPr/>
            </p:nvSpPr>
            <p:spPr bwMode="auto">
              <a:xfrm>
                <a:off x="3042" y="1695"/>
                <a:ext cx="480"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TYPE</a:t>
                </a:r>
              </a:p>
            </p:txBody>
          </p:sp>
          <p:sp>
            <p:nvSpPr>
              <p:cNvPr id="49210" name="Rectangle 151">
                <a:extLst>
                  <a:ext uri="{FF2B5EF4-FFF2-40B4-BE49-F238E27FC236}">
                    <a16:creationId xmlns:a16="http://schemas.microsoft.com/office/drawing/2014/main" id="{5AA17768-90A0-4F8C-A679-9BA3E394DCEA}"/>
                  </a:ext>
                </a:extLst>
              </p:cNvPr>
              <p:cNvSpPr>
                <a:spLocks noChangeArrowheads="1"/>
              </p:cNvSpPr>
              <p:nvPr/>
            </p:nvSpPr>
            <p:spPr bwMode="auto">
              <a:xfrm>
                <a:off x="1716" y="1704"/>
                <a:ext cx="2304" cy="25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211" name="Line 152">
                <a:extLst>
                  <a:ext uri="{FF2B5EF4-FFF2-40B4-BE49-F238E27FC236}">
                    <a16:creationId xmlns:a16="http://schemas.microsoft.com/office/drawing/2014/main" id="{125226E5-E14B-4831-A521-FB242E94A259}"/>
                  </a:ext>
                </a:extLst>
              </p:cNvPr>
              <p:cNvSpPr>
                <a:spLocks noChangeShapeType="1"/>
              </p:cNvSpPr>
              <p:nvPr/>
            </p:nvSpPr>
            <p:spPr bwMode="auto">
              <a:xfrm>
                <a:off x="1710" y="1872"/>
                <a:ext cx="230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2" name="Line 153">
                <a:extLst>
                  <a:ext uri="{FF2B5EF4-FFF2-40B4-BE49-F238E27FC236}">
                    <a16:creationId xmlns:a16="http://schemas.microsoft.com/office/drawing/2014/main" id="{B8E4F5F3-99D4-4EC4-814F-97C2378866A6}"/>
                  </a:ext>
                </a:extLst>
              </p:cNvPr>
              <p:cNvSpPr>
                <a:spLocks noChangeShapeType="1"/>
              </p:cNvSpPr>
              <p:nvPr/>
            </p:nvSpPr>
            <p:spPr bwMode="auto">
              <a:xfrm>
                <a:off x="1710" y="2052"/>
                <a:ext cx="230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3" name="Line 154">
                <a:extLst>
                  <a:ext uri="{FF2B5EF4-FFF2-40B4-BE49-F238E27FC236}">
                    <a16:creationId xmlns:a16="http://schemas.microsoft.com/office/drawing/2014/main" id="{662F4BF7-54F9-462C-A36F-4A88D4FCF86B}"/>
                  </a:ext>
                </a:extLst>
              </p:cNvPr>
              <p:cNvSpPr>
                <a:spLocks noChangeShapeType="1"/>
              </p:cNvSpPr>
              <p:nvPr/>
            </p:nvSpPr>
            <p:spPr bwMode="auto">
              <a:xfrm>
                <a:off x="1728" y="2400"/>
                <a:ext cx="228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4" name="Line 155">
                <a:extLst>
                  <a:ext uri="{FF2B5EF4-FFF2-40B4-BE49-F238E27FC236}">
                    <a16:creationId xmlns:a16="http://schemas.microsoft.com/office/drawing/2014/main" id="{D14FBFDC-5CAB-4C52-8E09-38AD46B82A3C}"/>
                  </a:ext>
                </a:extLst>
              </p:cNvPr>
              <p:cNvSpPr>
                <a:spLocks noChangeShapeType="1"/>
              </p:cNvSpPr>
              <p:nvPr/>
            </p:nvSpPr>
            <p:spPr bwMode="auto">
              <a:xfrm>
                <a:off x="1718" y="2790"/>
                <a:ext cx="230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9215" name="Line 156">
                <a:extLst>
                  <a:ext uri="{FF2B5EF4-FFF2-40B4-BE49-F238E27FC236}">
                    <a16:creationId xmlns:a16="http://schemas.microsoft.com/office/drawing/2014/main" id="{F3ED4ECA-9CEB-43AD-9240-ABCC756C14F6}"/>
                  </a:ext>
                </a:extLst>
              </p:cNvPr>
              <p:cNvSpPr>
                <a:spLocks noChangeShapeType="1"/>
              </p:cNvSpPr>
              <p:nvPr/>
            </p:nvSpPr>
            <p:spPr bwMode="auto">
              <a:xfrm>
                <a:off x="3072" y="1701"/>
                <a:ext cx="0" cy="17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6" name="Text Box 122">
                <a:extLst>
                  <a:ext uri="{FF2B5EF4-FFF2-40B4-BE49-F238E27FC236}">
                    <a16:creationId xmlns:a16="http://schemas.microsoft.com/office/drawing/2014/main" id="{C94AE64E-21F2-423F-8207-29B52C3DE41D}"/>
                  </a:ext>
                </a:extLst>
              </p:cNvPr>
              <p:cNvSpPr txBox="1">
                <a:spLocks noChangeArrowheads="1"/>
              </p:cNvSpPr>
              <p:nvPr/>
            </p:nvSpPr>
            <p:spPr bwMode="auto">
              <a:xfrm>
                <a:off x="1800" y="2436"/>
                <a:ext cx="2160" cy="2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000"/>
                  <a:t>CAPACITY WITH ATTACHED LISTED ABOVE OR WITH FORKS - UPRIGHTS VERTICLE</a:t>
                </a:r>
              </a:p>
            </p:txBody>
          </p:sp>
          <p:sp>
            <p:nvSpPr>
              <p:cNvPr id="49217" name="Line 160">
                <a:extLst>
                  <a:ext uri="{FF2B5EF4-FFF2-40B4-BE49-F238E27FC236}">
                    <a16:creationId xmlns:a16="http://schemas.microsoft.com/office/drawing/2014/main" id="{B014F59B-0D17-4AED-B6B2-AAD60F2EFDD6}"/>
                  </a:ext>
                </a:extLst>
              </p:cNvPr>
              <p:cNvSpPr>
                <a:spLocks noChangeShapeType="1"/>
              </p:cNvSpPr>
              <p:nvPr/>
            </p:nvSpPr>
            <p:spPr bwMode="auto">
              <a:xfrm flipV="1">
                <a:off x="1720" y="2926"/>
                <a:ext cx="230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8" name="Line 161">
                <a:extLst>
                  <a:ext uri="{FF2B5EF4-FFF2-40B4-BE49-F238E27FC236}">
                    <a16:creationId xmlns:a16="http://schemas.microsoft.com/office/drawing/2014/main" id="{6C5CE0BB-A0FF-4356-A921-960722B7818F}"/>
                  </a:ext>
                </a:extLst>
              </p:cNvPr>
              <p:cNvSpPr>
                <a:spLocks noChangeShapeType="1"/>
              </p:cNvSpPr>
              <p:nvPr/>
            </p:nvSpPr>
            <p:spPr bwMode="auto">
              <a:xfrm flipV="1">
                <a:off x="1720" y="3062"/>
                <a:ext cx="2290"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19" name="Line 162">
                <a:extLst>
                  <a:ext uri="{FF2B5EF4-FFF2-40B4-BE49-F238E27FC236}">
                    <a16:creationId xmlns:a16="http://schemas.microsoft.com/office/drawing/2014/main" id="{BAB024C5-2659-4C91-808A-E9451393A9B4}"/>
                  </a:ext>
                </a:extLst>
              </p:cNvPr>
              <p:cNvSpPr>
                <a:spLocks noChangeShapeType="1"/>
              </p:cNvSpPr>
              <p:nvPr/>
            </p:nvSpPr>
            <p:spPr bwMode="auto">
              <a:xfrm flipV="1">
                <a:off x="1722" y="3204"/>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0" name="Line 163">
                <a:extLst>
                  <a:ext uri="{FF2B5EF4-FFF2-40B4-BE49-F238E27FC236}">
                    <a16:creationId xmlns:a16="http://schemas.microsoft.com/office/drawing/2014/main" id="{8532BA79-8559-4695-9508-559D556781E6}"/>
                  </a:ext>
                </a:extLst>
              </p:cNvPr>
              <p:cNvSpPr>
                <a:spLocks noChangeShapeType="1"/>
              </p:cNvSpPr>
              <p:nvPr/>
            </p:nvSpPr>
            <p:spPr bwMode="auto">
              <a:xfrm flipH="1">
                <a:off x="2252" y="2790"/>
                <a:ext cx="2" cy="55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1" name="Line 164">
                <a:extLst>
                  <a:ext uri="{FF2B5EF4-FFF2-40B4-BE49-F238E27FC236}">
                    <a16:creationId xmlns:a16="http://schemas.microsoft.com/office/drawing/2014/main" id="{896DB20D-D529-4C70-9991-004EF119027B}"/>
                  </a:ext>
                </a:extLst>
              </p:cNvPr>
              <p:cNvSpPr>
                <a:spLocks noChangeShapeType="1"/>
              </p:cNvSpPr>
              <p:nvPr/>
            </p:nvSpPr>
            <p:spPr bwMode="auto">
              <a:xfrm flipH="1">
                <a:off x="2878" y="2784"/>
                <a:ext cx="2" cy="56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2" name="Line 165">
                <a:extLst>
                  <a:ext uri="{FF2B5EF4-FFF2-40B4-BE49-F238E27FC236}">
                    <a16:creationId xmlns:a16="http://schemas.microsoft.com/office/drawing/2014/main" id="{87D2619E-4FB2-43EC-B650-48D1E4BD32DA}"/>
                  </a:ext>
                </a:extLst>
              </p:cNvPr>
              <p:cNvSpPr>
                <a:spLocks noChangeShapeType="1"/>
              </p:cNvSpPr>
              <p:nvPr/>
            </p:nvSpPr>
            <p:spPr bwMode="auto">
              <a:xfrm>
                <a:off x="3456" y="2790"/>
                <a:ext cx="0" cy="54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3" name="Line 166">
                <a:extLst>
                  <a:ext uri="{FF2B5EF4-FFF2-40B4-BE49-F238E27FC236}">
                    <a16:creationId xmlns:a16="http://schemas.microsoft.com/office/drawing/2014/main" id="{298A6D2D-55B0-446E-A2C9-48EDB41D20A6}"/>
                  </a:ext>
                </a:extLst>
              </p:cNvPr>
              <p:cNvSpPr>
                <a:spLocks noChangeShapeType="1"/>
              </p:cNvSpPr>
              <p:nvPr/>
            </p:nvSpPr>
            <p:spPr bwMode="auto">
              <a:xfrm>
                <a:off x="1720" y="3342"/>
                <a:ext cx="229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4" name="Line 167">
                <a:extLst>
                  <a:ext uri="{FF2B5EF4-FFF2-40B4-BE49-F238E27FC236}">
                    <a16:creationId xmlns:a16="http://schemas.microsoft.com/office/drawing/2014/main" id="{3367B0AE-B7D3-49E8-8829-0CDCF97F7A93}"/>
                  </a:ext>
                </a:extLst>
              </p:cNvPr>
              <p:cNvSpPr>
                <a:spLocks noChangeShapeType="1"/>
              </p:cNvSpPr>
              <p:nvPr/>
            </p:nvSpPr>
            <p:spPr bwMode="auto">
              <a:xfrm flipV="1">
                <a:off x="1722" y="3540"/>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5" name="Line 168">
                <a:extLst>
                  <a:ext uri="{FF2B5EF4-FFF2-40B4-BE49-F238E27FC236}">
                    <a16:creationId xmlns:a16="http://schemas.microsoft.com/office/drawing/2014/main" id="{46FED160-F59F-4C01-8553-F694D76BD900}"/>
                  </a:ext>
                </a:extLst>
              </p:cNvPr>
              <p:cNvSpPr>
                <a:spLocks noChangeShapeType="1"/>
              </p:cNvSpPr>
              <p:nvPr/>
            </p:nvSpPr>
            <p:spPr bwMode="auto">
              <a:xfrm flipV="1">
                <a:off x="1724" y="3704"/>
                <a:ext cx="2294"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6" name="Line 169">
                <a:extLst>
                  <a:ext uri="{FF2B5EF4-FFF2-40B4-BE49-F238E27FC236}">
                    <a16:creationId xmlns:a16="http://schemas.microsoft.com/office/drawing/2014/main" id="{EEF67FF8-A030-4083-995F-2BB7425E9D1B}"/>
                  </a:ext>
                </a:extLst>
              </p:cNvPr>
              <p:cNvSpPr>
                <a:spLocks noChangeShapeType="1"/>
              </p:cNvSpPr>
              <p:nvPr/>
            </p:nvSpPr>
            <p:spPr bwMode="auto">
              <a:xfrm flipV="1">
                <a:off x="1716" y="3866"/>
                <a:ext cx="230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27" name="Text Box 123">
                <a:extLst>
                  <a:ext uri="{FF2B5EF4-FFF2-40B4-BE49-F238E27FC236}">
                    <a16:creationId xmlns:a16="http://schemas.microsoft.com/office/drawing/2014/main" id="{95C2E388-57AC-47CC-9F47-6F3FAF23CE2D}"/>
                  </a:ext>
                </a:extLst>
              </p:cNvPr>
              <p:cNvSpPr txBox="1">
                <a:spLocks noChangeArrowheads="1"/>
              </p:cNvSpPr>
              <p:nvPr/>
            </p:nvSpPr>
            <p:spPr bwMode="auto">
              <a:xfrm>
                <a:off x="1722" y="2760"/>
                <a:ext cx="2312"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LBS	     A	     B	     C</a:t>
                </a:r>
              </a:p>
            </p:txBody>
          </p:sp>
          <p:sp>
            <p:nvSpPr>
              <p:cNvPr id="49228" name="Text Box 126">
                <a:extLst>
                  <a:ext uri="{FF2B5EF4-FFF2-40B4-BE49-F238E27FC236}">
                    <a16:creationId xmlns:a16="http://schemas.microsoft.com/office/drawing/2014/main" id="{4B90335B-66ED-4756-A4DD-986BD73A39D9}"/>
                  </a:ext>
                </a:extLst>
              </p:cNvPr>
              <p:cNvSpPr txBox="1">
                <a:spLocks noChangeArrowheads="1"/>
              </p:cNvSpPr>
              <p:nvPr/>
            </p:nvSpPr>
            <p:spPr bwMode="auto">
              <a:xfrm>
                <a:off x="1690" y="3680"/>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MAX</a:t>
                </a:r>
              </a:p>
            </p:txBody>
          </p:sp>
          <p:sp>
            <p:nvSpPr>
              <p:cNvPr id="49229" name="Text Box 127">
                <a:extLst>
                  <a:ext uri="{FF2B5EF4-FFF2-40B4-BE49-F238E27FC236}">
                    <a16:creationId xmlns:a16="http://schemas.microsoft.com/office/drawing/2014/main" id="{62CCD3B9-7F53-4EE3-B3F2-EDB75DF302ED}"/>
                  </a:ext>
                </a:extLst>
              </p:cNvPr>
              <p:cNvSpPr txBox="1">
                <a:spLocks noChangeArrowheads="1"/>
              </p:cNvSpPr>
              <p:nvPr/>
            </p:nvSpPr>
            <p:spPr bwMode="auto">
              <a:xfrm>
                <a:off x="1690" y="3858"/>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AH</a:t>
                </a:r>
              </a:p>
            </p:txBody>
          </p:sp>
          <p:sp>
            <p:nvSpPr>
              <p:cNvPr id="49230" name="Text Box 128">
                <a:extLst>
                  <a:ext uri="{FF2B5EF4-FFF2-40B4-BE49-F238E27FC236}">
                    <a16:creationId xmlns:a16="http://schemas.microsoft.com/office/drawing/2014/main" id="{20FF5F57-80A8-41DA-9012-5ED552DDF8AA}"/>
                  </a:ext>
                </a:extLst>
              </p:cNvPr>
              <p:cNvSpPr txBox="1">
                <a:spLocks noChangeArrowheads="1"/>
              </p:cNvSpPr>
              <p:nvPr/>
            </p:nvSpPr>
            <p:spPr bwMode="auto">
              <a:xfrm>
                <a:off x="1690" y="4022"/>
                <a:ext cx="624"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LBS</a:t>
                </a:r>
              </a:p>
            </p:txBody>
          </p:sp>
          <p:sp>
            <p:nvSpPr>
              <p:cNvPr id="49231" name="Text Box 129">
                <a:extLst>
                  <a:ext uri="{FF2B5EF4-FFF2-40B4-BE49-F238E27FC236}">
                    <a16:creationId xmlns:a16="http://schemas.microsoft.com/office/drawing/2014/main" id="{2E7FFE9E-B857-401B-BFC8-519174233463}"/>
                  </a:ext>
                </a:extLst>
              </p:cNvPr>
              <p:cNvSpPr txBox="1">
                <a:spLocks noChangeArrowheads="1"/>
              </p:cNvSpPr>
              <p:nvPr/>
            </p:nvSpPr>
            <p:spPr bwMode="auto">
              <a:xfrm>
                <a:off x="2880" y="3682"/>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MIN</a:t>
                </a:r>
              </a:p>
            </p:txBody>
          </p:sp>
          <p:sp>
            <p:nvSpPr>
              <p:cNvPr id="49232" name="Text Box 130">
                <a:extLst>
                  <a:ext uri="{FF2B5EF4-FFF2-40B4-BE49-F238E27FC236}">
                    <a16:creationId xmlns:a16="http://schemas.microsoft.com/office/drawing/2014/main" id="{B6C1237A-F576-44AF-9B44-FF0A178944CC}"/>
                  </a:ext>
                </a:extLst>
              </p:cNvPr>
              <p:cNvSpPr txBox="1">
                <a:spLocks noChangeArrowheads="1"/>
              </p:cNvSpPr>
              <p:nvPr/>
            </p:nvSpPr>
            <p:spPr bwMode="auto">
              <a:xfrm>
                <a:off x="2880" y="3840"/>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NO</a:t>
                </a:r>
              </a:p>
            </p:txBody>
          </p:sp>
          <p:sp>
            <p:nvSpPr>
              <p:cNvPr id="49233" name="Text Box 131">
                <a:extLst>
                  <a:ext uri="{FF2B5EF4-FFF2-40B4-BE49-F238E27FC236}">
                    <a16:creationId xmlns:a16="http://schemas.microsoft.com/office/drawing/2014/main" id="{E3CE40BA-3628-4161-B610-E925CC5EFA1B}"/>
                  </a:ext>
                </a:extLst>
              </p:cNvPr>
              <p:cNvSpPr txBox="1">
                <a:spLocks noChangeArrowheads="1"/>
              </p:cNvSpPr>
              <p:nvPr/>
            </p:nvSpPr>
            <p:spPr bwMode="auto">
              <a:xfrm>
                <a:off x="2880" y="4024"/>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VOLT</a:t>
                </a:r>
              </a:p>
            </p:txBody>
          </p:sp>
          <p:sp>
            <p:nvSpPr>
              <p:cNvPr id="49234" name="Text Box 124">
                <a:extLst>
                  <a:ext uri="{FF2B5EF4-FFF2-40B4-BE49-F238E27FC236}">
                    <a16:creationId xmlns:a16="http://schemas.microsoft.com/office/drawing/2014/main" id="{85963A71-739C-47F6-981E-3BB2486538A6}"/>
                  </a:ext>
                </a:extLst>
              </p:cNvPr>
              <p:cNvSpPr txBox="1">
                <a:spLocks noChangeArrowheads="1"/>
              </p:cNvSpPr>
              <p:nvPr/>
            </p:nvSpPr>
            <p:spPr bwMode="auto">
              <a:xfrm>
                <a:off x="1680" y="3360"/>
                <a:ext cx="1696"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LESS BATT ELECTRICS</a:t>
                </a:r>
                <a:endParaRPr lang="en-US" altLang="en-US"/>
              </a:p>
            </p:txBody>
          </p:sp>
          <p:sp>
            <p:nvSpPr>
              <p:cNvPr id="49235" name="Line 171">
                <a:extLst>
                  <a:ext uri="{FF2B5EF4-FFF2-40B4-BE49-F238E27FC236}">
                    <a16:creationId xmlns:a16="http://schemas.microsoft.com/office/drawing/2014/main" id="{2EB5CB29-70BC-4FF5-A6B5-97CD65111464}"/>
                  </a:ext>
                </a:extLst>
              </p:cNvPr>
              <p:cNvSpPr>
                <a:spLocks noChangeShapeType="1"/>
              </p:cNvSpPr>
              <p:nvPr/>
            </p:nvSpPr>
            <p:spPr bwMode="auto">
              <a:xfrm>
                <a:off x="1714" y="4030"/>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9179" name="Text Box 233">
              <a:extLst>
                <a:ext uri="{FF2B5EF4-FFF2-40B4-BE49-F238E27FC236}">
                  <a16:creationId xmlns:a16="http://schemas.microsoft.com/office/drawing/2014/main" id="{34B7A6AE-9BDC-40C8-852E-1D6E60CA2EA3}"/>
                </a:ext>
              </a:extLst>
            </p:cNvPr>
            <p:cNvSpPr txBox="1">
              <a:spLocks noChangeArrowheads="1"/>
            </p:cNvSpPr>
            <p:nvPr/>
          </p:nvSpPr>
          <p:spPr bwMode="auto">
            <a:xfrm>
              <a:off x="690" y="1644"/>
              <a:ext cx="1104" cy="59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MODEL  NO.</a:t>
              </a:r>
            </a:p>
            <a:p>
              <a:pPr>
                <a:spcBef>
                  <a:spcPct val="50000"/>
                </a:spcBef>
              </a:pPr>
              <a:r>
                <a:rPr lang="en-US" altLang="en-US"/>
                <a:t>SERIAL NO.</a:t>
              </a:r>
            </a:p>
            <a:p>
              <a:pPr>
                <a:spcBef>
                  <a:spcPct val="50000"/>
                </a:spcBef>
              </a:pPr>
              <a:r>
                <a:rPr lang="en-US" altLang="en-US"/>
                <a:t>ACCESSORIES</a:t>
              </a:r>
              <a:endParaRPr lang="en-US" altLang="en-US" sz="1600"/>
            </a:p>
          </p:txBody>
        </p:sp>
        <p:grpSp>
          <p:nvGrpSpPr>
            <p:cNvPr id="49180" name="Group 235">
              <a:extLst>
                <a:ext uri="{FF2B5EF4-FFF2-40B4-BE49-F238E27FC236}">
                  <a16:creationId xmlns:a16="http://schemas.microsoft.com/office/drawing/2014/main" id="{4DCE2E9E-0940-4025-AA5B-86710995236B}"/>
                </a:ext>
              </a:extLst>
            </p:cNvPr>
            <p:cNvGrpSpPr>
              <a:grpSpLocks/>
            </p:cNvGrpSpPr>
            <p:nvPr/>
          </p:nvGrpSpPr>
          <p:grpSpPr bwMode="auto">
            <a:xfrm>
              <a:off x="543" y="2258"/>
              <a:ext cx="1182" cy="851"/>
              <a:chOff x="402" y="792"/>
              <a:chExt cx="1182" cy="851"/>
            </a:xfrm>
          </p:grpSpPr>
          <p:sp>
            <p:nvSpPr>
              <p:cNvPr id="49185" name="Text Box 236">
                <a:extLst>
                  <a:ext uri="{FF2B5EF4-FFF2-40B4-BE49-F238E27FC236}">
                    <a16:creationId xmlns:a16="http://schemas.microsoft.com/office/drawing/2014/main" id="{B249275E-D9AD-4F8D-94F3-1E017D724CC4}"/>
                  </a:ext>
                </a:extLst>
              </p:cNvPr>
              <p:cNvSpPr txBox="1">
                <a:spLocks noChangeArrowheads="1"/>
              </p:cNvSpPr>
              <p:nvPr/>
            </p:nvSpPr>
            <p:spPr bwMode="auto">
              <a:xfrm>
                <a:off x="1191" y="996"/>
                <a:ext cx="240"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C</a:t>
                </a:r>
                <a:endParaRPr lang="en-US" altLang="en-US"/>
              </a:p>
            </p:txBody>
          </p:sp>
          <p:sp>
            <p:nvSpPr>
              <p:cNvPr id="49186" name="Text Box 237">
                <a:extLst>
                  <a:ext uri="{FF2B5EF4-FFF2-40B4-BE49-F238E27FC236}">
                    <a16:creationId xmlns:a16="http://schemas.microsoft.com/office/drawing/2014/main" id="{DDBC0615-75FB-423A-948E-B45F54473053}"/>
                  </a:ext>
                </a:extLst>
              </p:cNvPr>
              <p:cNvSpPr txBox="1">
                <a:spLocks noChangeArrowheads="1"/>
              </p:cNvSpPr>
              <p:nvPr/>
            </p:nvSpPr>
            <p:spPr bwMode="auto">
              <a:xfrm>
                <a:off x="696" y="1293"/>
                <a:ext cx="240"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A</a:t>
                </a:r>
                <a:endParaRPr lang="en-US" altLang="en-US"/>
              </a:p>
            </p:txBody>
          </p:sp>
          <p:sp>
            <p:nvSpPr>
              <p:cNvPr id="49187" name="Text Box 238">
                <a:extLst>
                  <a:ext uri="{FF2B5EF4-FFF2-40B4-BE49-F238E27FC236}">
                    <a16:creationId xmlns:a16="http://schemas.microsoft.com/office/drawing/2014/main" id="{7EA42D52-C117-4FDB-BCBD-B00A9240047A}"/>
                  </a:ext>
                </a:extLst>
              </p:cNvPr>
              <p:cNvSpPr txBox="1">
                <a:spLocks noChangeArrowheads="1"/>
              </p:cNvSpPr>
              <p:nvPr/>
            </p:nvSpPr>
            <p:spPr bwMode="auto">
              <a:xfrm>
                <a:off x="774" y="993"/>
                <a:ext cx="315"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C G</a:t>
                </a:r>
                <a:endParaRPr lang="en-US" altLang="en-US"/>
              </a:p>
            </p:txBody>
          </p:sp>
          <p:sp>
            <p:nvSpPr>
              <p:cNvPr id="49188" name="Text Box 239">
                <a:extLst>
                  <a:ext uri="{FF2B5EF4-FFF2-40B4-BE49-F238E27FC236}">
                    <a16:creationId xmlns:a16="http://schemas.microsoft.com/office/drawing/2014/main" id="{BF79E311-415C-4E0E-AE67-9376085EB71B}"/>
                  </a:ext>
                </a:extLst>
              </p:cNvPr>
              <p:cNvSpPr txBox="1">
                <a:spLocks noChangeArrowheads="1"/>
              </p:cNvSpPr>
              <p:nvPr/>
            </p:nvSpPr>
            <p:spPr bwMode="auto">
              <a:xfrm>
                <a:off x="694" y="1479"/>
                <a:ext cx="449" cy="16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100"/>
                  <a:t>FLOOR</a:t>
                </a:r>
                <a:endParaRPr lang="en-US" altLang="en-US"/>
              </a:p>
            </p:txBody>
          </p:sp>
          <p:sp>
            <p:nvSpPr>
              <p:cNvPr id="49189" name="Line 240">
                <a:extLst>
                  <a:ext uri="{FF2B5EF4-FFF2-40B4-BE49-F238E27FC236}">
                    <a16:creationId xmlns:a16="http://schemas.microsoft.com/office/drawing/2014/main" id="{034378D4-4903-46E8-9064-0E35D9EB6F79}"/>
                  </a:ext>
                </a:extLst>
              </p:cNvPr>
              <p:cNvSpPr>
                <a:spLocks noChangeShapeType="1"/>
              </p:cNvSpPr>
              <p:nvPr/>
            </p:nvSpPr>
            <p:spPr bwMode="auto">
              <a:xfrm>
                <a:off x="685" y="1259"/>
                <a:ext cx="0" cy="18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90" name="Rectangle 241">
                <a:extLst>
                  <a:ext uri="{FF2B5EF4-FFF2-40B4-BE49-F238E27FC236}">
                    <a16:creationId xmlns:a16="http://schemas.microsoft.com/office/drawing/2014/main" id="{3EB84B88-7E86-47F7-B21B-15DB63D83720}"/>
                  </a:ext>
                </a:extLst>
              </p:cNvPr>
              <p:cNvSpPr>
                <a:spLocks noChangeArrowheads="1"/>
              </p:cNvSpPr>
              <p:nvPr/>
            </p:nvSpPr>
            <p:spPr bwMode="auto">
              <a:xfrm>
                <a:off x="442" y="816"/>
                <a:ext cx="66" cy="741"/>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91" name="Rectangle 242">
                <a:extLst>
                  <a:ext uri="{FF2B5EF4-FFF2-40B4-BE49-F238E27FC236}">
                    <a16:creationId xmlns:a16="http://schemas.microsoft.com/office/drawing/2014/main" id="{CA2465A6-9145-47DD-88BA-7158033BA352}"/>
                  </a:ext>
                </a:extLst>
              </p:cNvPr>
              <p:cNvSpPr>
                <a:spLocks noChangeArrowheads="1"/>
              </p:cNvSpPr>
              <p:nvPr/>
            </p:nvSpPr>
            <p:spPr bwMode="auto">
              <a:xfrm>
                <a:off x="509" y="874"/>
                <a:ext cx="121" cy="4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92" name="Rectangle 243">
                <a:extLst>
                  <a:ext uri="{FF2B5EF4-FFF2-40B4-BE49-F238E27FC236}">
                    <a16:creationId xmlns:a16="http://schemas.microsoft.com/office/drawing/2014/main" id="{48835ACA-EEC4-4F39-ADD8-58A6E20924DE}"/>
                  </a:ext>
                </a:extLst>
              </p:cNvPr>
              <p:cNvSpPr>
                <a:spLocks noChangeArrowheads="1"/>
              </p:cNvSpPr>
              <p:nvPr/>
            </p:nvSpPr>
            <p:spPr bwMode="auto">
              <a:xfrm>
                <a:off x="510" y="1032"/>
                <a:ext cx="122" cy="5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93" name="Rectangle 244">
                <a:extLst>
                  <a:ext uri="{FF2B5EF4-FFF2-40B4-BE49-F238E27FC236}">
                    <a16:creationId xmlns:a16="http://schemas.microsoft.com/office/drawing/2014/main" id="{0FE4B827-4921-4F64-BBCD-838FCA4B01B9}"/>
                  </a:ext>
                </a:extLst>
              </p:cNvPr>
              <p:cNvSpPr>
                <a:spLocks noChangeArrowheads="1"/>
              </p:cNvSpPr>
              <p:nvPr/>
            </p:nvSpPr>
            <p:spPr bwMode="auto">
              <a:xfrm>
                <a:off x="632" y="792"/>
                <a:ext cx="53" cy="42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94" name="Rectangle 245">
                <a:extLst>
                  <a:ext uri="{FF2B5EF4-FFF2-40B4-BE49-F238E27FC236}">
                    <a16:creationId xmlns:a16="http://schemas.microsoft.com/office/drawing/2014/main" id="{1C52272B-D781-4532-BB9D-015CD4E253C3}"/>
                  </a:ext>
                </a:extLst>
              </p:cNvPr>
              <p:cNvSpPr>
                <a:spLocks noChangeArrowheads="1"/>
              </p:cNvSpPr>
              <p:nvPr/>
            </p:nvSpPr>
            <p:spPr bwMode="auto">
              <a:xfrm>
                <a:off x="690" y="876"/>
                <a:ext cx="445" cy="28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95" name="Line 246">
                <a:extLst>
                  <a:ext uri="{FF2B5EF4-FFF2-40B4-BE49-F238E27FC236}">
                    <a16:creationId xmlns:a16="http://schemas.microsoft.com/office/drawing/2014/main" id="{CD4D7A54-734E-4ADC-B3D2-2316CB0E72B2}"/>
                  </a:ext>
                </a:extLst>
              </p:cNvPr>
              <p:cNvSpPr>
                <a:spLocks noChangeShapeType="1"/>
              </p:cNvSpPr>
              <p:nvPr/>
            </p:nvSpPr>
            <p:spPr bwMode="auto">
              <a:xfrm flipV="1">
                <a:off x="487" y="1373"/>
                <a:ext cx="190" cy="1"/>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96" name="Line 247">
                <a:extLst>
                  <a:ext uri="{FF2B5EF4-FFF2-40B4-BE49-F238E27FC236}">
                    <a16:creationId xmlns:a16="http://schemas.microsoft.com/office/drawing/2014/main" id="{0E89F0A7-1AF8-466B-A885-3D18D3ED646A}"/>
                  </a:ext>
                </a:extLst>
              </p:cNvPr>
              <p:cNvSpPr>
                <a:spLocks noChangeShapeType="1"/>
              </p:cNvSpPr>
              <p:nvPr/>
            </p:nvSpPr>
            <p:spPr bwMode="auto">
              <a:xfrm flipH="1">
                <a:off x="924" y="1374"/>
                <a:ext cx="243"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9197" name="Line 248">
                <a:extLst>
                  <a:ext uri="{FF2B5EF4-FFF2-40B4-BE49-F238E27FC236}">
                    <a16:creationId xmlns:a16="http://schemas.microsoft.com/office/drawing/2014/main" id="{2A448705-2D23-4815-9F1F-1D36491946DE}"/>
                  </a:ext>
                </a:extLst>
              </p:cNvPr>
              <p:cNvSpPr>
                <a:spLocks noChangeShapeType="1"/>
              </p:cNvSpPr>
              <p:nvPr/>
            </p:nvSpPr>
            <p:spPr bwMode="auto">
              <a:xfrm flipH="1">
                <a:off x="1281" y="1188"/>
                <a:ext cx="3" cy="416"/>
              </a:xfrm>
              <a:prstGeom prst="line">
                <a:avLst/>
              </a:prstGeom>
              <a:noFill/>
              <a:ln w="63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98" name="Line 249">
                <a:extLst>
                  <a:ext uri="{FF2B5EF4-FFF2-40B4-BE49-F238E27FC236}">
                    <a16:creationId xmlns:a16="http://schemas.microsoft.com/office/drawing/2014/main" id="{A37D30EA-115B-42CB-8BEB-BFEA7C16C5A7}"/>
                  </a:ext>
                </a:extLst>
              </p:cNvPr>
              <p:cNvSpPr>
                <a:spLocks noChangeShapeType="1"/>
              </p:cNvSpPr>
              <p:nvPr/>
            </p:nvSpPr>
            <p:spPr bwMode="auto">
              <a:xfrm>
                <a:off x="1290" y="841"/>
                <a:ext cx="0" cy="15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99" name="Line 250">
                <a:extLst>
                  <a:ext uri="{FF2B5EF4-FFF2-40B4-BE49-F238E27FC236}">
                    <a16:creationId xmlns:a16="http://schemas.microsoft.com/office/drawing/2014/main" id="{8F5CB6B3-A8C3-4CAD-8A90-13B8B8180BB2}"/>
                  </a:ext>
                </a:extLst>
              </p:cNvPr>
              <p:cNvSpPr>
                <a:spLocks noChangeShapeType="1"/>
              </p:cNvSpPr>
              <p:nvPr/>
            </p:nvSpPr>
            <p:spPr bwMode="auto">
              <a:xfrm>
                <a:off x="879" y="1019"/>
                <a:ext cx="560"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00" name="Line 251">
                <a:extLst>
                  <a:ext uri="{FF2B5EF4-FFF2-40B4-BE49-F238E27FC236}">
                    <a16:creationId xmlns:a16="http://schemas.microsoft.com/office/drawing/2014/main" id="{E329A8AD-3C74-4521-BC51-05AB2C70C369}"/>
                  </a:ext>
                </a:extLst>
              </p:cNvPr>
              <p:cNvSpPr>
                <a:spLocks noChangeShapeType="1"/>
              </p:cNvSpPr>
              <p:nvPr/>
            </p:nvSpPr>
            <p:spPr bwMode="auto">
              <a:xfrm>
                <a:off x="1140" y="1159"/>
                <a:ext cx="25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01" name="Line 252">
                <a:extLst>
                  <a:ext uri="{FF2B5EF4-FFF2-40B4-BE49-F238E27FC236}">
                    <a16:creationId xmlns:a16="http://schemas.microsoft.com/office/drawing/2014/main" id="{6E01CB03-97CB-4503-8C14-6A5A7792297F}"/>
                  </a:ext>
                </a:extLst>
              </p:cNvPr>
              <p:cNvSpPr>
                <a:spLocks noChangeShapeType="1"/>
              </p:cNvSpPr>
              <p:nvPr/>
            </p:nvSpPr>
            <p:spPr bwMode="auto">
              <a:xfrm>
                <a:off x="402" y="1632"/>
                <a:ext cx="1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202" name="Text Box 253">
                <a:extLst>
                  <a:ext uri="{FF2B5EF4-FFF2-40B4-BE49-F238E27FC236}">
                    <a16:creationId xmlns:a16="http://schemas.microsoft.com/office/drawing/2014/main" id="{5DE60753-5AEE-4271-866A-4B1154DE08E6}"/>
                  </a:ext>
                </a:extLst>
              </p:cNvPr>
              <p:cNvSpPr txBox="1">
                <a:spLocks noChangeArrowheads="1"/>
              </p:cNvSpPr>
              <p:nvPr/>
            </p:nvSpPr>
            <p:spPr bwMode="auto">
              <a:xfrm>
                <a:off x="1197" y="1290"/>
                <a:ext cx="192" cy="173"/>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B</a:t>
                </a:r>
                <a:endParaRPr lang="en-US" altLang="en-US"/>
              </a:p>
            </p:txBody>
          </p:sp>
          <p:grpSp>
            <p:nvGrpSpPr>
              <p:cNvPr id="49203" name="Group 254">
                <a:extLst>
                  <a:ext uri="{FF2B5EF4-FFF2-40B4-BE49-F238E27FC236}">
                    <a16:creationId xmlns:a16="http://schemas.microsoft.com/office/drawing/2014/main" id="{C27552FC-EED8-4A77-B6AB-4E9980A1F51B}"/>
                  </a:ext>
                </a:extLst>
              </p:cNvPr>
              <p:cNvGrpSpPr>
                <a:grpSpLocks/>
              </p:cNvGrpSpPr>
              <p:nvPr/>
            </p:nvGrpSpPr>
            <p:grpSpPr bwMode="auto">
              <a:xfrm>
                <a:off x="688" y="1157"/>
                <a:ext cx="457" cy="65"/>
                <a:chOff x="480" y="336"/>
                <a:chExt cx="410" cy="59"/>
              </a:xfrm>
            </p:grpSpPr>
            <p:sp>
              <p:nvSpPr>
                <p:cNvPr id="49205" name="Rectangle 255">
                  <a:extLst>
                    <a:ext uri="{FF2B5EF4-FFF2-40B4-BE49-F238E27FC236}">
                      <a16:creationId xmlns:a16="http://schemas.microsoft.com/office/drawing/2014/main" id="{07A48568-83C8-4D85-92DA-DE542A631792}"/>
                    </a:ext>
                  </a:extLst>
                </p:cNvPr>
                <p:cNvSpPr>
                  <a:spLocks noChangeArrowheads="1"/>
                </p:cNvSpPr>
                <p:nvPr/>
              </p:nvSpPr>
              <p:spPr bwMode="auto">
                <a:xfrm>
                  <a:off x="480" y="336"/>
                  <a:ext cx="405" cy="4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206" name="Rectangle 256">
                  <a:extLst>
                    <a:ext uri="{FF2B5EF4-FFF2-40B4-BE49-F238E27FC236}">
                      <a16:creationId xmlns:a16="http://schemas.microsoft.com/office/drawing/2014/main" id="{9D8D0AAF-D9A8-47C7-A34B-1B3DF5DECE4C}"/>
                    </a:ext>
                  </a:extLst>
                </p:cNvPr>
                <p:cNvSpPr>
                  <a:spLocks noChangeArrowheads="1"/>
                </p:cNvSpPr>
                <p:nvPr/>
              </p:nvSpPr>
              <p:spPr bwMode="auto">
                <a:xfrm>
                  <a:off x="485" y="348"/>
                  <a:ext cx="405" cy="47"/>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207" name="Line 257">
                  <a:extLst>
                    <a:ext uri="{FF2B5EF4-FFF2-40B4-BE49-F238E27FC236}">
                      <a16:creationId xmlns:a16="http://schemas.microsoft.com/office/drawing/2014/main" id="{37C7CD68-810C-4163-9477-FA528A39574D}"/>
                    </a:ext>
                  </a:extLst>
                </p:cNvPr>
                <p:cNvSpPr>
                  <a:spLocks noChangeShapeType="1"/>
                </p:cNvSpPr>
                <p:nvPr/>
              </p:nvSpPr>
              <p:spPr bwMode="auto">
                <a:xfrm flipV="1">
                  <a:off x="480" y="348"/>
                  <a:ext cx="407" cy="36"/>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49204" name="Line 258">
                <a:extLst>
                  <a:ext uri="{FF2B5EF4-FFF2-40B4-BE49-F238E27FC236}">
                    <a16:creationId xmlns:a16="http://schemas.microsoft.com/office/drawing/2014/main" id="{CCAB1DD5-A3B8-45AB-9D68-196FF47F69DE}"/>
                  </a:ext>
                </a:extLst>
              </p:cNvPr>
              <p:cNvSpPr>
                <a:spLocks noChangeShapeType="1"/>
              </p:cNvSpPr>
              <p:nvPr/>
            </p:nvSpPr>
            <p:spPr bwMode="auto">
              <a:xfrm>
                <a:off x="912" y="988"/>
                <a:ext cx="0" cy="45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49181" name="Text Box 259">
              <a:extLst>
                <a:ext uri="{FF2B5EF4-FFF2-40B4-BE49-F238E27FC236}">
                  <a16:creationId xmlns:a16="http://schemas.microsoft.com/office/drawing/2014/main" id="{B7240CA9-8596-4981-9EFB-2AA23D58B2B2}"/>
                </a:ext>
              </a:extLst>
            </p:cNvPr>
            <p:cNvSpPr txBox="1">
              <a:spLocks noChangeArrowheads="1"/>
            </p:cNvSpPr>
            <p:nvPr/>
          </p:nvSpPr>
          <p:spPr bwMode="auto">
            <a:xfrm>
              <a:off x="690" y="3161"/>
              <a:ext cx="1027" cy="51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b="0"/>
                <a:t>APPROX. WT.</a:t>
              </a:r>
            </a:p>
            <a:p>
              <a:r>
                <a:rPr lang="en-US" altLang="en-US" sz="1200" b="0"/>
                <a:t>ALL TRUCKS</a:t>
              </a:r>
            </a:p>
            <a:p>
              <a:r>
                <a:rPr lang="en-US" altLang="en-US" sz="1200" b="0"/>
                <a:t>APPROX. WT.</a:t>
              </a:r>
            </a:p>
            <a:p>
              <a:r>
                <a:rPr lang="en-US" altLang="en-US" sz="1200" b="0"/>
                <a:t>ELECTRICS ONLY</a:t>
              </a:r>
            </a:p>
          </p:txBody>
        </p:sp>
        <p:sp>
          <p:nvSpPr>
            <p:cNvPr id="49182" name="Text Box 260">
              <a:extLst>
                <a:ext uri="{FF2B5EF4-FFF2-40B4-BE49-F238E27FC236}">
                  <a16:creationId xmlns:a16="http://schemas.microsoft.com/office/drawing/2014/main" id="{33BC26F1-9B4A-4BFE-89D5-0DE79197E40B}"/>
                </a:ext>
              </a:extLst>
            </p:cNvPr>
            <p:cNvSpPr txBox="1">
              <a:spLocks noChangeArrowheads="1"/>
            </p:cNvSpPr>
            <p:nvPr/>
          </p:nvSpPr>
          <p:spPr bwMode="auto">
            <a:xfrm>
              <a:off x="690" y="3712"/>
              <a:ext cx="1104" cy="4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BATTERY WT.</a:t>
              </a:r>
            </a:p>
            <a:p>
              <a:r>
                <a:rPr lang="en-US" altLang="en-US"/>
                <a:t>BATTERY</a:t>
              </a:r>
            </a:p>
            <a:p>
              <a:r>
                <a:rPr lang="en-US" altLang="en-US"/>
                <a:t>CAPACITY</a:t>
              </a:r>
              <a:endParaRPr lang="en-US" altLang="en-US" b="0"/>
            </a:p>
          </p:txBody>
        </p:sp>
        <p:sp>
          <p:nvSpPr>
            <p:cNvPr id="49183" name="Text Box 261">
              <a:extLst>
                <a:ext uri="{FF2B5EF4-FFF2-40B4-BE49-F238E27FC236}">
                  <a16:creationId xmlns:a16="http://schemas.microsoft.com/office/drawing/2014/main" id="{052E288F-84A7-43D5-B311-72F413C12D62}"/>
                </a:ext>
              </a:extLst>
            </p:cNvPr>
            <p:cNvSpPr txBox="1">
              <a:spLocks noChangeArrowheads="1"/>
            </p:cNvSpPr>
            <p:nvPr/>
          </p:nvSpPr>
          <p:spPr bwMode="auto">
            <a:xfrm>
              <a:off x="814" y="4395"/>
              <a:ext cx="3096" cy="63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200"/>
                <a:t>FOR OTHER CAPACITIES - CONSULT MANUFACTURER</a:t>
              </a:r>
            </a:p>
            <a:p>
              <a:pPr algn="ctr"/>
              <a:r>
                <a:rPr lang="en-US" altLang="en-US" sz="1200"/>
                <a:t>AS RELEASED FROM FACTORY THIS TRUCK MEETS THE DESIGN SPECIFICATIONS ESTABLISHED IN AMERICA NATIONAL STANDARD FOR POWERED INDUSTRIAL TRUCKS </a:t>
              </a:r>
            </a:p>
            <a:p>
              <a:pPr algn="ctr"/>
              <a:r>
                <a:rPr lang="en-US" altLang="en-US" sz="1200"/>
                <a:t>PART II, ANSI B56 1-1969  PART NO. 2315709</a:t>
              </a:r>
              <a:endParaRPr lang="en-US" altLang="en-US"/>
            </a:p>
          </p:txBody>
        </p:sp>
        <p:sp>
          <p:nvSpPr>
            <p:cNvPr id="49184" name="Rectangle 263">
              <a:extLst>
                <a:ext uri="{FF2B5EF4-FFF2-40B4-BE49-F238E27FC236}">
                  <a16:creationId xmlns:a16="http://schemas.microsoft.com/office/drawing/2014/main" id="{8CF57C2B-7EF4-43B2-B64A-C2AD36C837B1}"/>
                </a:ext>
              </a:extLst>
            </p:cNvPr>
            <p:cNvSpPr>
              <a:spLocks noChangeArrowheads="1"/>
            </p:cNvSpPr>
            <p:nvPr/>
          </p:nvSpPr>
          <p:spPr bwMode="auto">
            <a:xfrm>
              <a:off x="418" y="1539"/>
              <a:ext cx="3765" cy="3748"/>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9155" name="AutoShape 265">
            <a:extLst>
              <a:ext uri="{FF2B5EF4-FFF2-40B4-BE49-F238E27FC236}">
                <a16:creationId xmlns:a16="http://schemas.microsoft.com/office/drawing/2014/main" id="{B3E6FEDB-409E-407C-9BD8-DB00E2C45D6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56" name="Text Box 266">
            <a:extLst>
              <a:ext uri="{FF2B5EF4-FFF2-40B4-BE49-F238E27FC236}">
                <a16:creationId xmlns:a16="http://schemas.microsoft.com/office/drawing/2014/main" id="{D3F5280E-2A3F-4712-95B2-93C50C53C811}"/>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Data plate</a:t>
            </a:r>
          </a:p>
        </p:txBody>
      </p:sp>
      <p:sp>
        <p:nvSpPr>
          <p:cNvPr id="49157" name="Text Box 267">
            <a:extLst>
              <a:ext uri="{FF2B5EF4-FFF2-40B4-BE49-F238E27FC236}">
                <a16:creationId xmlns:a16="http://schemas.microsoft.com/office/drawing/2014/main" id="{630D62B1-F9F6-4A27-9564-1FC357C900FF}"/>
              </a:ext>
            </a:extLst>
          </p:cNvPr>
          <p:cNvSpPr txBox="1">
            <a:spLocks noChangeArrowheads="1"/>
          </p:cNvSpPr>
          <p:nvPr/>
        </p:nvSpPr>
        <p:spPr bwMode="auto">
          <a:xfrm>
            <a:off x="190500" y="8458200"/>
            <a:ext cx="65532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Know the load weight!      	</a:t>
            </a:r>
            <a:r>
              <a:rPr lang="en-US" altLang="en-US" u="sng"/>
              <a:t>AND</a:t>
            </a:r>
            <a:r>
              <a:rPr lang="en-US" altLang="en-US"/>
              <a:t>	Know your vehicle´s  load capacity!</a:t>
            </a:r>
          </a:p>
        </p:txBody>
      </p:sp>
      <p:sp>
        <p:nvSpPr>
          <p:cNvPr id="49158" name="AutoShape 275">
            <a:extLst>
              <a:ext uri="{FF2B5EF4-FFF2-40B4-BE49-F238E27FC236}">
                <a16:creationId xmlns:a16="http://schemas.microsoft.com/office/drawing/2014/main" id="{D960C725-AB4F-4842-8063-E331ED09A371}"/>
              </a:ext>
            </a:extLst>
          </p:cNvPr>
          <p:cNvSpPr>
            <a:spLocks noChangeArrowheads="1"/>
          </p:cNvSpPr>
          <p:nvPr/>
        </p:nvSpPr>
        <p:spPr bwMode="auto">
          <a:xfrm flipV="1">
            <a:off x="609600" y="7620000"/>
            <a:ext cx="981075" cy="803275"/>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159" name="Text Box 276">
            <a:extLst>
              <a:ext uri="{FF2B5EF4-FFF2-40B4-BE49-F238E27FC236}">
                <a16:creationId xmlns:a16="http://schemas.microsoft.com/office/drawing/2014/main" id="{A39BE185-60AC-4ABA-8EBA-09D3705D0F08}"/>
              </a:ext>
            </a:extLst>
          </p:cNvPr>
          <p:cNvSpPr txBox="1">
            <a:spLocks noChangeArrowheads="1"/>
          </p:cNvSpPr>
          <p:nvPr/>
        </p:nvSpPr>
        <p:spPr bwMode="auto">
          <a:xfrm>
            <a:off x="685800" y="7696200"/>
            <a:ext cx="8382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a:t>
            </a:r>
          </a:p>
          <a:p>
            <a:pPr algn="ctr"/>
            <a:r>
              <a:rPr lang="en-US" altLang="en-US"/>
              <a:t>Pounds</a:t>
            </a:r>
          </a:p>
        </p:txBody>
      </p:sp>
      <p:sp>
        <p:nvSpPr>
          <p:cNvPr id="49160" name="Text Box 306">
            <a:extLst>
              <a:ext uri="{FF2B5EF4-FFF2-40B4-BE49-F238E27FC236}">
                <a16:creationId xmlns:a16="http://schemas.microsoft.com/office/drawing/2014/main" id="{70D4E23A-A990-4073-A203-DCDF07DAAD2D}"/>
              </a:ext>
            </a:extLst>
          </p:cNvPr>
          <p:cNvSpPr txBox="1">
            <a:spLocks noChangeArrowheads="1"/>
          </p:cNvSpPr>
          <p:nvPr/>
        </p:nvSpPr>
        <p:spPr bwMode="auto">
          <a:xfrm>
            <a:off x="3657600" y="7496175"/>
            <a:ext cx="8763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a:t>
            </a:r>
          </a:p>
          <a:p>
            <a:pPr algn="ctr"/>
            <a:r>
              <a:rPr lang="en-US" altLang="en-US"/>
              <a:t>Pounds</a:t>
            </a:r>
          </a:p>
        </p:txBody>
      </p:sp>
      <p:grpSp>
        <p:nvGrpSpPr>
          <p:cNvPr id="49161" name="Group 329">
            <a:extLst>
              <a:ext uri="{FF2B5EF4-FFF2-40B4-BE49-F238E27FC236}">
                <a16:creationId xmlns:a16="http://schemas.microsoft.com/office/drawing/2014/main" id="{52CC36BC-B7F8-4BC6-89B7-7A5C25E434BB}"/>
              </a:ext>
            </a:extLst>
          </p:cNvPr>
          <p:cNvGrpSpPr>
            <a:grpSpLocks/>
          </p:cNvGrpSpPr>
          <p:nvPr/>
        </p:nvGrpSpPr>
        <p:grpSpPr bwMode="auto">
          <a:xfrm>
            <a:off x="4067175" y="7096125"/>
            <a:ext cx="2152650" cy="1379538"/>
            <a:chOff x="1632" y="4320"/>
            <a:chExt cx="1356" cy="869"/>
          </a:xfrm>
        </p:grpSpPr>
        <p:sp>
          <p:nvSpPr>
            <p:cNvPr id="49163" name="Line 314">
              <a:extLst>
                <a:ext uri="{FF2B5EF4-FFF2-40B4-BE49-F238E27FC236}">
                  <a16:creationId xmlns:a16="http://schemas.microsoft.com/office/drawing/2014/main" id="{B3FB16F3-4B59-4125-96B5-EB5B67922F03}"/>
                </a:ext>
              </a:extLst>
            </p:cNvPr>
            <p:cNvSpPr>
              <a:spLocks noChangeShapeType="1"/>
            </p:cNvSpPr>
            <p:nvPr/>
          </p:nvSpPr>
          <p:spPr bwMode="auto">
            <a:xfrm>
              <a:off x="1632" y="5189"/>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49164" name="Group 315">
              <a:extLst>
                <a:ext uri="{FF2B5EF4-FFF2-40B4-BE49-F238E27FC236}">
                  <a16:creationId xmlns:a16="http://schemas.microsoft.com/office/drawing/2014/main" id="{4EFBA08E-7E4A-455A-83BB-9CD2138C9F9A}"/>
                </a:ext>
              </a:extLst>
            </p:cNvPr>
            <p:cNvGrpSpPr>
              <a:grpSpLocks/>
            </p:cNvGrpSpPr>
            <p:nvPr/>
          </p:nvGrpSpPr>
          <p:grpSpPr bwMode="auto">
            <a:xfrm rot="-161412">
              <a:off x="1878" y="4320"/>
              <a:ext cx="824" cy="840"/>
              <a:chOff x="1851" y="3355"/>
              <a:chExt cx="824" cy="840"/>
            </a:xfrm>
          </p:grpSpPr>
          <p:grpSp>
            <p:nvGrpSpPr>
              <p:cNvPr id="49165" name="Group 316">
                <a:extLst>
                  <a:ext uri="{FF2B5EF4-FFF2-40B4-BE49-F238E27FC236}">
                    <a16:creationId xmlns:a16="http://schemas.microsoft.com/office/drawing/2014/main" id="{82DEB5D3-F688-4E91-B82D-42100B7D512E}"/>
                  </a:ext>
                </a:extLst>
              </p:cNvPr>
              <p:cNvGrpSpPr>
                <a:grpSpLocks/>
              </p:cNvGrpSpPr>
              <p:nvPr/>
            </p:nvGrpSpPr>
            <p:grpSpPr bwMode="auto">
              <a:xfrm>
                <a:off x="1851" y="3739"/>
                <a:ext cx="740" cy="456"/>
                <a:chOff x="1851" y="3739"/>
                <a:chExt cx="740" cy="456"/>
              </a:xfrm>
            </p:grpSpPr>
            <p:sp>
              <p:nvSpPr>
                <p:cNvPr id="49168" name="Rectangle 317">
                  <a:extLst>
                    <a:ext uri="{FF2B5EF4-FFF2-40B4-BE49-F238E27FC236}">
                      <a16:creationId xmlns:a16="http://schemas.microsoft.com/office/drawing/2014/main" id="{D615A489-515B-439C-8794-87AD88312A97}"/>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69" name="Freeform 318">
                  <a:extLst>
                    <a:ext uri="{FF2B5EF4-FFF2-40B4-BE49-F238E27FC236}">
                      <a16:creationId xmlns:a16="http://schemas.microsoft.com/office/drawing/2014/main" id="{004BFF58-B706-4222-9DD4-A094839D7A06}"/>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0" name="Freeform 319">
                  <a:extLst>
                    <a:ext uri="{FF2B5EF4-FFF2-40B4-BE49-F238E27FC236}">
                      <a16:creationId xmlns:a16="http://schemas.microsoft.com/office/drawing/2014/main" id="{6791B84F-6395-4D7A-B49A-87586E80AB6D}"/>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1" name="Oval 320">
                  <a:extLst>
                    <a:ext uri="{FF2B5EF4-FFF2-40B4-BE49-F238E27FC236}">
                      <a16:creationId xmlns:a16="http://schemas.microsoft.com/office/drawing/2014/main" id="{A59D11CF-0BDB-43B0-922E-9BEBAA378037}"/>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72" name="Line 321">
                  <a:extLst>
                    <a:ext uri="{FF2B5EF4-FFF2-40B4-BE49-F238E27FC236}">
                      <a16:creationId xmlns:a16="http://schemas.microsoft.com/office/drawing/2014/main" id="{A37CED88-B312-4762-A399-E63CE90371BF}"/>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3" name="Line 322">
                  <a:extLst>
                    <a:ext uri="{FF2B5EF4-FFF2-40B4-BE49-F238E27FC236}">
                      <a16:creationId xmlns:a16="http://schemas.microsoft.com/office/drawing/2014/main" id="{7B89FA2F-BCF5-4D85-8F80-D0DBF10CC420}"/>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4" name="Oval 323">
                  <a:extLst>
                    <a:ext uri="{FF2B5EF4-FFF2-40B4-BE49-F238E27FC236}">
                      <a16:creationId xmlns:a16="http://schemas.microsoft.com/office/drawing/2014/main" id="{55BF083B-D835-48A7-AE79-EECAA142164B}"/>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75" name="AutoShape 324">
                  <a:extLst>
                    <a:ext uri="{FF2B5EF4-FFF2-40B4-BE49-F238E27FC236}">
                      <a16:creationId xmlns:a16="http://schemas.microsoft.com/office/drawing/2014/main" id="{5825FDFB-2E61-4F93-840C-F5A593E64325}"/>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6" name="Rectangle 325">
                  <a:extLst>
                    <a:ext uri="{FF2B5EF4-FFF2-40B4-BE49-F238E27FC236}">
                      <a16:creationId xmlns:a16="http://schemas.microsoft.com/office/drawing/2014/main" id="{C99F41C9-16C4-48DD-9973-284042686EFB}"/>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77" name="Rectangle 326">
                  <a:extLst>
                    <a:ext uri="{FF2B5EF4-FFF2-40B4-BE49-F238E27FC236}">
                      <a16:creationId xmlns:a16="http://schemas.microsoft.com/office/drawing/2014/main" id="{9882B09E-D8C3-475F-B792-F0EF87ABFB36}"/>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49166" name="Rectangle 327">
                <a:extLst>
                  <a:ext uri="{FF2B5EF4-FFF2-40B4-BE49-F238E27FC236}">
                    <a16:creationId xmlns:a16="http://schemas.microsoft.com/office/drawing/2014/main" id="{D84E9803-6C46-473E-A99C-07D282FDD9D3}"/>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49167" name="Rectangle 328">
                <a:extLst>
                  <a:ext uri="{FF2B5EF4-FFF2-40B4-BE49-F238E27FC236}">
                    <a16:creationId xmlns:a16="http://schemas.microsoft.com/office/drawing/2014/main" id="{2FE3F7B1-EF16-401C-BE5D-3DF5F29A3D48}"/>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49162" name="Freeform 330">
            <a:extLst>
              <a:ext uri="{FF2B5EF4-FFF2-40B4-BE49-F238E27FC236}">
                <a16:creationId xmlns:a16="http://schemas.microsoft.com/office/drawing/2014/main" id="{A23EE500-34FD-4FEC-B743-EE02645A9562}"/>
              </a:ext>
            </a:extLst>
          </p:cNvPr>
          <p:cNvSpPr>
            <a:spLocks/>
          </p:cNvSpPr>
          <p:nvPr/>
        </p:nvSpPr>
        <p:spPr bwMode="auto">
          <a:xfrm>
            <a:off x="6400800" y="7391400"/>
            <a:ext cx="241300" cy="1066800"/>
          </a:xfrm>
          <a:custGeom>
            <a:avLst/>
            <a:gdLst>
              <a:gd name="T0" fmla="*/ 2147483646 w 152"/>
              <a:gd name="T1" fmla="*/ 2147483646 h 672"/>
              <a:gd name="T2" fmla="*/ 2147483646 w 152"/>
              <a:gd name="T3" fmla="*/ 2147483646 h 672"/>
              <a:gd name="T4" fmla="*/ 0 w 152"/>
              <a:gd name="T5" fmla="*/ 0 h 672"/>
              <a:gd name="T6" fmla="*/ 0 60000 65536"/>
              <a:gd name="T7" fmla="*/ 0 60000 65536"/>
              <a:gd name="T8" fmla="*/ 0 60000 65536"/>
            </a:gdLst>
            <a:ahLst/>
            <a:cxnLst>
              <a:cxn ang="T6">
                <a:pos x="T0" y="T1"/>
              </a:cxn>
              <a:cxn ang="T7">
                <a:pos x="T2" y="T3"/>
              </a:cxn>
              <a:cxn ang="T8">
                <a:pos x="T4" y="T5"/>
              </a:cxn>
            </a:cxnLst>
            <a:rect l="0" t="0" r="r" b="b"/>
            <a:pathLst>
              <a:path w="152" h="672">
                <a:moveTo>
                  <a:pt x="48" y="672"/>
                </a:moveTo>
                <a:cubicBezTo>
                  <a:pt x="100" y="584"/>
                  <a:pt x="152" y="496"/>
                  <a:pt x="144" y="384"/>
                </a:cubicBezTo>
                <a:cubicBezTo>
                  <a:pt x="136" y="272"/>
                  <a:pt x="24" y="64"/>
                  <a:pt x="0" y="0"/>
                </a:cubicBezTo>
              </a:path>
            </a:pathLst>
          </a:custGeom>
          <a:noFill/>
          <a:ln w="571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5556DA1D-4548-414D-9B7E-9D2748C34280}"/>
              </a:ext>
            </a:extLst>
          </p:cNvPr>
          <p:cNvGrpSpPr>
            <a:grpSpLocks/>
          </p:cNvGrpSpPr>
          <p:nvPr/>
        </p:nvGrpSpPr>
        <p:grpSpPr bwMode="auto">
          <a:xfrm>
            <a:off x="434975" y="1300163"/>
            <a:ext cx="6021388" cy="5949950"/>
            <a:chOff x="418" y="1539"/>
            <a:chExt cx="3793" cy="3748"/>
          </a:xfrm>
        </p:grpSpPr>
        <p:grpSp>
          <p:nvGrpSpPr>
            <p:cNvPr id="50203" name="Group 3">
              <a:extLst>
                <a:ext uri="{FF2B5EF4-FFF2-40B4-BE49-F238E27FC236}">
                  <a16:creationId xmlns:a16="http://schemas.microsoft.com/office/drawing/2014/main" id="{915D4B04-8B0C-45CB-A58F-4A6E382A4A0C}"/>
                </a:ext>
              </a:extLst>
            </p:cNvPr>
            <p:cNvGrpSpPr>
              <a:grpSpLocks/>
            </p:cNvGrpSpPr>
            <p:nvPr/>
          </p:nvGrpSpPr>
          <p:grpSpPr bwMode="auto">
            <a:xfrm>
              <a:off x="1763" y="1669"/>
              <a:ext cx="2448" cy="2533"/>
              <a:chOff x="1680" y="1695"/>
              <a:chExt cx="2448" cy="2533"/>
            </a:xfrm>
          </p:grpSpPr>
          <p:sp>
            <p:nvSpPr>
              <p:cNvPr id="50233" name="Text Box 4">
                <a:extLst>
                  <a:ext uri="{FF2B5EF4-FFF2-40B4-BE49-F238E27FC236}">
                    <a16:creationId xmlns:a16="http://schemas.microsoft.com/office/drawing/2014/main" id="{07B4C4C1-1AC6-4CB6-9416-A4F85077F243}"/>
                  </a:ext>
                </a:extLst>
              </p:cNvPr>
              <p:cNvSpPr txBox="1">
                <a:spLocks noChangeArrowheads="1"/>
              </p:cNvSpPr>
              <p:nvPr/>
            </p:nvSpPr>
            <p:spPr bwMode="auto">
              <a:xfrm>
                <a:off x="1680" y="3534"/>
                <a:ext cx="2448"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CON PESO MAXIMO BATERIA</a:t>
                </a:r>
                <a:endParaRPr lang="en-US" altLang="en-US"/>
              </a:p>
            </p:txBody>
          </p:sp>
          <p:sp>
            <p:nvSpPr>
              <p:cNvPr id="50234" name="Text Box 5">
                <a:extLst>
                  <a:ext uri="{FF2B5EF4-FFF2-40B4-BE49-F238E27FC236}">
                    <a16:creationId xmlns:a16="http://schemas.microsoft.com/office/drawing/2014/main" id="{0FAAB7B3-2675-4B0A-AF8A-A5487479B95E}"/>
                  </a:ext>
                </a:extLst>
              </p:cNvPr>
              <p:cNvSpPr txBox="1">
                <a:spLocks noChangeArrowheads="1"/>
              </p:cNvSpPr>
              <p:nvPr/>
            </p:nvSpPr>
            <p:spPr bwMode="auto">
              <a:xfrm>
                <a:off x="3042" y="1695"/>
                <a:ext cx="480"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TIPO</a:t>
                </a:r>
              </a:p>
            </p:txBody>
          </p:sp>
          <p:sp>
            <p:nvSpPr>
              <p:cNvPr id="50235" name="Rectangle 6">
                <a:extLst>
                  <a:ext uri="{FF2B5EF4-FFF2-40B4-BE49-F238E27FC236}">
                    <a16:creationId xmlns:a16="http://schemas.microsoft.com/office/drawing/2014/main" id="{16E95CF9-DC5D-4C38-9198-70AA3ACDF1CC}"/>
                  </a:ext>
                </a:extLst>
              </p:cNvPr>
              <p:cNvSpPr>
                <a:spLocks noChangeArrowheads="1"/>
              </p:cNvSpPr>
              <p:nvPr/>
            </p:nvSpPr>
            <p:spPr bwMode="auto">
              <a:xfrm>
                <a:off x="1716" y="1704"/>
                <a:ext cx="2304" cy="25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36" name="Line 7">
                <a:extLst>
                  <a:ext uri="{FF2B5EF4-FFF2-40B4-BE49-F238E27FC236}">
                    <a16:creationId xmlns:a16="http://schemas.microsoft.com/office/drawing/2014/main" id="{16888E90-E7C3-43C1-9309-C635BCCB3F1D}"/>
                  </a:ext>
                </a:extLst>
              </p:cNvPr>
              <p:cNvSpPr>
                <a:spLocks noChangeShapeType="1"/>
              </p:cNvSpPr>
              <p:nvPr/>
            </p:nvSpPr>
            <p:spPr bwMode="auto">
              <a:xfrm>
                <a:off x="1710" y="1872"/>
                <a:ext cx="230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37" name="Line 8">
                <a:extLst>
                  <a:ext uri="{FF2B5EF4-FFF2-40B4-BE49-F238E27FC236}">
                    <a16:creationId xmlns:a16="http://schemas.microsoft.com/office/drawing/2014/main" id="{EDDCBFAE-A258-47EA-9A34-49BC532CB875}"/>
                  </a:ext>
                </a:extLst>
              </p:cNvPr>
              <p:cNvSpPr>
                <a:spLocks noChangeShapeType="1"/>
              </p:cNvSpPr>
              <p:nvPr/>
            </p:nvSpPr>
            <p:spPr bwMode="auto">
              <a:xfrm>
                <a:off x="1710" y="2052"/>
                <a:ext cx="230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38" name="Line 9">
                <a:extLst>
                  <a:ext uri="{FF2B5EF4-FFF2-40B4-BE49-F238E27FC236}">
                    <a16:creationId xmlns:a16="http://schemas.microsoft.com/office/drawing/2014/main" id="{101B9190-B790-4778-B9A8-0C5AF91D0D33}"/>
                  </a:ext>
                </a:extLst>
              </p:cNvPr>
              <p:cNvSpPr>
                <a:spLocks noChangeShapeType="1"/>
              </p:cNvSpPr>
              <p:nvPr/>
            </p:nvSpPr>
            <p:spPr bwMode="auto">
              <a:xfrm>
                <a:off x="1728" y="2400"/>
                <a:ext cx="228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39" name="Line 10">
                <a:extLst>
                  <a:ext uri="{FF2B5EF4-FFF2-40B4-BE49-F238E27FC236}">
                    <a16:creationId xmlns:a16="http://schemas.microsoft.com/office/drawing/2014/main" id="{28585E34-9638-4C54-8A1A-95FE9AEA829E}"/>
                  </a:ext>
                </a:extLst>
              </p:cNvPr>
              <p:cNvSpPr>
                <a:spLocks noChangeShapeType="1"/>
              </p:cNvSpPr>
              <p:nvPr/>
            </p:nvSpPr>
            <p:spPr bwMode="auto">
              <a:xfrm>
                <a:off x="1718" y="2790"/>
                <a:ext cx="230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0240" name="Line 11">
                <a:extLst>
                  <a:ext uri="{FF2B5EF4-FFF2-40B4-BE49-F238E27FC236}">
                    <a16:creationId xmlns:a16="http://schemas.microsoft.com/office/drawing/2014/main" id="{837DCF48-1D39-40BB-8990-0D48B21D6AAF}"/>
                  </a:ext>
                </a:extLst>
              </p:cNvPr>
              <p:cNvSpPr>
                <a:spLocks noChangeShapeType="1"/>
              </p:cNvSpPr>
              <p:nvPr/>
            </p:nvSpPr>
            <p:spPr bwMode="auto">
              <a:xfrm>
                <a:off x="3072" y="1701"/>
                <a:ext cx="0" cy="171"/>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1" name="Text Box 12">
                <a:extLst>
                  <a:ext uri="{FF2B5EF4-FFF2-40B4-BE49-F238E27FC236}">
                    <a16:creationId xmlns:a16="http://schemas.microsoft.com/office/drawing/2014/main" id="{67DFA498-CA42-4506-B336-ABB25A8323B9}"/>
                  </a:ext>
                </a:extLst>
              </p:cNvPr>
              <p:cNvSpPr txBox="1">
                <a:spLocks noChangeArrowheads="1"/>
              </p:cNvSpPr>
              <p:nvPr/>
            </p:nvSpPr>
            <p:spPr bwMode="auto">
              <a:xfrm>
                <a:off x="1800" y="2436"/>
                <a:ext cx="2160" cy="34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000"/>
                  <a:t>CAPACIDAD CON ACCESORIOS INDICADOS ANTERIORMENTE O CON HORQUILLAS - MONTANTES EN VERTICAL</a:t>
                </a:r>
                <a:endParaRPr lang="en-US" altLang="en-US"/>
              </a:p>
            </p:txBody>
          </p:sp>
          <p:sp>
            <p:nvSpPr>
              <p:cNvPr id="50242" name="Line 13">
                <a:extLst>
                  <a:ext uri="{FF2B5EF4-FFF2-40B4-BE49-F238E27FC236}">
                    <a16:creationId xmlns:a16="http://schemas.microsoft.com/office/drawing/2014/main" id="{01C6FC53-EC26-463C-B4D8-EE98874B82A1}"/>
                  </a:ext>
                </a:extLst>
              </p:cNvPr>
              <p:cNvSpPr>
                <a:spLocks noChangeShapeType="1"/>
              </p:cNvSpPr>
              <p:nvPr/>
            </p:nvSpPr>
            <p:spPr bwMode="auto">
              <a:xfrm flipV="1">
                <a:off x="1720" y="2926"/>
                <a:ext cx="230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3" name="Line 14">
                <a:extLst>
                  <a:ext uri="{FF2B5EF4-FFF2-40B4-BE49-F238E27FC236}">
                    <a16:creationId xmlns:a16="http://schemas.microsoft.com/office/drawing/2014/main" id="{4F5D60E6-2DBE-4507-A443-0C2CB2730F35}"/>
                  </a:ext>
                </a:extLst>
              </p:cNvPr>
              <p:cNvSpPr>
                <a:spLocks noChangeShapeType="1"/>
              </p:cNvSpPr>
              <p:nvPr/>
            </p:nvSpPr>
            <p:spPr bwMode="auto">
              <a:xfrm flipV="1">
                <a:off x="1720" y="3062"/>
                <a:ext cx="2290"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4" name="Line 15">
                <a:extLst>
                  <a:ext uri="{FF2B5EF4-FFF2-40B4-BE49-F238E27FC236}">
                    <a16:creationId xmlns:a16="http://schemas.microsoft.com/office/drawing/2014/main" id="{01AC0F50-DB6F-4DB1-A7A4-2D7AAE8CE142}"/>
                  </a:ext>
                </a:extLst>
              </p:cNvPr>
              <p:cNvSpPr>
                <a:spLocks noChangeShapeType="1"/>
              </p:cNvSpPr>
              <p:nvPr/>
            </p:nvSpPr>
            <p:spPr bwMode="auto">
              <a:xfrm flipV="1">
                <a:off x="1722" y="3204"/>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5" name="Line 16">
                <a:extLst>
                  <a:ext uri="{FF2B5EF4-FFF2-40B4-BE49-F238E27FC236}">
                    <a16:creationId xmlns:a16="http://schemas.microsoft.com/office/drawing/2014/main" id="{9F6976B0-6CDC-4E25-BA44-C1CF3453AB65}"/>
                  </a:ext>
                </a:extLst>
              </p:cNvPr>
              <p:cNvSpPr>
                <a:spLocks noChangeShapeType="1"/>
              </p:cNvSpPr>
              <p:nvPr/>
            </p:nvSpPr>
            <p:spPr bwMode="auto">
              <a:xfrm flipH="1">
                <a:off x="2252" y="2790"/>
                <a:ext cx="2" cy="55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6" name="Line 17">
                <a:extLst>
                  <a:ext uri="{FF2B5EF4-FFF2-40B4-BE49-F238E27FC236}">
                    <a16:creationId xmlns:a16="http://schemas.microsoft.com/office/drawing/2014/main" id="{BAD1EFFF-AD5B-4058-9EF3-7D857BE69706}"/>
                  </a:ext>
                </a:extLst>
              </p:cNvPr>
              <p:cNvSpPr>
                <a:spLocks noChangeShapeType="1"/>
              </p:cNvSpPr>
              <p:nvPr/>
            </p:nvSpPr>
            <p:spPr bwMode="auto">
              <a:xfrm flipH="1">
                <a:off x="2878" y="2784"/>
                <a:ext cx="2" cy="56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7" name="Line 18">
                <a:extLst>
                  <a:ext uri="{FF2B5EF4-FFF2-40B4-BE49-F238E27FC236}">
                    <a16:creationId xmlns:a16="http://schemas.microsoft.com/office/drawing/2014/main" id="{283BBFDA-6F71-4A27-A0DB-4A106730AA4A}"/>
                  </a:ext>
                </a:extLst>
              </p:cNvPr>
              <p:cNvSpPr>
                <a:spLocks noChangeShapeType="1"/>
              </p:cNvSpPr>
              <p:nvPr/>
            </p:nvSpPr>
            <p:spPr bwMode="auto">
              <a:xfrm>
                <a:off x="3456" y="2790"/>
                <a:ext cx="0" cy="54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8" name="Line 19">
                <a:extLst>
                  <a:ext uri="{FF2B5EF4-FFF2-40B4-BE49-F238E27FC236}">
                    <a16:creationId xmlns:a16="http://schemas.microsoft.com/office/drawing/2014/main" id="{792E8488-3947-4577-8281-85C6A783F0A0}"/>
                  </a:ext>
                </a:extLst>
              </p:cNvPr>
              <p:cNvSpPr>
                <a:spLocks noChangeShapeType="1"/>
              </p:cNvSpPr>
              <p:nvPr/>
            </p:nvSpPr>
            <p:spPr bwMode="auto">
              <a:xfrm>
                <a:off x="1720" y="3342"/>
                <a:ext cx="229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49" name="Line 20">
                <a:extLst>
                  <a:ext uri="{FF2B5EF4-FFF2-40B4-BE49-F238E27FC236}">
                    <a16:creationId xmlns:a16="http://schemas.microsoft.com/office/drawing/2014/main" id="{264A8D01-0988-486F-A2A0-97BCA5C42D5E}"/>
                  </a:ext>
                </a:extLst>
              </p:cNvPr>
              <p:cNvSpPr>
                <a:spLocks noChangeShapeType="1"/>
              </p:cNvSpPr>
              <p:nvPr/>
            </p:nvSpPr>
            <p:spPr bwMode="auto">
              <a:xfrm flipV="1">
                <a:off x="1722" y="3540"/>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50" name="Line 21">
                <a:extLst>
                  <a:ext uri="{FF2B5EF4-FFF2-40B4-BE49-F238E27FC236}">
                    <a16:creationId xmlns:a16="http://schemas.microsoft.com/office/drawing/2014/main" id="{47B5BB55-7AED-4EA3-8C8C-2F92B6F0E2B1}"/>
                  </a:ext>
                </a:extLst>
              </p:cNvPr>
              <p:cNvSpPr>
                <a:spLocks noChangeShapeType="1"/>
              </p:cNvSpPr>
              <p:nvPr/>
            </p:nvSpPr>
            <p:spPr bwMode="auto">
              <a:xfrm flipV="1">
                <a:off x="1724" y="3704"/>
                <a:ext cx="2294"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51" name="Line 22">
                <a:extLst>
                  <a:ext uri="{FF2B5EF4-FFF2-40B4-BE49-F238E27FC236}">
                    <a16:creationId xmlns:a16="http://schemas.microsoft.com/office/drawing/2014/main" id="{1D93E542-C661-4615-BC07-9C8974796CD4}"/>
                  </a:ext>
                </a:extLst>
              </p:cNvPr>
              <p:cNvSpPr>
                <a:spLocks noChangeShapeType="1"/>
              </p:cNvSpPr>
              <p:nvPr/>
            </p:nvSpPr>
            <p:spPr bwMode="auto">
              <a:xfrm flipV="1">
                <a:off x="1716" y="3866"/>
                <a:ext cx="230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52" name="Text Box 23">
                <a:extLst>
                  <a:ext uri="{FF2B5EF4-FFF2-40B4-BE49-F238E27FC236}">
                    <a16:creationId xmlns:a16="http://schemas.microsoft.com/office/drawing/2014/main" id="{18EF46DF-0293-4049-B1AA-C02989F2E5C1}"/>
                  </a:ext>
                </a:extLst>
              </p:cNvPr>
              <p:cNvSpPr txBox="1">
                <a:spLocks noChangeArrowheads="1"/>
              </p:cNvSpPr>
              <p:nvPr/>
            </p:nvSpPr>
            <p:spPr bwMode="auto">
              <a:xfrm>
                <a:off x="1722" y="2760"/>
                <a:ext cx="2312"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LIBRAS	     A	     B	     C</a:t>
                </a:r>
              </a:p>
            </p:txBody>
          </p:sp>
          <p:sp>
            <p:nvSpPr>
              <p:cNvPr id="50253" name="Text Box 24">
                <a:extLst>
                  <a:ext uri="{FF2B5EF4-FFF2-40B4-BE49-F238E27FC236}">
                    <a16:creationId xmlns:a16="http://schemas.microsoft.com/office/drawing/2014/main" id="{59573EBB-586D-4DF3-8B1D-E5940C47A60B}"/>
                  </a:ext>
                </a:extLst>
              </p:cNvPr>
              <p:cNvSpPr txBox="1">
                <a:spLocks noChangeArrowheads="1"/>
              </p:cNvSpPr>
              <p:nvPr/>
            </p:nvSpPr>
            <p:spPr bwMode="auto">
              <a:xfrm>
                <a:off x="1690" y="3680"/>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MAX</a:t>
                </a:r>
              </a:p>
            </p:txBody>
          </p:sp>
          <p:sp>
            <p:nvSpPr>
              <p:cNvPr id="50254" name="Text Box 25">
                <a:extLst>
                  <a:ext uri="{FF2B5EF4-FFF2-40B4-BE49-F238E27FC236}">
                    <a16:creationId xmlns:a16="http://schemas.microsoft.com/office/drawing/2014/main" id="{F0F0CC34-0960-4F47-83C6-26E604BEEEEF}"/>
                  </a:ext>
                </a:extLst>
              </p:cNvPr>
              <p:cNvSpPr txBox="1">
                <a:spLocks noChangeArrowheads="1"/>
              </p:cNvSpPr>
              <p:nvPr/>
            </p:nvSpPr>
            <p:spPr bwMode="auto">
              <a:xfrm>
                <a:off x="1690" y="3858"/>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AH</a:t>
                </a:r>
              </a:p>
            </p:txBody>
          </p:sp>
          <p:sp>
            <p:nvSpPr>
              <p:cNvPr id="50255" name="Text Box 26">
                <a:extLst>
                  <a:ext uri="{FF2B5EF4-FFF2-40B4-BE49-F238E27FC236}">
                    <a16:creationId xmlns:a16="http://schemas.microsoft.com/office/drawing/2014/main" id="{4B02ABE4-A301-40AE-A0A4-FC01105DC276}"/>
                  </a:ext>
                </a:extLst>
              </p:cNvPr>
              <p:cNvSpPr txBox="1">
                <a:spLocks noChangeArrowheads="1"/>
              </p:cNvSpPr>
              <p:nvPr/>
            </p:nvSpPr>
            <p:spPr bwMode="auto">
              <a:xfrm>
                <a:off x="1690" y="4022"/>
                <a:ext cx="624"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LIBRAS</a:t>
                </a:r>
              </a:p>
            </p:txBody>
          </p:sp>
          <p:sp>
            <p:nvSpPr>
              <p:cNvPr id="50256" name="Text Box 27">
                <a:extLst>
                  <a:ext uri="{FF2B5EF4-FFF2-40B4-BE49-F238E27FC236}">
                    <a16:creationId xmlns:a16="http://schemas.microsoft.com/office/drawing/2014/main" id="{1BB4B1A7-B86B-4980-90C9-E152C11CCABA}"/>
                  </a:ext>
                </a:extLst>
              </p:cNvPr>
              <p:cNvSpPr txBox="1">
                <a:spLocks noChangeArrowheads="1"/>
              </p:cNvSpPr>
              <p:nvPr/>
            </p:nvSpPr>
            <p:spPr bwMode="auto">
              <a:xfrm>
                <a:off x="2880" y="3682"/>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MIN</a:t>
                </a:r>
              </a:p>
            </p:txBody>
          </p:sp>
          <p:sp>
            <p:nvSpPr>
              <p:cNvPr id="50257" name="Text Box 28">
                <a:extLst>
                  <a:ext uri="{FF2B5EF4-FFF2-40B4-BE49-F238E27FC236}">
                    <a16:creationId xmlns:a16="http://schemas.microsoft.com/office/drawing/2014/main" id="{2753FC2C-D120-4F44-B727-B5B155E62772}"/>
                  </a:ext>
                </a:extLst>
              </p:cNvPr>
              <p:cNvSpPr txBox="1">
                <a:spLocks noChangeArrowheads="1"/>
              </p:cNvSpPr>
              <p:nvPr/>
            </p:nvSpPr>
            <p:spPr bwMode="auto">
              <a:xfrm>
                <a:off x="2880" y="3840"/>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NO</a:t>
                </a:r>
              </a:p>
            </p:txBody>
          </p:sp>
          <p:sp>
            <p:nvSpPr>
              <p:cNvPr id="50258" name="Text Box 29">
                <a:extLst>
                  <a:ext uri="{FF2B5EF4-FFF2-40B4-BE49-F238E27FC236}">
                    <a16:creationId xmlns:a16="http://schemas.microsoft.com/office/drawing/2014/main" id="{03C373D0-86F1-4DF3-A4FB-51A636317776}"/>
                  </a:ext>
                </a:extLst>
              </p:cNvPr>
              <p:cNvSpPr txBox="1">
                <a:spLocks noChangeArrowheads="1"/>
              </p:cNvSpPr>
              <p:nvPr/>
            </p:nvSpPr>
            <p:spPr bwMode="auto">
              <a:xfrm>
                <a:off x="2880" y="4024"/>
                <a:ext cx="528" cy="19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VOLT</a:t>
                </a:r>
              </a:p>
            </p:txBody>
          </p:sp>
          <p:sp>
            <p:nvSpPr>
              <p:cNvPr id="50259" name="Text Box 30">
                <a:extLst>
                  <a:ext uri="{FF2B5EF4-FFF2-40B4-BE49-F238E27FC236}">
                    <a16:creationId xmlns:a16="http://schemas.microsoft.com/office/drawing/2014/main" id="{7790E2BA-D2FA-4BAF-80C2-F51881A9FC0A}"/>
                  </a:ext>
                </a:extLst>
              </p:cNvPr>
              <p:cNvSpPr txBox="1">
                <a:spLocks noChangeArrowheads="1"/>
              </p:cNvSpPr>
              <p:nvPr/>
            </p:nvSpPr>
            <p:spPr bwMode="auto">
              <a:xfrm>
                <a:off x="1680" y="3360"/>
                <a:ext cx="1696"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MENOS BATERIA Y ELECTRICOS</a:t>
                </a:r>
                <a:endParaRPr lang="en-US" altLang="en-US"/>
              </a:p>
            </p:txBody>
          </p:sp>
          <p:sp>
            <p:nvSpPr>
              <p:cNvPr id="50260" name="Line 31">
                <a:extLst>
                  <a:ext uri="{FF2B5EF4-FFF2-40B4-BE49-F238E27FC236}">
                    <a16:creationId xmlns:a16="http://schemas.microsoft.com/office/drawing/2014/main" id="{D31AF490-0F16-45DB-B7D5-423B8C439B71}"/>
                  </a:ext>
                </a:extLst>
              </p:cNvPr>
              <p:cNvSpPr>
                <a:spLocks noChangeShapeType="1"/>
              </p:cNvSpPr>
              <p:nvPr/>
            </p:nvSpPr>
            <p:spPr bwMode="auto">
              <a:xfrm>
                <a:off x="1714" y="4030"/>
                <a:ext cx="2292"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50204" name="Text Box 32">
              <a:extLst>
                <a:ext uri="{FF2B5EF4-FFF2-40B4-BE49-F238E27FC236}">
                  <a16:creationId xmlns:a16="http://schemas.microsoft.com/office/drawing/2014/main" id="{1DB487BA-9780-4FCE-9CEF-214FEE157A7D}"/>
                </a:ext>
              </a:extLst>
            </p:cNvPr>
            <p:cNvSpPr txBox="1">
              <a:spLocks noChangeArrowheads="1"/>
            </p:cNvSpPr>
            <p:nvPr/>
          </p:nvSpPr>
          <p:spPr bwMode="auto">
            <a:xfrm>
              <a:off x="690" y="1644"/>
              <a:ext cx="1104" cy="59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MODELO  NO.</a:t>
              </a:r>
            </a:p>
            <a:p>
              <a:pPr>
                <a:spcBef>
                  <a:spcPct val="50000"/>
                </a:spcBef>
              </a:pPr>
              <a:r>
                <a:rPr lang="en-US" altLang="en-US"/>
                <a:t>NO.  DE  SERIE</a:t>
              </a:r>
            </a:p>
            <a:p>
              <a:pPr>
                <a:spcBef>
                  <a:spcPct val="50000"/>
                </a:spcBef>
              </a:pPr>
              <a:r>
                <a:rPr lang="en-US" altLang="en-US"/>
                <a:t>ACCESORIOS</a:t>
              </a:r>
              <a:endParaRPr lang="en-US" altLang="en-US" sz="1600"/>
            </a:p>
          </p:txBody>
        </p:sp>
        <p:grpSp>
          <p:nvGrpSpPr>
            <p:cNvPr id="50205" name="Group 33">
              <a:extLst>
                <a:ext uri="{FF2B5EF4-FFF2-40B4-BE49-F238E27FC236}">
                  <a16:creationId xmlns:a16="http://schemas.microsoft.com/office/drawing/2014/main" id="{5A5FC24B-2559-45B7-8F72-D862FB63A0CD}"/>
                </a:ext>
              </a:extLst>
            </p:cNvPr>
            <p:cNvGrpSpPr>
              <a:grpSpLocks/>
            </p:cNvGrpSpPr>
            <p:nvPr/>
          </p:nvGrpSpPr>
          <p:grpSpPr bwMode="auto">
            <a:xfrm>
              <a:off x="543" y="2258"/>
              <a:ext cx="1182" cy="860"/>
              <a:chOff x="402" y="792"/>
              <a:chExt cx="1182" cy="860"/>
            </a:xfrm>
          </p:grpSpPr>
          <p:sp>
            <p:nvSpPr>
              <p:cNvPr id="50210" name="Text Box 34">
                <a:extLst>
                  <a:ext uri="{FF2B5EF4-FFF2-40B4-BE49-F238E27FC236}">
                    <a16:creationId xmlns:a16="http://schemas.microsoft.com/office/drawing/2014/main" id="{7BE30E48-62C0-4FB4-84B6-8C02DF9964A5}"/>
                  </a:ext>
                </a:extLst>
              </p:cNvPr>
              <p:cNvSpPr txBox="1">
                <a:spLocks noChangeArrowheads="1"/>
              </p:cNvSpPr>
              <p:nvPr/>
            </p:nvSpPr>
            <p:spPr bwMode="auto">
              <a:xfrm>
                <a:off x="1191" y="996"/>
                <a:ext cx="240"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C</a:t>
                </a:r>
                <a:endParaRPr lang="en-US" altLang="en-US"/>
              </a:p>
            </p:txBody>
          </p:sp>
          <p:sp>
            <p:nvSpPr>
              <p:cNvPr id="50211" name="Text Box 35">
                <a:extLst>
                  <a:ext uri="{FF2B5EF4-FFF2-40B4-BE49-F238E27FC236}">
                    <a16:creationId xmlns:a16="http://schemas.microsoft.com/office/drawing/2014/main" id="{6E77334C-D7B0-4321-8DF3-99F5854BD6F5}"/>
                  </a:ext>
                </a:extLst>
              </p:cNvPr>
              <p:cNvSpPr txBox="1">
                <a:spLocks noChangeArrowheads="1"/>
              </p:cNvSpPr>
              <p:nvPr/>
            </p:nvSpPr>
            <p:spPr bwMode="auto">
              <a:xfrm>
                <a:off x="696" y="1293"/>
                <a:ext cx="240"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A</a:t>
                </a:r>
                <a:endParaRPr lang="en-US" altLang="en-US"/>
              </a:p>
            </p:txBody>
          </p:sp>
          <p:sp>
            <p:nvSpPr>
              <p:cNvPr id="50212" name="Text Box 36">
                <a:extLst>
                  <a:ext uri="{FF2B5EF4-FFF2-40B4-BE49-F238E27FC236}">
                    <a16:creationId xmlns:a16="http://schemas.microsoft.com/office/drawing/2014/main" id="{407FB92F-0771-4AB1-9AB0-9FF516C2357F}"/>
                  </a:ext>
                </a:extLst>
              </p:cNvPr>
              <p:cNvSpPr txBox="1">
                <a:spLocks noChangeArrowheads="1"/>
              </p:cNvSpPr>
              <p:nvPr/>
            </p:nvSpPr>
            <p:spPr bwMode="auto">
              <a:xfrm>
                <a:off x="774" y="993"/>
                <a:ext cx="315"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C G</a:t>
                </a:r>
                <a:endParaRPr lang="en-US" altLang="en-US"/>
              </a:p>
            </p:txBody>
          </p:sp>
          <p:sp>
            <p:nvSpPr>
              <p:cNvPr id="50213" name="Text Box 37">
                <a:extLst>
                  <a:ext uri="{FF2B5EF4-FFF2-40B4-BE49-F238E27FC236}">
                    <a16:creationId xmlns:a16="http://schemas.microsoft.com/office/drawing/2014/main" id="{3C49F028-33BA-4B19-8AA7-AC2E701465B6}"/>
                  </a:ext>
                </a:extLst>
              </p:cNvPr>
              <p:cNvSpPr txBox="1">
                <a:spLocks noChangeArrowheads="1"/>
              </p:cNvSpPr>
              <p:nvPr/>
            </p:nvSpPr>
            <p:spPr bwMode="auto">
              <a:xfrm>
                <a:off x="694" y="1479"/>
                <a:ext cx="449" cy="17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PISO</a:t>
                </a:r>
                <a:endParaRPr lang="en-US" altLang="en-US"/>
              </a:p>
            </p:txBody>
          </p:sp>
          <p:sp>
            <p:nvSpPr>
              <p:cNvPr id="50214" name="Line 38">
                <a:extLst>
                  <a:ext uri="{FF2B5EF4-FFF2-40B4-BE49-F238E27FC236}">
                    <a16:creationId xmlns:a16="http://schemas.microsoft.com/office/drawing/2014/main" id="{C4A4D894-7520-439F-88E7-FF69120BE4B7}"/>
                  </a:ext>
                </a:extLst>
              </p:cNvPr>
              <p:cNvSpPr>
                <a:spLocks noChangeShapeType="1"/>
              </p:cNvSpPr>
              <p:nvPr/>
            </p:nvSpPr>
            <p:spPr bwMode="auto">
              <a:xfrm>
                <a:off x="685" y="1259"/>
                <a:ext cx="0" cy="18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15" name="Rectangle 39">
                <a:extLst>
                  <a:ext uri="{FF2B5EF4-FFF2-40B4-BE49-F238E27FC236}">
                    <a16:creationId xmlns:a16="http://schemas.microsoft.com/office/drawing/2014/main" id="{4F1F8295-ED42-4257-B068-185C5C6D7F86}"/>
                  </a:ext>
                </a:extLst>
              </p:cNvPr>
              <p:cNvSpPr>
                <a:spLocks noChangeArrowheads="1"/>
              </p:cNvSpPr>
              <p:nvPr/>
            </p:nvSpPr>
            <p:spPr bwMode="auto">
              <a:xfrm>
                <a:off x="442" y="816"/>
                <a:ext cx="66" cy="741"/>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16" name="Rectangle 40">
                <a:extLst>
                  <a:ext uri="{FF2B5EF4-FFF2-40B4-BE49-F238E27FC236}">
                    <a16:creationId xmlns:a16="http://schemas.microsoft.com/office/drawing/2014/main" id="{7D7D34FD-D73C-4E1D-80C2-5D57BDEFA923}"/>
                  </a:ext>
                </a:extLst>
              </p:cNvPr>
              <p:cNvSpPr>
                <a:spLocks noChangeArrowheads="1"/>
              </p:cNvSpPr>
              <p:nvPr/>
            </p:nvSpPr>
            <p:spPr bwMode="auto">
              <a:xfrm>
                <a:off x="509" y="874"/>
                <a:ext cx="121" cy="4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17" name="Rectangle 41">
                <a:extLst>
                  <a:ext uri="{FF2B5EF4-FFF2-40B4-BE49-F238E27FC236}">
                    <a16:creationId xmlns:a16="http://schemas.microsoft.com/office/drawing/2014/main" id="{E15D862F-6229-4348-A180-D723A1F3C6A9}"/>
                  </a:ext>
                </a:extLst>
              </p:cNvPr>
              <p:cNvSpPr>
                <a:spLocks noChangeArrowheads="1"/>
              </p:cNvSpPr>
              <p:nvPr/>
            </p:nvSpPr>
            <p:spPr bwMode="auto">
              <a:xfrm>
                <a:off x="510" y="1032"/>
                <a:ext cx="122" cy="5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18" name="Rectangle 42">
                <a:extLst>
                  <a:ext uri="{FF2B5EF4-FFF2-40B4-BE49-F238E27FC236}">
                    <a16:creationId xmlns:a16="http://schemas.microsoft.com/office/drawing/2014/main" id="{C5675044-C712-4BAC-A666-9C5A09B8A2E6}"/>
                  </a:ext>
                </a:extLst>
              </p:cNvPr>
              <p:cNvSpPr>
                <a:spLocks noChangeArrowheads="1"/>
              </p:cNvSpPr>
              <p:nvPr/>
            </p:nvSpPr>
            <p:spPr bwMode="auto">
              <a:xfrm>
                <a:off x="632" y="792"/>
                <a:ext cx="53" cy="42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19" name="Rectangle 43">
                <a:extLst>
                  <a:ext uri="{FF2B5EF4-FFF2-40B4-BE49-F238E27FC236}">
                    <a16:creationId xmlns:a16="http://schemas.microsoft.com/office/drawing/2014/main" id="{550F1A6D-8848-490B-802E-347E7E601E15}"/>
                  </a:ext>
                </a:extLst>
              </p:cNvPr>
              <p:cNvSpPr>
                <a:spLocks noChangeArrowheads="1"/>
              </p:cNvSpPr>
              <p:nvPr/>
            </p:nvSpPr>
            <p:spPr bwMode="auto">
              <a:xfrm>
                <a:off x="690" y="876"/>
                <a:ext cx="445" cy="28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20" name="Line 44">
                <a:extLst>
                  <a:ext uri="{FF2B5EF4-FFF2-40B4-BE49-F238E27FC236}">
                    <a16:creationId xmlns:a16="http://schemas.microsoft.com/office/drawing/2014/main" id="{3780021B-FF8B-43E3-9C4E-1349E64C80E0}"/>
                  </a:ext>
                </a:extLst>
              </p:cNvPr>
              <p:cNvSpPr>
                <a:spLocks noChangeShapeType="1"/>
              </p:cNvSpPr>
              <p:nvPr/>
            </p:nvSpPr>
            <p:spPr bwMode="auto">
              <a:xfrm flipV="1">
                <a:off x="487" y="1373"/>
                <a:ext cx="190" cy="1"/>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1" name="Line 45">
                <a:extLst>
                  <a:ext uri="{FF2B5EF4-FFF2-40B4-BE49-F238E27FC236}">
                    <a16:creationId xmlns:a16="http://schemas.microsoft.com/office/drawing/2014/main" id="{44090621-5AD9-4B9B-9C43-DB6379EFEAE1}"/>
                  </a:ext>
                </a:extLst>
              </p:cNvPr>
              <p:cNvSpPr>
                <a:spLocks noChangeShapeType="1"/>
              </p:cNvSpPr>
              <p:nvPr/>
            </p:nvSpPr>
            <p:spPr bwMode="auto">
              <a:xfrm flipH="1">
                <a:off x="924" y="1374"/>
                <a:ext cx="243"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0222" name="Line 46">
                <a:extLst>
                  <a:ext uri="{FF2B5EF4-FFF2-40B4-BE49-F238E27FC236}">
                    <a16:creationId xmlns:a16="http://schemas.microsoft.com/office/drawing/2014/main" id="{F12B4222-0B07-4578-9889-BC4B40B43FFE}"/>
                  </a:ext>
                </a:extLst>
              </p:cNvPr>
              <p:cNvSpPr>
                <a:spLocks noChangeShapeType="1"/>
              </p:cNvSpPr>
              <p:nvPr/>
            </p:nvSpPr>
            <p:spPr bwMode="auto">
              <a:xfrm flipH="1">
                <a:off x="1281" y="1188"/>
                <a:ext cx="3" cy="416"/>
              </a:xfrm>
              <a:prstGeom prst="line">
                <a:avLst/>
              </a:prstGeom>
              <a:noFill/>
              <a:ln w="63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3" name="Line 47">
                <a:extLst>
                  <a:ext uri="{FF2B5EF4-FFF2-40B4-BE49-F238E27FC236}">
                    <a16:creationId xmlns:a16="http://schemas.microsoft.com/office/drawing/2014/main" id="{70F485A1-0D4A-4C26-8DA5-FC7E50AF3550}"/>
                  </a:ext>
                </a:extLst>
              </p:cNvPr>
              <p:cNvSpPr>
                <a:spLocks noChangeShapeType="1"/>
              </p:cNvSpPr>
              <p:nvPr/>
            </p:nvSpPr>
            <p:spPr bwMode="auto">
              <a:xfrm>
                <a:off x="1290" y="841"/>
                <a:ext cx="0" cy="15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4" name="Line 48">
                <a:extLst>
                  <a:ext uri="{FF2B5EF4-FFF2-40B4-BE49-F238E27FC236}">
                    <a16:creationId xmlns:a16="http://schemas.microsoft.com/office/drawing/2014/main" id="{36D91A80-9522-4E76-8D12-D09C9C15E855}"/>
                  </a:ext>
                </a:extLst>
              </p:cNvPr>
              <p:cNvSpPr>
                <a:spLocks noChangeShapeType="1"/>
              </p:cNvSpPr>
              <p:nvPr/>
            </p:nvSpPr>
            <p:spPr bwMode="auto">
              <a:xfrm>
                <a:off x="879" y="1019"/>
                <a:ext cx="560" cy="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5" name="Line 49">
                <a:extLst>
                  <a:ext uri="{FF2B5EF4-FFF2-40B4-BE49-F238E27FC236}">
                    <a16:creationId xmlns:a16="http://schemas.microsoft.com/office/drawing/2014/main" id="{447FD399-3FBA-4BDB-A403-B1AB43CC4CAE}"/>
                  </a:ext>
                </a:extLst>
              </p:cNvPr>
              <p:cNvSpPr>
                <a:spLocks noChangeShapeType="1"/>
              </p:cNvSpPr>
              <p:nvPr/>
            </p:nvSpPr>
            <p:spPr bwMode="auto">
              <a:xfrm>
                <a:off x="1140" y="1159"/>
                <a:ext cx="25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6" name="Line 50">
                <a:extLst>
                  <a:ext uri="{FF2B5EF4-FFF2-40B4-BE49-F238E27FC236}">
                    <a16:creationId xmlns:a16="http://schemas.microsoft.com/office/drawing/2014/main" id="{73CDBFBC-6009-468B-94D4-269F6EA20840}"/>
                  </a:ext>
                </a:extLst>
              </p:cNvPr>
              <p:cNvSpPr>
                <a:spLocks noChangeShapeType="1"/>
              </p:cNvSpPr>
              <p:nvPr/>
            </p:nvSpPr>
            <p:spPr bwMode="auto">
              <a:xfrm>
                <a:off x="402" y="1632"/>
                <a:ext cx="1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227" name="Text Box 51">
                <a:extLst>
                  <a:ext uri="{FF2B5EF4-FFF2-40B4-BE49-F238E27FC236}">
                    <a16:creationId xmlns:a16="http://schemas.microsoft.com/office/drawing/2014/main" id="{CE60510D-25FA-47A6-90CC-D20BDEEAFC26}"/>
                  </a:ext>
                </a:extLst>
              </p:cNvPr>
              <p:cNvSpPr txBox="1">
                <a:spLocks noChangeArrowheads="1"/>
              </p:cNvSpPr>
              <p:nvPr/>
            </p:nvSpPr>
            <p:spPr bwMode="auto">
              <a:xfrm>
                <a:off x="1197" y="1290"/>
                <a:ext cx="192" cy="173"/>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B</a:t>
                </a:r>
                <a:endParaRPr lang="en-US" altLang="en-US"/>
              </a:p>
            </p:txBody>
          </p:sp>
          <p:grpSp>
            <p:nvGrpSpPr>
              <p:cNvPr id="50228" name="Group 52">
                <a:extLst>
                  <a:ext uri="{FF2B5EF4-FFF2-40B4-BE49-F238E27FC236}">
                    <a16:creationId xmlns:a16="http://schemas.microsoft.com/office/drawing/2014/main" id="{C3B47593-C6E5-4AD7-B1FC-C4596A978439}"/>
                  </a:ext>
                </a:extLst>
              </p:cNvPr>
              <p:cNvGrpSpPr>
                <a:grpSpLocks/>
              </p:cNvGrpSpPr>
              <p:nvPr/>
            </p:nvGrpSpPr>
            <p:grpSpPr bwMode="auto">
              <a:xfrm>
                <a:off x="688" y="1157"/>
                <a:ext cx="457" cy="65"/>
                <a:chOff x="480" y="336"/>
                <a:chExt cx="410" cy="59"/>
              </a:xfrm>
            </p:grpSpPr>
            <p:sp>
              <p:nvSpPr>
                <p:cNvPr id="50230" name="Rectangle 53">
                  <a:extLst>
                    <a:ext uri="{FF2B5EF4-FFF2-40B4-BE49-F238E27FC236}">
                      <a16:creationId xmlns:a16="http://schemas.microsoft.com/office/drawing/2014/main" id="{713ED5F9-B7AE-46AA-AD9A-CBDB5C761519}"/>
                    </a:ext>
                  </a:extLst>
                </p:cNvPr>
                <p:cNvSpPr>
                  <a:spLocks noChangeArrowheads="1"/>
                </p:cNvSpPr>
                <p:nvPr/>
              </p:nvSpPr>
              <p:spPr bwMode="auto">
                <a:xfrm>
                  <a:off x="480" y="336"/>
                  <a:ext cx="405" cy="47"/>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31" name="Rectangle 54">
                  <a:extLst>
                    <a:ext uri="{FF2B5EF4-FFF2-40B4-BE49-F238E27FC236}">
                      <a16:creationId xmlns:a16="http://schemas.microsoft.com/office/drawing/2014/main" id="{9F99A52B-E350-4DC6-A219-2D4B14A57ACB}"/>
                    </a:ext>
                  </a:extLst>
                </p:cNvPr>
                <p:cNvSpPr>
                  <a:spLocks noChangeArrowheads="1"/>
                </p:cNvSpPr>
                <p:nvPr/>
              </p:nvSpPr>
              <p:spPr bwMode="auto">
                <a:xfrm>
                  <a:off x="485" y="348"/>
                  <a:ext cx="405" cy="47"/>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32" name="Line 55">
                  <a:extLst>
                    <a:ext uri="{FF2B5EF4-FFF2-40B4-BE49-F238E27FC236}">
                      <a16:creationId xmlns:a16="http://schemas.microsoft.com/office/drawing/2014/main" id="{94262957-8C94-4495-A739-BB00950B96D2}"/>
                    </a:ext>
                  </a:extLst>
                </p:cNvPr>
                <p:cNvSpPr>
                  <a:spLocks noChangeShapeType="1"/>
                </p:cNvSpPr>
                <p:nvPr/>
              </p:nvSpPr>
              <p:spPr bwMode="auto">
                <a:xfrm flipV="1">
                  <a:off x="480" y="348"/>
                  <a:ext cx="407" cy="36"/>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50229" name="Line 56">
                <a:extLst>
                  <a:ext uri="{FF2B5EF4-FFF2-40B4-BE49-F238E27FC236}">
                    <a16:creationId xmlns:a16="http://schemas.microsoft.com/office/drawing/2014/main" id="{742E84E8-0107-4DC7-A30E-238E306BB41A}"/>
                  </a:ext>
                </a:extLst>
              </p:cNvPr>
              <p:cNvSpPr>
                <a:spLocks noChangeShapeType="1"/>
              </p:cNvSpPr>
              <p:nvPr/>
            </p:nvSpPr>
            <p:spPr bwMode="auto">
              <a:xfrm>
                <a:off x="912" y="988"/>
                <a:ext cx="0" cy="45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50206" name="Text Box 57">
              <a:extLst>
                <a:ext uri="{FF2B5EF4-FFF2-40B4-BE49-F238E27FC236}">
                  <a16:creationId xmlns:a16="http://schemas.microsoft.com/office/drawing/2014/main" id="{B0F567B4-83D9-4287-8CA9-7DB9F52370C9}"/>
                </a:ext>
              </a:extLst>
            </p:cNvPr>
            <p:cNvSpPr txBox="1">
              <a:spLocks noChangeArrowheads="1"/>
            </p:cNvSpPr>
            <p:nvPr/>
          </p:nvSpPr>
          <p:spPr bwMode="auto">
            <a:xfrm>
              <a:off x="690" y="3161"/>
              <a:ext cx="1027" cy="51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b="0"/>
                <a:t>PESO APROXIMADO</a:t>
              </a:r>
            </a:p>
            <a:p>
              <a:r>
                <a:rPr lang="en-US" altLang="en-US" sz="1200" b="0"/>
                <a:t>TODOS VEHICULOS</a:t>
              </a:r>
            </a:p>
            <a:p>
              <a:r>
                <a:rPr lang="en-US" altLang="en-US" sz="1200" b="0"/>
                <a:t>PESO APROXIMADO</a:t>
              </a:r>
            </a:p>
            <a:p>
              <a:r>
                <a:rPr lang="en-US" altLang="en-US" sz="1200" b="0"/>
                <a:t>ELECTRICOS SOLOS</a:t>
              </a:r>
              <a:endParaRPr lang="en-US" altLang="en-US" b="0"/>
            </a:p>
          </p:txBody>
        </p:sp>
        <p:sp>
          <p:nvSpPr>
            <p:cNvPr id="50207" name="Text Box 58">
              <a:extLst>
                <a:ext uri="{FF2B5EF4-FFF2-40B4-BE49-F238E27FC236}">
                  <a16:creationId xmlns:a16="http://schemas.microsoft.com/office/drawing/2014/main" id="{2727C92D-F803-4CA9-9C82-FC1D090CD137}"/>
                </a:ext>
              </a:extLst>
            </p:cNvPr>
            <p:cNvSpPr txBox="1">
              <a:spLocks noChangeArrowheads="1"/>
            </p:cNvSpPr>
            <p:nvPr/>
          </p:nvSpPr>
          <p:spPr bwMode="auto">
            <a:xfrm>
              <a:off x="690" y="3712"/>
              <a:ext cx="1104" cy="46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t>PESO BATERIA</a:t>
              </a:r>
            </a:p>
            <a:p>
              <a:r>
                <a:rPr lang="en-US" altLang="en-US"/>
                <a:t>BATERIA</a:t>
              </a:r>
            </a:p>
            <a:p>
              <a:r>
                <a:rPr lang="en-US" altLang="en-US"/>
                <a:t>CAPACIDAD</a:t>
              </a:r>
              <a:endParaRPr lang="en-US" altLang="en-US" b="0"/>
            </a:p>
          </p:txBody>
        </p:sp>
        <p:sp>
          <p:nvSpPr>
            <p:cNvPr id="50208" name="Text Box 59">
              <a:extLst>
                <a:ext uri="{FF2B5EF4-FFF2-40B4-BE49-F238E27FC236}">
                  <a16:creationId xmlns:a16="http://schemas.microsoft.com/office/drawing/2014/main" id="{EB605FE5-B137-4470-9AE4-DE870C90751C}"/>
                </a:ext>
              </a:extLst>
            </p:cNvPr>
            <p:cNvSpPr txBox="1">
              <a:spLocks noChangeArrowheads="1"/>
            </p:cNvSpPr>
            <p:nvPr/>
          </p:nvSpPr>
          <p:spPr bwMode="auto">
            <a:xfrm>
              <a:off x="814" y="4395"/>
              <a:ext cx="3096" cy="86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200"/>
                <a:t>PARA OTRAS CAPACIDADES - LLAME AL FABRICANTE</a:t>
              </a:r>
            </a:p>
            <a:p>
              <a:pPr algn="ctr"/>
              <a:r>
                <a:rPr lang="en-US" altLang="en-US" sz="1200"/>
                <a:t>TAL COMO SE LIBRA DE LA FABRICA, ESTE VEHICULO SE ACATA A LAS ESPECIFICACIONES DE DISEÑO ESTABLECIDO EN LOS ESTADOS UNIDOS DE AMERICA</a:t>
              </a:r>
            </a:p>
            <a:p>
              <a:pPr algn="ctr"/>
              <a:r>
                <a:rPr lang="en-US" altLang="en-US" sz="1200"/>
                <a:t>ESTANDAR NACIONAL PARA VEHICULOS MOTORIZADOS INDUSTRIALES</a:t>
              </a:r>
            </a:p>
            <a:p>
              <a:pPr algn="ctr"/>
              <a:r>
                <a:rPr lang="en-US" altLang="en-US" sz="1200"/>
                <a:t>PARTE II, ANSI B56 1-1969 PARTE NO. 2315709</a:t>
              </a:r>
            </a:p>
          </p:txBody>
        </p:sp>
        <p:sp>
          <p:nvSpPr>
            <p:cNvPr id="50209" name="Rectangle 60">
              <a:extLst>
                <a:ext uri="{FF2B5EF4-FFF2-40B4-BE49-F238E27FC236}">
                  <a16:creationId xmlns:a16="http://schemas.microsoft.com/office/drawing/2014/main" id="{2E5177E3-8DAA-479E-A777-0536728C79FE}"/>
                </a:ext>
              </a:extLst>
            </p:cNvPr>
            <p:cNvSpPr>
              <a:spLocks noChangeArrowheads="1"/>
            </p:cNvSpPr>
            <p:nvPr/>
          </p:nvSpPr>
          <p:spPr bwMode="auto">
            <a:xfrm>
              <a:off x="418" y="1539"/>
              <a:ext cx="3765" cy="3748"/>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0179" name="AutoShape 61">
            <a:extLst>
              <a:ext uri="{FF2B5EF4-FFF2-40B4-BE49-F238E27FC236}">
                <a16:creationId xmlns:a16="http://schemas.microsoft.com/office/drawing/2014/main" id="{13A08377-4875-4CAF-8AB1-FB942163E45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180" name="Text Box 62">
            <a:extLst>
              <a:ext uri="{FF2B5EF4-FFF2-40B4-BE49-F238E27FC236}">
                <a16:creationId xmlns:a16="http://schemas.microsoft.com/office/drawing/2014/main" id="{54E6A4DD-00F6-4E51-8F80-2688CD063262}"/>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Placa</a:t>
            </a:r>
            <a:r>
              <a:rPr lang="en-US" altLang="en-US" sz="2800" dirty="0"/>
              <a:t> de </a:t>
            </a:r>
            <a:r>
              <a:rPr lang="en-US" altLang="en-US" sz="2800" dirty="0" err="1"/>
              <a:t>carga</a:t>
            </a:r>
            <a:endParaRPr lang="en-US" altLang="en-US" sz="2800" dirty="0"/>
          </a:p>
        </p:txBody>
      </p:sp>
      <p:sp>
        <p:nvSpPr>
          <p:cNvPr id="50181" name="Text Box 63">
            <a:extLst>
              <a:ext uri="{FF2B5EF4-FFF2-40B4-BE49-F238E27FC236}">
                <a16:creationId xmlns:a16="http://schemas.microsoft.com/office/drawing/2014/main" id="{C3988FCF-0E73-44F4-BE57-28EA1B00B1EE}"/>
              </a:ext>
            </a:extLst>
          </p:cNvPr>
          <p:cNvSpPr txBox="1">
            <a:spLocks noChangeArrowheads="1"/>
          </p:cNvSpPr>
          <p:nvPr/>
        </p:nvSpPr>
        <p:spPr bwMode="auto">
          <a:xfrm>
            <a:off x="76200" y="7010400"/>
            <a:ext cx="65532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	</a:t>
            </a:r>
          </a:p>
        </p:txBody>
      </p:sp>
      <p:sp>
        <p:nvSpPr>
          <p:cNvPr id="50182" name="Text Box 76">
            <a:extLst>
              <a:ext uri="{FF2B5EF4-FFF2-40B4-BE49-F238E27FC236}">
                <a16:creationId xmlns:a16="http://schemas.microsoft.com/office/drawing/2014/main" id="{86ADAE00-4F28-453B-BD64-6C0B4CBE63CC}"/>
              </a:ext>
            </a:extLst>
          </p:cNvPr>
          <p:cNvSpPr txBox="1">
            <a:spLocks noChangeArrowheads="1"/>
          </p:cNvSpPr>
          <p:nvPr/>
        </p:nvSpPr>
        <p:spPr bwMode="auto">
          <a:xfrm>
            <a:off x="190500" y="8458200"/>
            <a:ext cx="6553200" cy="304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¡Sepa el peso de la carga!               </a:t>
            </a:r>
            <a:r>
              <a:rPr lang="en-US" altLang="en-US" u="sng"/>
              <a:t>Y</a:t>
            </a:r>
            <a:r>
              <a:rPr lang="en-US" altLang="en-US"/>
              <a:t>          ¡Sepa la capacidad de carga de su vehículo!</a:t>
            </a:r>
          </a:p>
        </p:txBody>
      </p:sp>
      <p:sp>
        <p:nvSpPr>
          <p:cNvPr id="50183" name="AutoShape 77">
            <a:extLst>
              <a:ext uri="{FF2B5EF4-FFF2-40B4-BE49-F238E27FC236}">
                <a16:creationId xmlns:a16="http://schemas.microsoft.com/office/drawing/2014/main" id="{FBD1855A-4702-46E8-AD4B-3658C4FB1CB4}"/>
              </a:ext>
            </a:extLst>
          </p:cNvPr>
          <p:cNvSpPr>
            <a:spLocks noChangeArrowheads="1"/>
          </p:cNvSpPr>
          <p:nvPr/>
        </p:nvSpPr>
        <p:spPr bwMode="auto">
          <a:xfrm flipV="1">
            <a:off x="609600" y="7620000"/>
            <a:ext cx="981075" cy="803275"/>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184" name="Text Box 78">
            <a:extLst>
              <a:ext uri="{FF2B5EF4-FFF2-40B4-BE49-F238E27FC236}">
                <a16:creationId xmlns:a16="http://schemas.microsoft.com/office/drawing/2014/main" id="{00C61E26-3DB5-4C6B-A002-687E76FC04FD}"/>
              </a:ext>
            </a:extLst>
          </p:cNvPr>
          <p:cNvSpPr txBox="1">
            <a:spLocks noChangeArrowheads="1"/>
          </p:cNvSpPr>
          <p:nvPr/>
        </p:nvSpPr>
        <p:spPr bwMode="auto">
          <a:xfrm>
            <a:off x="685800" y="7696200"/>
            <a:ext cx="8382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a:t>
            </a:r>
          </a:p>
          <a:p>
            <a:pPr algn="ctr"/>
            <a:r>
              <a:rPr lang="en-US" altLang="en-US"/>
              <a:t>Libras</a:t>
            </a:r>
          </a:p>
        </p:txBody>
      </p:sp>
      <p:sp>
        <p:nvSpPr>
          <p:cNvPr id="50185" name="Text Box 79">
            <a:extLst>
              <a:ext uri="{FF2B5EF4-FFF2-40B4-BE49-F238E27FC236}">
                <a16:creationId xmlns:a16="http://schemas.microsoft.com/office/drawing/2014/main" id="{5F1F6292-2BE5-485B-958D-595F438D1AE1}"/>
              </a:ext>
            </a:extLst>
          </p:cNvPr>
          <p:cNvSpPr txBox="1">
            <a:spLocks noChangeArrowheads="1"/>
          </p:cNvSpPr>
          <p:nvPr/>
        </p:nvSpPr>
        <p:spPr bwMode="auto">
          <a:xfrm>
            <a:off x="3657600" y="7496175"/>
            <a:ext cx="876300" cy="5175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a:t>?</a:t>
            </a:r>
          </a:p>
          <a:p>
            <a:pPr algn="ctr"/>
            <a:r>
              <a:rPr lang="en-US" altLang="en-US"/>
              <a:t>Libras</a:t>
            </a:r>
          </a:p>
        </p:txBody>
      </p:sp>
      <p:grpSp>
        <p:nvGrpSpPr>
          <p:cNvPr id="50186" name="Group 80">
            <a:extLst>
              <a:ext uri="{FF2B5EF4-FFF2-40B4-BE49-F238E27FC236}">
                <a16:creationId xmlns:a16="http://schemas.microsoft.com/office/drawing/2014/main" id="{190C9D76-F937-46DE-B52A-DC770C9AA419}"/>
              </a:ext>
            </a:extLst>
          </p:cNvPr>
          <p:cNvGrpSpPr>
            <a:grpSpLocks/>
          </p:cNvGrpSpPr>
          <p:nvPr/>
        </p:nvGrpSpPr>
        <p:grpSpPr bwMode="auto">
          <a:xfrm>
            <a:off x="4067175" y="7096125"/>
            <a:ext cx="2152650" cy="1379538"/>
            <a:chOff x="1632" y="4320"/>
            <a:chExt cx="1356" cy="869"/>
          </a:xfrm>
        </p:grpSpPr>
        <p:sp>
          <p:nvSpPr>
            <p:cNvPr id="50188" name="Line 81">
              <a:extLst>
                <a:ext uri="{FF2B5EF4-FFF2-40B4-BE49-F238E27FC236}">
                  <a16:creationId xmlns:a16="http://schemas.microsoft.com/office/drawing/2014/main" id="{D078BAA5-D062-4784-AB8C-02D59FCF22EE}"/>
                </a:ext>
              </a:extLst>
            </p:cNvPr>
            <p:cNvSpPr>
              <a:spLocks noChangeShapeType="1"/>
            </p:cNvSpPr>
            <p:nvPr/>
          </p:nvSpPr>
          <p:spPr bwMode="auto">
            <a:xfrm>
              <a:off x="1632" y="5189"/>
              <a:ext cx="135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50189" name="Group 82">
              <a:extLst>
                <a:ext uri="{FF2B5EF4-FFF2-40B4-BE49-F238E27FC236}">
                  <a16:creationId xmlns:a16="http://schemas.microsoft.com/office/drawing/2014/main" id="{510880AE-3BDB-4F98-A081-FD4228A2F92E}"/>
                </a:ext>
              </a:extLst>
            </p:cNvPr>
            <p:cNvGrpSpPr>
              <a:grpSpLocks/>
            </p:cNvGrpSpPr>
            <p:nvPr/>
          </p:nvGrpSpPr>
          <p:grpSpPr bwMode="auto">
            <a:xfrm rot="-161412">
              <a:off x="1878" y="4320"/>
              <a:ext cx="824" cy="840"/>
              <a:chOff x="1851" y="3355"/>
              <a:chExt cx="824" cy="840"/>
            </a:xfrm>
          </p:grpSpPr>
          <p:grpSp>
            <p:nvGrpSpPr>
              <p:cNvPr id="50190" name="Group 83">
                <a:extLst>
                  <a:ext uri="{FF2B5EF4-FFF2-40B4-BE49-F238E27FC236}">
                    <a16:creationId xmlns:a16="http://schemas.microsoft.com/office/drawing/2014/main" id="{71FF55AE-B3F9-4CF7-953C-CD1EB4826ED3}"/>
                  </a:ext>
                </a:extLst>
              </p:cNvPr>
              <p:cNvGrpSpPr>
                <a:grpSpLocks/>
              </p:cNvGrpSpPr>
              <p:nvPr/>
            </p:nvGrpSpPr>
            <p:grpSpPr bwMode="auto">
              <a:xfrm>
                <a:off x="1851" y="3739"/>
                <a:ext cx="740" cy="456"/>
                <a:chOff x="1851" y="3739"/>
                <a:chExt cx="740" cy="456"/>
              </a:xfrm>
            </p:grpSpPr>
            <p:sp>
              <p:nvSpPr>
                <p:cNvPr id="50193" name="Rectangle 84">
                  <a:extLst>
                    <a:ext uri="{FF2B5EF4-FFF2-40B4-BE49-F238E27FC236}">
                      <a16:creationId xmlns:a16="http://schemas.microsoft.com/office/drawing/2014/main" id="{D6A90DC9-7974-40E5-BBE6-5F1451D04562}"/>
                    </a:ext>
                  </a:extLst>
                </p:cNvPr>
                <p:cNvSpPr>
                  <a:spLocks noChangeArrowheads="1"/>
                </p:cNvSpPr>
                <p:nvPr/>
              </p:nvSpPr>
              <p:spPr bwMode="auto">
                <a:xfrm rot="506471">
                  <a:off x="2332" y="389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194" name="Freeform 85">
                  <a:extLst>
                    <a:ext uri="{FF2B5EF4-FFF2-40B4-BE49-F238E27FC236}">
                      <a16:creationId xmlns:a16="http://schemas.microsoft.com/office/drawing/2014/main" id="{3330AEE0-3D26-47FE-AB7A-7CEAFCB5B26B}"/>
                    </a:ext>
                  </a:extLst>
                </p:cNvPr>
                <p:cNvSpPr>
                  <a:spLocks/>
                </p:cNvSpPr>
                <p:nvPr/>
              </p:nvSpPr>
              <p:spPr bwMode="auto">
                <a:xfrm rot="660092">
                  <a:off x="1866" y="3937"/>
                  <a:ext cx="428" cy="198"/>
                </a:xfrm>
                <a:custGeom>
                  <a:avLst/>
                  <a:gdLst>
                    <a:gd name="T0" fmla="*/ 0 w 1392"/>
                    <a:gd name="T1" fmla="*/ 0 h 672"/>
                    <a:gd name="T2" fmla="*/ 0 w 1392"/>
                    <a:gd name="T3" fmla="*/ 0 h 672"/>
                    <a:gd name="T4" fmla="*/ 0 w 1392"/>
                    <a:gd name="T5" fmla="*/ 0 h 672"/>
                    <a:gd name="T6" fmla="*/ 0 w 1392"/>
                    <a:gd name="T7" fmla="*/ 0 h 672"/>
                    <a:gd name="T8" fmla="*/ 0 w 1392"/>
                    <a:gd name="T9" fmla="*/ 0 h 672"/>
                    <a:gd name="T10" fmla="*/ 0 w 1392"/>
                    <a:gd name="T11" fmla="*/ 0 h 672"/>
                    <a:gd name="T12" fmla="*/ 0 w 1392"/>
                    <a:gd name="T13" fmla="*/ 0 h 672"/>
                    <a:gd name="T14" fmla="*/ 0 w 1392"/>
                    <a:gd name="T15" fmla="*/ 0 h 672"/>
                    <a:gd name="T16" fmla="*/ 0 w 1392"/>
                    <a:gd name="T17" fmla="*/ 0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5" name="Freeform 86">
                  <a:extLst>
                    <a:ext uri="{FF2B5EF4-FFF2-40B4-BE49-F238E27FC236}">
                      <a16:creationId xmlns:a16="http://schemas.microsoft.com/office/drawing/2014/main" id="{0BF326D0-CFA9-4318-BCCF-2DCFD35012B7}"/>
                    </a:ext>
                  </a:extLst>
                </p:cNvPr>
                <p:cNvSpPr>
                  <a:spLocks/>
                </p:cNvSpPr>
                <p:nvPr/>
              </p:nvSpPr>
              <p:spPr bwMode="auto">
                <a:xfrm rot="660092">
                  <a:off x="1924" y="3743"/>
                  <a:ext cx="370" cy="283"/>
                </a:xfrm>
                <a:custGeom>
                  <a:avLst/>
                  <a:gdLst>
                    <a:gd name="T0" fmla="*/ 0 w 1200"/>
                    <a:gd name="T1" fmla="*/ 0 h 960"/>
                    <a:gd name="T2" fmla="*/ 0 w 1200"/>
                    <a:gd name="T3" fmla="*/ 0 h 960"/>
                    <a:gd name="T4" fmla="*/ 0 w 1200"/>
                    <a:gd name="T5" fmla="*/ 0 h 960"/>
                    <a:gd name="T6" fmla="*/ 0 w 1200"/>
                    <a:gd name="T7" fmla="*/ 0 h 960"/>
                    <a:gd name="T8" fmla="*/ 0 w 1200"/>
                    <a:gd name="T9" fmla="*/ 0 h 960"/>
                    <a:gd name="T10" fmla="*/ 0 w 1200"/>
                    <a:gd name="T11" fmla="*/ 0 h 960"/>
                    <a:gd name="T12" fmla="*/ 0 w 1200"/>
                    <a:gd name="T13" fmla="*/ 0 h 960"/>
                    <a:gd name="T14" fmla="*/ 0 w 1200"/>
                    <a:gd name="T15" fmla="*/ 0 h 960"/>
                    <a:gd name="T16" fmla="*/ 0 w 1200"/>
                    <a:gd name="T17" fmla="*/ 0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6" name="Oval 87">
                  <a:extLst>
                    <a:ext uri="{FF2B5EF4-FFF2-40B4-BE49-F238E27FC236}">
                      <a16:creationId xmlns:a16="http://schemas.microsoft.com/office/drawing/2014/main" id="{95FF4AD8-14C7-487E-8B0E-1F28E723DD6D}"/>
                    </a:ext>
                  </a:extLst>
                </p:cNvPr>
                <p:cNvSpPr>
                  <a:spLocks noChangeArrowheads="1"/>
                </p:cNvSpPr>
                <p:nvPr/>
              </p:nvSpPr>
              <p:spPr bwMode="auto">
                <a:xfrm rot="660092">
                  <a:off x="1851" y="4059"/>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197" name="Line 88">
                  <a:extLst>
                    <a:ext uri="{FF2B5EF4-FFF2-40B4-BE49-F238E27FC236}">
                      <a16:creationId xmlns:a16="http://schemas.microsoft.com/office/drawing/2014/main" id="{95FD3126-47C3-4C32-938B-28D246672B0A}"/>
                    </a:ext>
                  </a:extLst>
                </p:cNvPr>
                <p:cNvSpPr>
                  <a:spLocks noChangeShapeType="1"/>
                </p:cNvSpPr>
                <p:nvPr/>
              </p:nvSpPr>
              <p:spPr bwMode="auto">
                <a:xfrm rot="660092" flipH="1" flipV="1">
                  <a:off x="2159" y="3900"/>
                  <a:ext cx="117" cy="1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8" name="Line 89">
                  <a:extLst>
                    <a:ext uri="{FF2B5EF4-FFF2-40B4-BE49-F238E27FC236}">
                      <a16:creationId xmlns:a16="http://schemas.microsoft.com/office/drawing/2014/main" id="{4E3ABA85-B283-4ED0-8E3C-F66494D928FC}"/>
                    </a:ext>
                  </a:extLst>
                </p:cNvPr>
                <p:cNvSpPr>
                  <a:spLocks noChangeShapeType="1"/>
                </p:cNvSpPr>
                <p:nvPr/>
              </p:nvSpPr>
              <p:spPr bwMode="auto">
                <a:xfrm rot="660092" flipV="1">
                  <a:off x="2149" y="3873"/>
                  <a:ext cx="52" cy="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99" name="Oval 90">
                  <a:extLst>
                    <a:ext uri="{FF2B5EF4-FFF2-40B4-BE49-F238E27FC236}">
                      <a16:creationId xmlns:a16="http://schemas.microsoft.com/office/drawing/2014/main" id="{225745CA-9AC8-4833-940D-33C6928B1216}"/>
                    </a:ext>
                  </a:extLst>
                </p:cNvPr>
                <p:cNvSpPr>
                  <a:spLocks noChangeArrowheads="1"/>
                </p:cNvSpPr>
                <p:nvPr/>
              </p:nvSpPr>
              <p:spPr bwMode="auto">
                <a:xfrm rot="660092">
                  <a:off x="2187" y="4124"/>
                  <a:ext cx="74" cy="71"/>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00" name="AutoShape 91">
                  <a:extLst>
                    <a:ext uri="{FF2B5EF4-FFF2-40B4-BE49-F238E27FC236}">
                      <a16:creationId xmlns:a16="http://schemas.microsoft.com/office/drawing/2014/main" id="{BFA34E55-3D8B-4FB0-A77B-C54AAB056FBB}"/>
                    </a:ext>
                  </a:extLst>
                </p:cNvPr>
                <p:cNvSpPr>
                  <a:spLocks noChangeArrowheads="1"/>
                </p:cNvSpPr>
                <p:nvPr/>
              </p:nvSpPr>
              <p:spPr bwMode="auto">
                <a:xfrm rot="6064608">
                  <a:off x="2311" y="3738"/>
                  <a:ext cx="28" cy="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00 w 21600"/>
                    <a:gd name="T13" fmla="*/ 5959 h 21600"/>
                    <a:gd name="T14" fmla="*/ 16200 w 21600"/>
                    <a:gd name="T15" fmla="*/ 15641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01" name="Rectangle 92">
                  <a:extLst>
                    <a:ext uri="{FF2B5EF4-FFF2-40B4-BE49-F238E27FC236}">
                      <a16:creationId xmlns:a16="http://schemas.microsoft.com/office/drawing/2014/main" id="{56D04B83-E505-41B6-9B1A-D626CD83FC22}"/>
                    </a:ext>
                  </a:extLst>
                </p:cNvPr>
                <p:cNvSpPr>
                  <a:spLocks noChangeArrowheads="1"/>
                </p:cNvSpPr>
                <p:nvPr/>
              </p:nvSpPr>
              <p:spPr bwMode="auto">
                <a:xfrm rot="506139">
                  <a:off x="2299" y="3739"/>
                  <a:ext cx="30" cy="437"/>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202" name="Rectangle 93">
                  <a:extLst>
                    <a:ext uri="{FF2B5EF4-FFF2-40B4-BE49-F238E27FC236}">
                      <a16:creationId xmlns:a16="http://schemas.microsoft.com/office/drawing/2014/main" id="{BCA7BCA9-E229-4F97-AC76-B55EEA8008FC}"/>
                    </a:ext>
                  </a:extLst>
                </p:cNvPr>
                <p:cNvSpPr>
                  <a:spLocks noChangeArrowheads="1"/>
                </p:cNvSpPr>
                <p:nvPr/>
              </p:nvSpPr>
              <p:spPr bwMode="auto">
                <a:xfrm rot="501624">
                  <a:off x="2284" y="4162"/>
                  <a:ext cx="233" cy="2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0191" name="Rectangle 94">
                <a:extLst>
                  <a:ext uri="{FF2B5EF4-FFF2-40B4-BE49-F238E27FC236}">
                    <a16:creationId xmlns:a16="http://schemas.microsoft.com/office/drawing/2014/main" id="{C5BE1014-E91A-42A9-B887-F059B5620EC0}"/>
                  </a:ext>
                </a:extLst>
              </p:cNvPr>
              <p:cNvSpPr>
                <a:spLocks noChangeArrowheads="1"/>
              </p:cNvSpPr>
              <p:nvPr/>
            </p:nvSpPr>
            <p:spPr bwMode="auto">
              <a:xfrm rot="506471">
                <a:off x="2377" y="3622"/>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0192" name="Rectangle 95">
                <a:extLst>
                  <a:ext uri="{FF2B5EF4-FFF2-40B4-BE49-F238E27FC236}">
                    <a16:creationId xmlns:a16="http://schemas.microsoft.com/office/drawing/2014/main" id="{4AD3922C-A577-47AB-8EFD-5FAE76F0CBFF}"/>
                  </a:ext>
                </a:extLst>
              </p:cNvPr>
              <p:cNvSpPr>
                <a:spLocks noChangeArrowheads="1"/>
              </p:cNvSpPr>
              <p:nvPr/>
            </p:nvSpPr>
            <p:spPr bwMode="auto">
              <a:xfrm rot="506471">
                <a:off x="2416" y="3355"/>
                <a:ext cx="259" cy="267"/>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50187" name="Freeform 96">
            <a:extLst>
              <a:ext uri="{FF2B5EF4-FFF2-40B4-BE49-F238E27FC236}">
                <a16:creationId xmlns:a16="http://schemas.microsoft.com/office/drawing/2014/main" id="{04FC75D2-39F7-4684-9F5E-CED76B49F0E5}"/>
              </a:ext>
            </a:extLst>
          </p:cNvPr>
          <p:cNvSpPr>
            <a:spLocks/>
          </p:cNvSpPr>
          <p:nvPr/>
        </p:nvSpPr>
        <p:spPr bwMode="auto">
          <a:xfrm>
            <a:off x="6400800" y="7391400"/>
            <a:ext cx="241300" cy="1066800"/>
          </a:xfrm>
          <a:custGeom>
            <a:avLst/>
            <a:gdLst>
              <a:gd name="T0" fmla="*/ 2147483646 w 152"/>
              <a:gd name="T1" fmla="*/ 2147483646 h 672"/>
              <a:gd name="T2" fmla="*/ 2147483646 w 152"/>
              <a:gd name="T3" fmla="*/ 2147483646 h 672"/>
              <a:gd name="T4" fmla="*/ 0 w 152"/>
              <a:gd name="T5" fmla="*/ 0 h 672"/>
              <a:gd name="T6" fmla="*/ 0 60000 65536"/>
              <a:gd name="T7" fmla="*/ 0 60000 65536"/>
              <a:gd name="T8" fmla="*/ 0 60000 65536"/>
            </a:gdLst>
            <a:ahLst/>
            <a:cxnLst>
              <a:cxn ang="T6">
                <a:pos x="T0" y="T1"/>
              </a:cxn>
              <a:cxn ang="T7">
                <a:pos x="T2" y="T3"/>
              </a:cxn>
              <a:cxn ang="T8">
                <a:pos x="T4" y="T5"/>
              </a:cxn>
            </a:cxnLst>
            <a:rect l="0" t="0" r="r" b="b"/>
            <a:pathLst>
              <a:path w="152" h="672">
                <a:moveTo>
                  <a:pt x="48" y="672"/>
                </a:moveTo>
                <a:cubicBezTo>
                  <a:pt x="100" y="584"/>
                  <a:pt x="152" y="496"/>
                  <a:pt x="144" y="384"/>
                </a:cubicBezTo>
                <a:cubicBezTo>
                  <a:pt x="136" y="272"/>
                  <a:pt x="24" y="64"/>
                  <a:pt x="0" y="0"/>
                </a:cubicBezTo>
              </a:path>
            </a:pathLst>
          </a:custGeom>
          <a:noFill/>
          <a:ln w="571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0">
            <a:extLst>
              <a:ext uri="{FF2B5EF4-FFF2-40B4-BE49-F238E27FC236}">
                <a16:creationId xmlns:a16="http://schemas.microsoft.com/office/drawing/2014/main" id="{80099F9D-3C20-467B-BC44-9C9D003B2CB2}"/>
              </a:ext>
            </a:extLst>
          </p:cNvPr>
          <p:cNvSpPr>
            <a:spLocks noChangeArrowheads="1"/>
          </p:cNvSpPr>
          <p:nvPr/>
        </p:nvSpPr>
        <p:spPr bwMode="auto">
          <a:xfrm>
            <a:off x="238125" y="1571625"/>
            <a:ext cx="2667000"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1400" b="1">
                <a:solidFill>
                  <a:schemeClr val="tx1"/>
                </a:solidFill>
                <a:latin typeface="Times New Roman" panose="02020603050405020304" pitchFamily="18" charset="0"/>
              </a:defRPr>
            </a:lvl1pPr>
            <a:lvl2pPr marL="341313" indent="-3397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Char char="l"/>
            </a:pPr>
            <a:r>
              <a:rPr lang="en-US" altLang="en-US"/>
              <a:t>The safety systems recommended by the manufacturer must be used</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The majority of manufacturers recommend using seat belts or operator restraint on sit-down forklifts</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Most manufacturers offer </a:t>
            </a:r>
            <a:r>
              <a:rPr lang="en-US" altLang="en-US" i="1"/>
              <a:t>approved</a:t>
            </a:r>
            <a:r>
              <a:rPr lang="en-US" altLang="en-US"/>
              <a:t> conversion kits for older models</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If your truck comes equipped with seat restraints, operators must use them when exposed to an overturn hazard or where an operator can be thrown from the operator’s compartment</a:t>
            </a:r>
          </a:p>
        </p:txBody>
      </p:sp>
      <p:sp>
        <p:nvSpPr>
          <p:cNvPr id="51203" name="AutoShape 22">
            <a:extLst>
              <a:ext uri="{FF2B5EF4-FFF2-40B4-BE49-F238E27FC236}">
                <a16:creationId xmlns:a16="http://schemas.microsoft.com/office/drawing/2014/main" id="{A3F40E4F-2880-4066-A0D3-140C85C485C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1204" name="Text Box 23">
            <a:extLst>
              <a:ext uri="{FF2B5EF4-FFF2-40B4-BE49-F238E27FC236}">
                <a16:creationId xmlns:a16="http://schemas.microsoft.com/office/drawing/2014/main" id="{092AD8EB-6BCF-4CF6-855C-E5F1C1A33F19}"/>
              </a:ext>
            </a:extLst>
          </p:cNvPr>
          <p:cNvSpPr txBox="1">
            <a:spLocks noChangeArrowheads="1"/>
          </p:cNvSpPr>
          <p:nvPr/>
        </p:nvSpPr>
        <p:spPr bwMode="auto">
          <a:xfrm>
            <a:off x="209550" y="523875"/>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Operator seat restraint</a:t>
            </a:r>
          </a:p>
        </p:txBody>
      </p:sp>
      <p:grpSp>
        <p:nvGrpSpPr>
          <p:cNvPr id="51205" name="Group 32">
            <a:extLst>
              <a:ext uri="{FF2B5EF4-FFF2-40B4-BE49-F238E27FC236}">
                <a16:creationId xmlns:a16="http://schemas.microsoft.com/office/drawing/2014/main" id="{23AE36A9-68D9-4E09-A253-17CF25687EFC}"/>
              </a:ext>
            </a:extLst>
          </p:cNvPr>
          <p:cNvGrpSpPr>
            <a:grpSpLocks/>
          </p:cNvGrpSpPr>
          <p:nvPr/>
        </p:nvGrpSpPr>
        <p:grpSpPr bwMode="auto">
          <a:xfrm>
            <a:off x="3609975" y="1504950"/>
            <a:ext cx="2878138" cy="3138488"/>
            <a:chOff x="2274" y="948"/>
            <a:chExt cx="1813" cy="1977"/>
          </a:xfrm>
        </p:grpSpPr>
        <p:graphicFrame>
          <p:nvGraphicFramePr>
            <p:cNvPr id="51209" name="Object 26">
              <a:extLst>
                <a:ext uri="{FF2B5EF4-FFF2-40B4-BE49-F238E27FC236}">
                  <a16:creationId xmlns:a16="http://schemas.microsoft.com/office/drawing/2014/main" id="{8529DC6C-5F21-4A22-A4B6-2CEE5365F6B4}"/>
                </a:ext>
              </a:extLst>
            </p:cNvPr>
            <p:cNvGraphicFramePr>
              <a:graphicFrameLocks noChangeAspect="1"/>
            </p:cNvGraphicFramePr>
            <p:nvPr/>
          </p:nvGraphicFramePr>
          <p:xfrm>
            <a:off x="2293" y="948"/>
            <a:ext cx="1794" cy="1824"/>
          </p:xfrm>
          <a:graphic>
            <a:graphicData uri="http://schemas.openxmlformats.org/presentationml/2006/ole">
              <mc:AlternateContent xmlns:mc="http://schemas.openxmlformats.org/markup-compatibility/2006">
                <mc:Choice xmlns:v="urn:schemas-microsoft-com:vml" Requires="v">
                  <p:oleObj spid="_x0000_s51227" name="PaperPort Document" r:id="rId3" imgW="7370064" imgH="7488936" progId="Paper.Document">
                    <p:embed/>
                  </p:oleObj>
                </mc:Choice>
                <mc:Fallback>
                  <p:oleObj name="PaperPort Document" r:id="rId3" imgW="7370064" imgH="7488936" progId="Paper.Document">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 y="948"/>
                          <a:ext cx="1794" cy="18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10" name="Text Box 28">
              <a:extLst>
                <a:ext uri="{FF2B5EF4-FFF2-40B4-BE49-F238E27FC236}">
                  <a16:creationId xmlns:a16="http://schemas.microsoft.com/office/drawing/2014/main" id="{6A0B67BD-DC56-4C68-91E0-9982253C71EA}"/>
                </a:ext>
              </a:extLst>
            </p:cNvPr>
            <p:cNvSpPr txBox="1">
              <a:spLocks noChangeArrowheads="1"/>
            </p:cNvSpPr>
            <p:nvPr/>
          </p:nvSpPr>
          <p:spPr bwMode="auto">
            <a:xfrm>
              <a:off x="2274" y="2790"/>
              <a:ext cx="544"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grpSp>
        <p:nvGrpSpPr>
          <p:cNvPr id="51206" name="Group 33">
            <a:extLst>
              <a:ext uri="{FF2B5EF4-FFF2-40B4-BE49-F238E27FC236}">
                <a16:creationId xmlns:a16="http://schemas.microsoft.com/office/drawing/2014/main" id="{C1C52A48-DB8A-41A6-8641-7A8DED4DDFFF}"/>
              </a:ext>
            </a:extLst>
          </p:cNvPr>
          <p:cNvGrpSpPr>
            <a:grpSpLocks/>
          </p:cNvGrpSpPr>
          <p:nvPr/>
        </p:nvGrpSpPr>
        <p:grpSpPr bwMode="auto">
          <a:xfrm>
            <a:off x="3630613" y="5724525"/>
            <a:ext cx="2732087" cy="2601913"/>
            <a:chOff x="2287" y="3606"/>
            <a:chExt cx="1721" cy="1639"/>
          </a:xfrm>
        </p:grpSpPr>
        <p:graphicFrame>
          <p:nvGraphicFramePr>
            <p:cNvPr id="51207" name="Object 30">
              <a:extLst>
                <a:ext uri="{FF2B5EF4-FFF2-40B4-BE49-F238E27FC236}">
                  <a16:creationId xmlns:a16="http://schemas.microsoft.com/office/drawing/2014/main" id="{356DC2E0-B28A-4789-8DDB-57C20F7CE222}"/>
                </a:ext>
              </a:extLst>
            </p:cNvPr>
            <p:cNvGraphicFramePr>
              <a:graphicFrameLocks noChangeAspect="1"/>
            </p:cNvGraphicFramePr>
            <p:nvPr/>
          </p:nvGraphicFramePr>
          <p:xfrm>
            <a:off x="2346" y="3606"/>
            <a:ext cx="1662" cy="1525"/>
          </p:xfrm>
          <a:graphic>
            <a:graphicData uri="http://schemas.openxmlformats.org/presentationml/2006/ole">
              <mc:AlternateContent xmlns:mc="http://schemas.openxmlformats.org/markup-compatibility/2006">
                <mc:Choice xmlns:v="urn:schemas-microsoft-com:vml" Requires="v">
                  <p:oleObj spid="_x0000_s51228" name="Image Document" r:id="rId5" imgW="1662545" imgH="831273" progId="WangImage.Document">
                    <p:embed/>
                  </p:oleObj>
                </mc:Choice>
                <mc:Fallback>
                  <p:oleObj name="Image Document" r:id="rId5" imgW="1662545" imgH="831273" progId="WangImage.Document">
                    <p:embed/>
                    <p:pic>
                      <p:nvPicPr>
                        <p:cNvPr id="0" name="Object 30"/>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346" y="3606"/>
                          <a:ext cx="1662" cy="1525"/>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8" name="Text Box 31">
              <a:extLst>
                <a:ext uri="{FF2B5EF4-FFF2-40B4-BE49-F238E27FC236}">
                  <a16:creationId xmlns:a16="http://schemas.microsoft.com/office/drawing/2014/main" id="{4779B692-1F58-4B79-8B77-9BDFFC73B304}"/>
                </a:ext>
              </a:extLst>
            </p:cNvPr>
            <p:cNvSpPr txBox="1">
              <a:spLocks noChangeArrowheads="1"/>
            </p:cNvSpPr>
            <p:nvPr/>
          </p:nvSpPr>
          <p:spPr bwMode="auto">
            <a:xfrm>
              <a:off x="2287" y="5110"/>
              <a:ext cx="69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A5FE94A-D66C-45CC-B138-B9BB034B3192}"/>
              </a:ext>
            </a:extLst>
          </p:cNvPr>
          <p:cNvSpPr>
            <a:spLocks noChangeArrowheads="1"/>
          </p:cNvSpPr>
          <p:nvPr/>
        </p:nvSpPr>
        <p:spPr bwMode="auto">
          <a:xfrm>
            <a:off x="238125" y="1571625"/>
            <a:ext cx="2667000"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sz="1400" b="1">
                <a:solidFill>
                  <a:schemeClr val="tx1"/>
                </a:solidFill>
                <a:latin typeface="Times New Roman" panose="02020603050405020304" pitchFamily="18" charset="0"/>
              </a:defRPr>
            </a:lvl1pPr>
            <a:lvl2pPr marL="341313" indent="-33972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buFont typeface="Wingdings" panose="05000000000000000000" pitchFamily="2" charset="2"/>
              <a:buChar char="l"/>
            </a:pPr>
            <a:r>
              <a:rPr lang="en-US" altLang="en-US"/>
              <a:t>Se deben utilzar los sistemas de seguridad recomendados por el fabricante</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La mayoría de los fabricantes recomiendan utilizar cinturones de seguridad o sistemas de retención del operador en montacargas de asientos</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La mayoría de los fabricantes venden equipos de retención </a:t>
            </a:r>
            <a:r>
              <a:rPr lang="en-US" altLang="en-US" i="1"/>
              <a:t>aprobados</a:t>
            </a:r>
            <a:r>
              <a:rPr lang="en-US" altLang="en-US"/>
              <a:t> para modelos de montacargas viejos</a:t>
            </a:r>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endParaRPr lang="en-US" altLang="en-US"/>
          </a:p>
          <a:p>
            <a:pPr lvl="1">
              <a:buFont typeface="Wingdings" panose="05000000000000000000" pitchFamily="2" charset="2"/>
              <a:buChar char="l"/>
            </a:pPr>
            <a:r>
              <a:rPr lang="en-US" altLang="en-US"/>
              <a:t>Si su vehículo viene equipado con retenes de asiento, operadores deben utilizarlos cuando están en peligro de volcarse o de ser aventados libres del compartimiento de control</a:t>
            </a:r>
            <a:endParaRPr lang="en-US" altLang="en-US" sz="1200" b="0"/>
          </a:p>
        </p:txBody>
      </p:sp>
      <p:sp>
        <p:nvSpPr>
          <p:cNvPr id="52227" name="AutoShape 3">
            <a:extLst>
              <a:ext uri="{FF2B5EF4-FFF2-40B4-BE49-F238E27FC236}">
                <a16:creationId xmlns:a16="http://schemas.microsoft.com/office/drawing/2014/main" id="{A06F2BF0-B4DA-45FE-AB04-272B55653607}"/>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2228" name="Text Box 4">
            <a:extLst>
              <a:ext uri="{FF2B5EF4-FFF2-40B4-BE49-F238E27FC236}">
                <a16:creationId xmlns:a16="http://schemas.microsoft.com/office/drawing/2014/main" id="{8E42432F-ABD9-484F-90AE-34C59CD89D64}"/>
              </a:ext>
            </a:extLst>
          </p:cNvPr>
          <p:cNvSpPr txBox="1">
            <a:spLocks noChangeArrowheads="1"/>
          </p:cNvSpPr>
          <p:nvPr/>
        </p:nvSpPr>
        <p:spPr bwMode="auto">
          <a:xfrm>
            <a:off x="209550" y="523875"/>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Retenci</a:t>
            </a:r>
            <a:r>
              <a:rPr lang="es-ES_tradnl" altLang="en-US" sz="2800" dirty="0" err="1"/>
              <a:t>ón</a:t>
            </a:r>
            <a:r>
              <a:rPr lang="es-ES_tradnl" altLang="en-US" sz="2800" dirty="0"/>
              <a:t> del operador en el asiento</a:t>
            </a:r>
            <a:endParaRPr lang="en-US" altLang="en-US" sz="2800" dirty="0"/>
          </a:p>
        </p:txBody>
      </p:sp>
      <p:grpSp>
        <p:nvGrpSpPr>
          <p:cNvPr id="52229" name="Group 5">
            <a:extLst>
              <a:ext uri="{FF2B5EF4-FFF2-40B4-BE49-F238E27FC236}">
                <a16:creationId xmlns:a16="http://schemas.microsoft.com/office/drawing/2014/main" id="{0CB8E017-2472-47B3-8836-ADC27CCA7A5F}"/>
              </a:ext>
            </a:extLst>
          </p:cNvPr>
          <p:cNvGrpSpPr>
            <a:grpSpLocks/>
          </p:cNvGrpSpPr>
          <p:nvPr/>
        </p:nvGrpSpPr>
        <p:grpSpPr bwMode="auto">
          <a:xfrm>
            <a:off x="3609975" y="1504950"/>
            <a:ext cx="2878138" cy="3138488"/>
            <a:chOff x="2274" y="948"/>
            <a:chExt cx="1813" cy="1977"/>
          </a:xfrm>
        </p:grpSpPr>
        <p:graphicFrame>
          <p:nvGraphicFramePr>
            <p:cNvPr id="52233" name="Object 6">
              <a:extLst>
                <a:ext uri="{FF2B5EF4-FFF2-40B4-BE49-F238E27FC236}">
                  <a16:creationId xmlns:a16="http://schemas.microsoft.com/office/drawing/2014/main" id="{0D372AA7-DD81-4B28-B783-3213CC2F3B36}"/>
                </a:ext>
              </a:extLst>
            </p:cNvPr>
            <p:cNvGraphicFramePr>
              <a:graphicFrameLocks noChangeAspect="1"/>
            </p:cNvGraphicFramePr>
            <p:nvPr/>
          </p:nvGraphicFramePr>
          <p:xfrm>
            <a:off x="2293" y="948"/>
            <a:ext cx="1794" cy="1824"/>
          </p:xfrm>
          <a:graphic>
            <a:graphicData uri="http://schemas.openxmlformats.org/presentationml/2006/ole">
              <mc:AlternateContent xmlns:mc="http://schemas.openxmlformats.org/markup-compatibility/2006">
                <mc:Choice xmlns:v="urn:schemas-microsoft-com:vml" Requires="v">
                  <p:oleObj spid="_x0000_s52251" name="PaperPort Document" r:id="rId3" imgW="7370064" imgH="7488936" progId="Paper.Document">
                    <p:embed/>
                  </p:oleObj>
                </mc:Choice>
                <mc:Fallback>
                  <p:oleObj name="PaperPort Document" r:id="rId3" imgW="7370064" imgH="7488936" progId="Paper.Document">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 y="948"/>
                          <a:ext cx="1794" cy="18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4" name="Text Box 7">
              <a:extLst>
                <a:ext uri="{FF2B5EF4-FFF2-40B4-BE49-F238E27FC236}">
                  <a16:creationId xmlns:a16="http://schemas.microsoft.com/office/drawing/2014/main" id="{EA3A92BF-646F-4E1A-90E4-7FEFAE7D88FA}"/>
                </a:ext>
              </a:extLst>
            </p:cNvPr>
            <p:cNvSpPr txBox="1">
              <a:spLocks noChangeArrowheads="1"/>
            </p:cNvSpPr>
            <p:nvPr/>
          </p:nvSpPr>
          <p:spPr bwMode="auto">
            <a:xfrm>
              <a:off x="2274" y="2790"/>
              <a:ext cx="544"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grpSp>
        <p:nvGrpSpPr>
          <p:cNvPr id="52230" name="Group 8">
            <a:extLst>
              <a:ext uri="{FF2B5EF4-FFF2-40B4-BE49-F238E27FC236}">
                <a16:creationId xmlns:a16="http://schemas.microsoft.com/office/drawing/2014/main" id="{7D46DB55-70A4-4672-A843-7CCF4B8DF6D0}"/>
              </a:ext>
            </a:extLst>
          </p:cNvPr>
          <p:cNvGrpSpPr>
            <a:grpSpLocks/>
          </p:cNvGrpSpPr>
          <p:nvPr/>
        </p:nvGrpSpPr>
        <p:grpSpPr bwMode="auto">
          <a:xfrm>
            <a:off x="3630613" y="5724525"/>
            <a:ext cx="2732087" cy="2601913"/>
            <a:chOff x="2287" y="3606"/>
            <a:chExt cx="1721" cy="1639"/>
          </a:xfrm>
        </p:grpSpPr>
        <p:graphicFrame>
          <p:nvGraphicFramePr>
            <p:cNvPr id="52231" name="Object 9">
              <a:extLst>
                <a:ext uri="{FF2B5EF4-FFF2-40B4-BE49-F238E27FC236}">
                  <a16:creationId xmlns:a16="http://schemas.microsoft.com/office/drawing/2014/main" id="{9F90BC52-1025-472B-8E25-D5F22B4254A7}"/>
                </a:ext>
              </a:extLst>
            </p:cNvPr>
            <p:cNvGraphicFramePr>
              <a:graphicFrameLocks noChangeAspect="1"/>
            </p:cNvGraphicFramePr>
            <p:nvPr/>
          </p:nvGraphicFramePr>
          <p:xfrm>
            <a:off x="2346" y="3606"/>
            <a:ext cx="1662" cy="1525"/>
          </p:xfrm>
          <a:graphic>
            <a:graphicData uri="http://schemas.openxmlformats.org/presentationml/2006/ole">
              <mc:AlternateContent xmlns:mc="http://schemas.openxmlformats.org/markup-compatibility/2006">
                <mc:Choice xmlns:v="urn:schemas-microsoft-com:vml" Requires="v">
                  <p:oleObj spid="_x0000_s52252" name="Image Document" r:id="rId5" imgW="1662545" imgH="831273" progId="WangImage.Document">
                    <p:embed/>
                  </p:oleObj>
                </mc:Choice>
                <mc:Fallback>
                  <p:oleObj name="Image Document" r:id="rId5" imgW="1662545" imgH="831273" progId="WangImage.Document">
                    <p:embed/>
                    <p:pic>
                      <p:nvPicPr>
                        <p:cNvPr id="0" name="Object 9"/>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346" y="3606"/>
                          <a:ext cx="1662" cy="1525"/>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2" name="Text Box 10">
              <a:extLst>
                <a:ext uri="{FF2B5EF4-FFF2-40B4-BE49-F238E27FC236}">
                  <a16:creationId xmlns:a16="http://schemas.microsoft.com/office/drawing/2014/main" id="{93A6E722-6418-4F04-9B5D-332BF5000266}"/>
                </a:ext>
              </a:extLst>
            </p:cNvPr>
            <p:cNvSpPr txBox="1">
              <a:spLocks noChangeArrowheads="1"/>
            </p:cNvSpPr>
            <p:nvPr/>
          </p:nvSpPr>
          <p:spPr bwMode="auto">
            <a:xfrm>
              <a:off x="2287" y="5110"/>
              <a:ext cx="69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a:extLst>
              <a:ext uri="{FF2B5EF4-FFF2-40B4-BE49-F238E27FC236}">
                <a16:creationId xmlns:a16="http://schemas.microsoft.com/office/drawing/2014/main" id="{6D5940CD-0BB4-4C2A-9147-AA38BAF8DF5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51" name="AutoShape 76">
            <a:extLst>
              <a:ext uri="{FF2B5EF4-FFF2-40B4-BE49-F238E27FC236}">
                <a16:creationId xmlns:a16="http://schemas.microsoft.com/office/drawing/2014/main" id="{5B0767E3-60CE-4552-927F-0C47DB53165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52" name="Text Box 77">
            <a:extLst>
              <a:ext uri="{FF2B5EF4-FFF2-40B4-BE49-F238E27FC236}">
                <a16:creationId xmlns:a16="http://schemas.microsoft.com/office/drawing/2014/main" id="{BBD36624-6E54-4F18-8825-E399EC21AD74}"/>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53253" name="Text Box 81">
            <a:extLst>
              <a:ext uri="{FF2B5EF4-FFF2-40B4-BE49-F238E27FC236}">
                <a16:creationId xmlns:a16="http://schemas.microsoft.com/office/drawing/2014/main" id="{97DDA4B8-A96B-49E0-88E8-94D6C4BF67D0}"/>
              </a:ext>
            </a:extLst>
          </p:cNvPr>
          <p:cNvSpPr txBox="1">
            <a:spLocks noChangeArrowheads="1"/>
          </p:cNvSpPr>
          <p:nvPr/>
        </p:nvSpPr>
        <p:spPr bwMode="auto">
          <a:xfrm>
            <a:off x="5908675" y="8678863"/>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3254" name="Text Box 85">
            <a:extLst>
              <a:ext uri="{FF2B5EF4-FFF2-40B4-BE49-F238E27FC236}">
                <a16:creationId xmlns:a16="http://schemas.microsoft.com/office/drawing/2014/main" id="{F9A2DD40-F7E7-445D-B26E-986EC75C206A}"/>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Going Down Ramps and Inclines</a:t>
            </a:r>
          </a:p>
        </p:txBody>
      </p:sp>
      <p:grpSp>
        <p:nvGrpSpPr>
          <p:cNvPr id="53255" name="Group 91">
            <a:extLst>
              <a:ext uri="{FF2B5EF4-FFF2-40B4-BE49-F238E27FC236}">
                <a16:creationId xmlns:a16="http://schemas.microsoft.com/office/drawing/2014/main" id="{66854F50-45BB-4335-BA5B-03874612FB2B}"/>
              </a:ext>
            </a:extLst>
          </p:cNvPr>
          <p:cNvGrpSpPr>
            <a:grpSpLocks/>
          </p:cNvGrpSpPr>
          <p:nvPr/>
        </p:nvGrpSpPr>
        <p:grpSpPr bwMode="auto">
          <a:xfrm>
            <a:off x="242888" y="1882775"/>
            <a:ext cx="6400800" cy="2857500"/>
            <a:chOff x="153" y="1186"/>
            <a:chExt cx="4032" cy="1800"/>
          </a:xfrm>
        </p:grpSpPr>
        <p:sp>
          <p:nvSpPr>
            <p:cNvPr id="53282" name="AutoShape 92">
              <a:extLst>
                <a:ext uri="{FF2B5EF4-FFF2-40B4-BE49-F238E27FC236}">
                  <a16:creationId xmlns:a16="http://schemas.microsoft.com/office/drawing/2014/main" id="{659497F3-3601-482F-840E-A80DA329BFFF}"/>
                </a:ext>
              </a:extLst>
            </p:cNvPr>
            <p:cNvSpPr>
              <a:spLocks noChangeArrowheads="1"/>
            </p:cNvSpPr>
            <p:nvPr/>
          </p:nvSpPr>
          <p:spPr bwMode="auto">
            <a:xfrm rot="20984168" flipH="1">
              <a:off x="3063" y="1450"/>
              <a:ext cx="672" cy="288"/>
            </a:xfrm>
            <a:prstGeom prst="rightArrow">
              <a:avLst>
                <a:gd name="adj1" fmla="val 50000"/>
                <a:gd name="adj2" fmla="val 58333"/>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3283" name="Group 93">
              <a:extLst>
                <a:ext uri="{FF2B5EF4-FFF2-40B4-BE49-F238E27FC236}">
                  <a16:creationId xmlns:a16="http://schemas.microsoft.com/office/drawing/2014/main" id="{913E09A6-DFD4-4A56-BE31-356085E415C9}"/>
                </a:ext>
              </a:extLst>
            </p:cNvPr>
            <p:cNvGrpSpPr>
              <a:grpSpLocks/>
            </p:cNvGrpSpPr>
            <p:nvPr/>
          </p:nvGrpSpPr>
          <p:grpSpPr bwMode="auto">
            <a:xfrm>
              <a:off x="555" y="1186"/>
              <a:ext cx="2304" cy="1373"/>
              <a:chOff x="912" y="1541"/>
              <a:chExt cx="2304" cy="1373"/>
            </a:xfrm>
          </p:grpSpPr>
          <p:grpSp>
            <p:nvGrpSpPr>
              <p:cNvPr id="53286" name="Group 94">
                <a:extLst>
                  <a:ext uri="{FF2B5EF4-FFF2-40B4-BE49-F238E27FC236}">
                    <a16:creationId xmlns:a16="http://schemas.microsoft.com/office/drawing/2014/main" id="{2F88F2A2-2C8E-48D0-A862-8322C1FC00E6}"/>
                  </a:ext>
                </a:extLst>
              </p:cNvPr>
              <p:cNvGrpSpPr>
                <a:grpSpLocks/>
              </p:cNvGrpSpPr>
              <p:nvPr/>
            </p:nvGrpSpPr>
            <p:grpSpPr bwMode="auto">
              <a:xfrm>
                <a:off x="1379" y="1541"/>
                <a:ext cx="1712" cy="1134"/>
                <a:chOff x="1379" y="1541"/>
                <a:chExt cx="1712" cy="1134"/>
              </a:xfrm>
            </p:grpSpPr>
            <p:grpSp>
              <p:nvGrpSpPr>
                <p:cNvPr id="53288" name="Group 95">
                  <a:extLst>
                    <a:ext uri="{FF2B5EF4-FFF2-40B4-BE49-F238E27FC236}">
                      <a16:creationId xmlns:a16="http://schemas.microsoft.com/office/drawing/2014/main" id="{F496D47E-1FA0-42EC-92E4-431E33A50264}"/>
                    </a:ext>
                  </a:extLst>
                </p:cNvPr>
                <p:cNvGrpSpPr>
                  <a:grpSpLocks/>
                </p:cNvGrpSpPr>
                <p:nvPr/>
              </p:nvGrpSpPr>
              <p:grpSpPr bwMode="auto">
                <a:xfrm>
                  <a:off x="1379" y="1541"/>
                  <a:ext cx="1712" cy="1134"/>
                  <a:chOff x="1379" y="1541"/>
                  <a:chExt cx="1712" cy="1134"/>
                </a:xfrm>
              </p:grpSpPr>
              <p:grpSp>
                <p:nvGrpSpPr>
                  <p:cNvPr id="53293" name="Group 96">
                    <a:extLst>
                      <a:ext uri="{FF2B5EF4-FFF2-40B4-BE49-F238E27FC236}">
                        <a16:creationId xmlns:a16="http://schemas.microsoft.com/office/drawing/2014/main" id="{B004BC87-937F-4376-AF77-BFE603274D62}"/>
                      </a:ext>
                    </a:extLst>
                  </p:cNvPr>
                  <p:cNvGrpSpPr>
                    <a:grpSpLocks/>
                  </p:cNvGrpSpPr>
                  <p:nvPr/>
                </p:nvGrpSpPr>
                <p:grpSpPr bwMode="auto">
                  <a:xfrm rot="20962468" flipH="1">
                    <a:off x="1883" y="1541"/>
                    <a:ext cx="150" cy="1084"/>
                    <a:chOff x="1588" y="2639"/>
                    <a:chExt cx="193" cy="1483"/>
                  </a:xfrm>
                </p:grpSpPr>
                <p:sp>
                  <p:nvSpPr>
                    <p:cNvPr id="53302" name="AutoShape 97">
                      <a:extLst>
                        <a:ext uri="{FF2B5EF4-FFF2-40B4-BE49-F238E27FC236}">
                          <a16:creationId xmlns:a16="http://schemas.microsoft.com/office/drawing/2014/main" id="{0FC3B0D1-6D48-4517-BD02-587A0321A0F8}"/>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3" name="Rectangle 98">
                      <a:extLst>
                        <a:ext uri="{FF2B5EF4-FFF2-40B4-BE49-F238E27FC236}">
                          <a16:creationId xmlns:a16="http://schemas.microsoft.com/office/drawing/2014/main" id="{63BBB2C5-5FA8-478E-80CB-25F638554663}"/>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3294" name="Rectangle 99">
                    <a:extLst>
                      <a:ext uri="{FF2B5EF4-FFF2-40B4-BE49-F238E27FC236}">
                        <a16:creationId xmlns:a16="http://schemas.microsoft.com/office/drawing/2014/main" id="{E07966FE-265B-469A-A188-1BA33FFCCB52}"/>
                      </a:ext>
                    </a:extLst>
                  </p:cNvPr>
                  <p:cNvSpPr>
                    <a:spLocks noChangeArrowheads="1"/>
                  </p:cNvSpPr>
                  <p:nvPr/>
                </p:nvSpPr>
                <p:spPr bwMode="auto">
                  <a:xfrm rot="4750808" flipH="1">
                    <a:off x="1673" y="2278"/>
                    <a:ext cx="49" cy="63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95" name="Freeform 100">
                    <a:extLst>
                      <a:ext uri="{FF2B5EF4-FFF2-40B4-BE49-F238E27FC236}">
                        <a16:creationId xmlns:a16="http://schemas.microsoft.com/office/drawing/2014/main" id="{1FB95B95-88E3-4C81-8535-061922113142}"/>
                      </a:ext>
                    </a:extLst>
                  </p:cNvPr>
                  <p:cNvSpPr>
                    <a:spLocks/>
                  </p:cNvSpPr>
                  <p:nvPr/>
                </p:nvSpPr>
                <p:spPr bwMode="auto">
                  <a:xfrm rot="20962468" flipH="1">
                    <a:off x="1971" y="2039"/>
                    <a:ext cx="1086" cy="492"/>
                  </a:xfrm>
                  <a:custGeom>
                    <a:avLst/>
                    <a:gdLst>
                      <a:gd name="T0" fmla="*/ 0 w 1392"/>
                      <a:gd name="T1" fmla="*/ 4 h 672"/>
                      <a:gd name="T2" fmla="*/ 0 w 1392"/>
                      <a:gd name="T3" fmla="*/ 0 h 672"/>
                      <a:gd name="T4" fmla="*/ 2 w 1392"/>
                      <a:gd name="T5" fmla="*/ 0 h 672"/>
                      <a:gd name="T6" fmla="*/ 3 w 1392"/>
                      <a:gd name="T7" fmla="*/ 1 h 672"/>
                      <a:gd name="T8" fmla="*/ 13 w 1392"/>
                      <a:gd name="T9" fmla="*/ 1 h 672"/>
                      <a:gd name="T10" fmla="*/ 16 w 1392"/>
                      <a:gd name="T11" fmla="*/ 2 h 672"/>
                      <a:gd name="T12" fmla="*/ 24 w 1392"/>
                      <a:gd name="T13" fmla="*/ 2 h 672"/>
                      <a:gd name="T14" fmla="*/ 27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6" name="Freeform 101">
                    <a:extLst>
                      <a:ext uri="{FF2B5EF4-FFF2-40B4-BE49-F238E27FC236}">
                        <a16:creationId xmlns:a16="http://schemas.microsoft.com/office/drawing/2014/main" id="{16AFFF62-70EC-4352-ACCB-0FCEFC0CC3D6}"/>
                      </a:ext>
                    </a:extLst>
                  </p:cNvPr>
                  <p:cNvSpPr>
                    <a:spLocks/>
                  </p:cNvSpPr>
                  <p:nvPr/>
                </p:nvSpPr>
                <p:spPr bwMode="auto">
                  <a:xfrm rot="20962468" flipH="1">
                    <a:off x="1974" y="1555"/>
                    <a:ext cx="936" cy="702"/>
                  </a:xfrm>
                  <a:custGeom>
                    <a:avLst/>
                    <a:gdLst>
                      <a:gd name="T0" fmla="*/ 0 w 1200"/>
                      <a:gd name="T1" fmla="*/ 4 h 960"/>
                      <a:gd name="T2" fmla="*/ 2 w 1200"/>
                      <a:gd name="T3" fmla="*/ 0 h 960"/>
                      <a:gd name="T4" fmla="*/ 16 w 1200"/>
                      <a:gd name="T5" fmla="*/ 0 h 960"/>
                      <a:gd name="T6" fmla="*/ 23 w 1200"/>
                      <a:gd name="T7" fmla="*/ 7 h 960"/>
                      <a:gd name="T8" fmla="*/ 13 w 1200"/>
                      <a:gd name="T9" fmla="*/ 7 h 960"/>
                      <a:gd name="T10" fmla="*/ 12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7" name="Oval 102">
                    <a:extLst>
                      <a:ext uri="{FF2B5EF4-FFF2-40B4-BE49-F238E27FC236}">
                        <a16:creationId xmlns:a16="http://schemas.microsoft.com/office/drawing/2014/main" id="{6B3DF9E4-9E1F-41D9-85B3-F016DF83DD7E}"/>
                      </a:ext>
                    </a:extLst>
                  </p:cNvPr>
                  <p:cNvSpPr>
                    <a:spLocks noChangeArrowheads="1"/>
                  </p:cNvSpPr>
                  <p:nvPr/>
                </p:nvSpPr>
                <p:spPr bwMode="auto">
                  <a:xfrm rot="20962468" flipH="1">
                    <a:off x="2904" y="2339"/>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3298" name="Group 103">
                    <a:extLst>
                      <a:ext uri="{FF2B5EF4-FFF2-40B4-BE49-F238E27FC236}">
                        <a16:creationId xmlns:a16="http://schemas.microsoft.com/office/drawing/2014/main" id="{03D81E7E-BD15-4032-B06F-50E84F9720D6}"/>
                      </a:ext>
                    </a:extLst>
                  </p:cNvPr>
                  <p:cNvGrpSpPr>
                    <a:grpSpLocks/>
                  </p:cNvGrpSpPr>
                  <p:nvPr/>
                </p:nvGrpSpPr>
                <p:grpSpPr bwMode="auto">
                  <a:xfrm rot="20962468" flipH="1">
                    <a:off x="2014" y="1895"/>
                    <a:ext cx="359" cy="410"/>
                    <a:chOff x="1286" y="3350"/>
                    <a:chExt cx="332" cy="384"/>
                  </a:xfrm>
                </p:grpSpPr>
                <p:sp>
                  <p:nvSpPr>
                    <p:cNvPr id="53300" name="Line 104">
                      <a:extLst>
                        <a:ext uri="{FF2B5EF4-FFF2-40B4-BE49-F238E27FC236}">
                          <a16:creationId xmlns:a16="http://schemas.microsoft.com/office/drawing/2014/main" id="{FC360E49-D117-432B-B013-22B218F83036}"/>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1" name="Line 105">
                      <a:extLst>
                        <a:ext uri="{FF2B5EF4-FFF2-40B4-BE49-F238E27FC236}">
                          <a16:creationId xmlns:a16="http://schemas.microsoft.com/office/drawing/2014/main" id="{BD9010A7-F9DF-48CE-A956-D68E36DB6F9A}"/>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299" name="Oval 106">
                    <a:extLst>
                      <a:ext uri="{FF2B5EF4-FFF2-40B4-BE49-F238E27FC236}">
                        <a16:creationId xmlns:a16="http://schemas.microsoft.com/office/drawing/2014/main" id="{9DD1655B-628B-47C2-817C-324821C2E957}"/>
                      </a:ext>
                    </a:extLst>
                  </p:cNvPr>
                  <p:cNvSpPr>
                    <a:spLocks noChangeArrowheads="1"/>
                  </p:cNvSpPr>
                  <p:nvPr/>
                </p:nvSpPr>
                <p:spPr bwMode="auto">
                  <a:xfrm rot="20962468" flipH="1">
                    <a:off x="2051" y="2500"/>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3289" name="Group 107">
                  <a:extLst>
                    <a:ext uri="{FF2B5EF4-FFF2-40B4-BE49-F238E27FC236}">
                      <a16:creationId xmlns:a16="http://schemas.microsoft.com/office/drawing/2014/main" id="{E299815A-F9EC-4D59-B36D-D3A725F304C8}"/>
                    </a:ext>
                  </a:extLst>
                </p:cNvPr>
                <p:cNvGrpSpPr>
                  <a:grpSpLocks/>
                </p:cNvGrpSpPr>
                <p:nvPr/>
              </p:nvGrpSpPr>
              <p:grpSpPr bwMode="auto">
                <a:xfrm rot="-633017">
                  <a:off x="2736" y="2256"/>
                  <a:ext cx="82" cy="79"/>
                  <a:chOff x="2208" y="2352"/>
                  <a:chExt cx="138" cy="138"/>
                </a:xfrm>
              </p:grpSpPr>
              <p:sp>
                <p:nvSpPr>
                  <p:cNvPr id="53290" name="AutoShape 108">
                    <a:extLst>
                      <a:ext uri="{FF2B5EF4-FFF2-40B4-BE49-F238E27FC236}">
                        <a16:creationId xmlns:a16="http://schemas.microsoft.com/office/drawing/2014/main" id="{593A79FD-2C68-40E6-B9B9-AF869971596A}"/>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91" name="AutoShape 109">
                    <a:extLst>
                      <a:ext uri="{FF2B5EF4-FFF2-40B4-BE49-F238E27FC236}">
                        <a16:creationId xmlns:a16="http://schemas.microsoft.com/office/drawing/2014/main" id="{30AEDF78-C739-424F-A71E-F900306E1E04}"/>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92" name="Oval 110">
                    <a:extLst>
                      <a:ext uri="{FF2B5EF4-FFF2-40B4-BE49-F238E27FC236}">
                        <a16:creationId xmlns:a16="http://schemas.microsoft.com/office/drawing/2014/main" id="{557C6432-9EB9-490F-BCFD-CAD49CA5100A}"/>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53287" name="AutoShape 111">
                <a:extLst>
                  <a:ext uri="{FF2B5EF4-FFF2-40B4-BE49-F238E27FC236}">
                    <a16:creationId xmlns:a16="http://schemas.microsoft.com/office/drawing/2014/main" id="{F1B90130-713C-4375-BD0C-98FF1A94EA75}"/>
                  </a:ext>
                </a:extLst>
              </p:cNvPr>
              <p:cNvSpPr>
                <a:spLocks noChangeArrowheads="1"/>
              </p:cNvSpPr>
              <p:nvPr/>
            </p:nvSpPr>
            <p:spPr bwMode="auto">
              <a:xfrm flipH="1">
                <a:off x="912" y="2482"/>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3284" name="Text Box 112">
              <a:extLst>
                <a:ext uri="{FF2B5EF4-FFF2-40B4-BE49-F238E27FC236}">
                  <a16:creationId xmlns:a16="http://schemas.microsoft.com/office/drawing/2014/main" id="{13026DC5-A857-4AF5-9EA5-8ADBA4405831}"/>
                </a:ext>
              </a:extLst>
            </p:cNvPr>
            <p:cNvSpPr txBox="1">
              <a:spLocks noChangeArrowheads="1"/>
            </p:cNvSpPr>
            <p:nvPr/>
          </p:nvSpPr>
          <p:spPr bwMode="auto">
            <a:xfrm>
              <a:off x="153" y="2753"/>
              <a:ext cx="4032"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Without a load, go down forwards</a:t>
              </a:r>
            </a:p>
          </p:txBody>
        </p:sp>
        <p:sp>
          <p:nvSpPr>
            <p:cNvPr id="53285" name="AutoShape 113">
              <a:extLst>
                <a:ext uri="{FF2B5EF4-FFF2-40B4-BE49-F238E27FC236}">
                  <a16:creationId xmlns:a16="http://schemas.microsoft.com/office/drawing/2014/main" id="{0BED7197-A07E-420C-92E3-741EF4721CD1}"/>
                </a:ext>
              </a:extLst>
            </p:cNvPr>
            <p:cNvSpPr>
              <a:spLocks noChangeArrowheads="1"/>
            </p:cNvSpPr>
            <p:nvPr/>
          </p:nvSpPr>
          <p:spPr bwMode="auto">
            <a:xfrm rot="20984168" flipH="1">
              <a:off x="522" y="1902"/>
              <a:ext cx="240" cy="288"/>
            </a:xfrm>
            <a:prstGeom prst="rightArrow">
              <a:avLst>
                <a:gd name="adj1" fmla="val 50000"/>
                <a:gd name="adj2" fmla="val 25000"/>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3256" name="Group 137">
            <a:extLst>
              <a:ext uri="{FF2B5EF4-FFF2-40B4-BE49-F238E27FC236}">
                <a16:creationId xmlns:a16="http://schemas.microsoft.com/office/drawing/2014/main" id="{EEE736C2-0226-4DC5-8344-5FC7B52765A8}"/>
              </a:ext>
            </a:extLst>
          </p:cNvPr>
          <p:cNvGrpSpPr>
            <a:grpSpLocks/>
          </p:cNvGrpSpPr>
          <p:nvPr/>
        </p:nvGrpSpPr>
        <p:grpSpPr bwMode="auto">
          <a:xfrm>
            <a:off x="242888" y="5854700"/>
            <a:ext cx="6248400" cy="2771775"/>
            <a:chOff x="153" y="3688"/>
            <a:chExt cx="3936" cy="1746"/>
          </a:xfrm>
        </p:grpSpPr>
        <p:sp>
          <p:nvSpPr>
            <p:cNvPr id="53259" name="AutoShape 86">
              <a:extLst>
                <a:ext uri="{FF2B5EF4-FFF2-40B4-BE49-F238E27FC236}">
                  <a16:creationId xmlns:a16="http://schemas.microsoft.com/office/drawing/2014/main" id="{BAD9E957-CC92-4E62-B44A-88C4A9C0046A}"/>
                </a:ext>
              </a:extLst>
            </p:cNvPr>
            <p:cNvSpPr>
              <a:spLocks noChangeArrowheads="1"/>
            </p:cNvSpPr>
            <p:nvPr/>
          </p:nvSpPr>
          <p:spPr bwMode="auto">
            <a:xfrm rot="20984168" flipH="1">
              <a:off x="348" y="4428"/>
              <a:ext cx="240" cy="288"/>
            </a:xfrm>
            <a:prstGeom prst="rightArrow">
              <a:avLst>
                <a:gd name="adj1" fmla="val 50000"/>
                <a:gd name="adj2" fmla="val 25000"/>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3260" name="Group 115">
              <a:extLst>
                <a:ext uri="{FF2B5EF4-FFF2-40B4-BE49-F238E27FC236}">
                  <a16:creationId xmlns:a16="http://schemas.microsoft.com/office/drawing/2014/main" id="{84640633-373E-41D0-A85E-EE2E448DBC97}"/>
                </a:ext>
              </a:extLst>
            </p:cNvPr>
            <p:cNvGrpSpPr>
              <a:grpSpLocks/>
            </p:cNvGrpSpPr>
            <p:nvPr/>
          </p:nvGrpSpPr>
          <p:grpSpPr bwMode="auto">
            <a:xfrm>
              <a:off x="153" y="3688"/>
              <a:ext cx="3936" cy="1746"/>
              <a:chOff x="153" y="3688"/>
              <a:chExt cx="3936" cy="1746"/>
            </a:xfrm>
          </p:grpSpPr>
          <p:grpSp>
            <p:nvGrpSpPr>
              <p:cNvPr id="53261" name="Group 116">
                <a:extLst>
                  <a:ext uri="{FF2B5EF4-FFF2-40B4-BE49-F238E27FC236}">
                    <a16:creationId xmlns:a16="http://schemas.microsoft.com/office/drawing/2014/main" id="{61ED1B36-5024-4DE7-8DF1-AF27D87C1CA9}"/>
                  </a:ext>
                </a:extLst>
              </p:cNvPr>
              <p:cNvGrpSpPr>
                <a:grpSpLocks/>
              </p:cNvGrpSpPr>
              <p:nvPr/>
            </p:nvGrpSpPr>
            <p:grpSpPr bwMode="auto">
              <a:xfrm>
                <a:off x="944" y="3688"/>
                <a:ext cx="2725" cy="1333"/>
                <a:chOff x="991" y="3916"/>
                <a:chExt cx="2725" cy="1333"/>
              </a:xfrm>
            </p:grpSpPr>
            <p:sp>
              <p:nvSpPr>
                <p:cNvPr id="53263" name="AutoShape 117">
                  <a:extLst>
                    <a:ext uri="{FF2B5EF4-FFF2-40B4-BE49-F238E27FC236}">
                      <a16:creationId xmlns:a16="http://schemas.microsoft.com/office/drawing/2014/main" id="{0F8D6153-78F2-4400-A0E6-0EC97B74A032}"/>
                    </a:ext>
                  </a:extLst>
                </p:cNvPr>
                <p:cNvSpPr>
                  <a:spLocks noChangeArrowheads="1"/>
                </p:cNvSpPr>
                <p:nvPr/>
              </p:nvSpPr>
              <p:spPr bwMode="auto">
                <a:xfrm rot="20984168" flipH="1">
                  <a:off x="3044" y="4185"/>
                  <a:ext cx="672" cy="288"/>
                </a:xfrm>
                <a:prstGeom prst="rightArrow">
                  <a:avLst>
                    <a:gd name="adj1" fmla="val 50000"/>
                    <a:gd name="adj2" fmla="val 58333"/>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3264" name="Group 118">
                  <a:extLst>
                    <a:ext uri="{FF2B5EF4-FFF2-40B4-BE49-F238E27FC236}">
                      <a16:creationId xmlns:a16="http://schemas.microsoft.com/office/drawing/2014/main" id="{0DDF48FF-3EFC-499F-84B0-B713C2A5A36C}"/>
                    </a:ext>
                  </a:extLst>
                </p:cNvPr>
                <p:cNvGrpSpPr>
                  <a:grpSpLocks/>
                </p:cNvGrpSpPr>
                <p:nvPr/>
              </p:nvGrpSpPr>
              <p:grpSpPr bwMode="auto">
                <a:xfrm rot="-637532">
                  <a:off x="991" y="3916"/>
                  <a:ext cx="1680" cy="1159"/>
                  <a:chOff x="336" y="2639"/>
                  <a:chExt cx="2207" cy="1585"/>
                </a:xfrm>
              </p:grpSpPr>
              <p:grpSp>
                <p:nvGrpSpPr>
                  <p:cNvPr id="53271" name="Group 119">
                    <a:extLst>
                      <a:ext uri="{FF2B5EF4-FFF2-40B4-BE49-F238E27FC236}">
                        <a16:creationId xmlns:a16="http://schemas.microsoft.com/office/drawing/2014/main" id="{02084EEB-9376-4D35-8D66-6E32D2C2A40B}"/>
                      </a:ext>
                    </a:extLst>
                  </p:cNvPr>
                  <p:cNvGrpSpPr>
                    <a:grpSpLocks/>
                  </p:cNvGrpSpPr>
                  <p:nvPr/>
                </p:nvGrpSpPr>
                <p:grpSpPr bwMode="auto">
                  <a:xfrm>
                    <a:off x="1588" y="2639"/>
                    <a:ext cx="193" cy="1483"/>
                    <a:chOff x="1588" y="2639"/>
                    <a:chExt cx="193" cy="1483"/>
                  </a:xfrm>
                </p:grpSpPr>
                <p:sp>
                  <p:nvSpPr>
                    <p:cNvPr id="53280" name="AutoShape 120">
                      <a:extLst>
                        <a:ext uri="{FF2B5EF4-FFF2-40B4-BE49-F238E27FC236}">
                          <a16:creationId xmlns:a16="http://schemas.microsoft.com/office/drawing/2014/main" id="{55240D0A-FF66-4698-8AF7-D5F6402C26DE}"/>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1" name="Rectangle 121">
                      <a:extLst>
                        <a:ext uri="{FF2B5EF4-FFF2-40B4-BE49-F238E27FC236}">
                          <a16:creationId xmlns:a16="http://schemas.microsoft.com/office/drawing/2014/main" id="{08DFA7D8-D044-4ECC-BE85-5D9A18DB34A1}"/>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3272" name="Rectangle 122">
                    <a:extLst>
                      <a:ext uri="{FF2B5EF4-FFF2-40B4-BE49-F238E27FC236}">
                        <a16:creationId xmlns:a16="http://schemas.microsoft.com/office/drawing/2014/main" id="{9CD3FD61-2FF6-4F51-A2E1-C69B5F042F26}"/>
                      </a:ext>
                    </a:extLst>
                  </p:cNvPr>
                  <p:cNvSpPr>
                    <a:spLocks noChangeArrowheads="1"/>
                  </p:cNvSpPr>
                  <p:nvPr/>
                </p:nvSpPr>
                <p:spPr bwMode="auto">
                  <a:xfrm rot="-5388340">
                    <a:off x="2101" y="3658"/>
                    <a:ext cx="67" cy="81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73" name="Freeform 123">
                    <a:extLst>
                      <a:ext uri="{FF2B5EF4-FFF2-40B4-BE49-F238E27FC236}">
                        <a16:creationId xmlns:a16="http://schemas.microsoft.com/office/drawing/2014/main" id="{CA05EB4F-AD9E-4453-9190-0A688A173C40}"/>
                      </a:ext>
                    </a:extLst>
                  </p:cNvPr>
                  <p:cNvSpPr>
                    <a:spLocks/>
                  </p:cNvSpPr>
                  <p:nvPr/>
                </p:nvSpPr>
                <p:spPr bwMode="auto">
                  <a:xfrm>
                    <a:off x="336" y="3456"/>
                    <a:ext cx="1392" cy="672"/>
                  </a:xfrm>
                  <a:custGeom>
                    <a:avLst/>
                    <a:gdLst>
                      <a:gd name="T0" fmla="*/ 0 w 1392"/>
                      <a:gd name="T1" fmla="*/ 672 h 672"/>
                      <a:gd name="T2" fmla="*/ 0 w 1392"/>
                      <a:gd name="T3" fmla="*/ 0 h 672"/>
                      <a:gd name="T4" fmla="*/ 144 w 1392"/>
                      <a:gd name="T5" fmla="*/ 0 h 672"/>
                      <a:gd name="T6" fmla="*/ 192 w 1392"/>
                      <a:gd name="T7" fmla="*/ 48 h 672"/>
                      <a:gd name="T8" fmla="*/ 720 w 1392"/>
                      <a:gd name="T9" fmla="*/ 48 h 672"/>
                      <a:gd name="T10" fmla="*/ 816 w 1392"/>
                      <a:gd name="T11" fmla="*/ 288 h 672"/>
                      <a:gd name="T12" fmla="*/ 1296 w 1392"/>
                      <a:gd name="T13" fmla="*/ 288 h 672"/>
                      <a:gd name="T14" fmla="*/ 1392 w 1392"/>
                      <a:gd name="T15" fmla="*/ 672 h 672"/>
                      <a:gd name="T16" fmla="*/ 0 w 1392"/>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4" name="Freeform 124">
                    <a:extLst>
                      <a:ext uri="{FF2B5EF4-FFF2-40B4-BE49-F238E27FC236}">
                        <a16:creationId xmlns:a16="http://schemas.microsoft.com/office/drawing/2014/main" id="{273B3AC2-BF60-4F40-8D9B-0BF90CF14E01}"/>
                      </a:ext>
                    </a:extLst>
                  </p:cNvPr>
                  <p:cNvSpPr>
                    <a:spLocks/>
                  </p:cNvSpPr>
                  <p:nvPr/>
                </p:nvSpPr>
                <p:spPr bwMode="auto">
                  <a:xfrm>
                    <a:off x="432" y="2784"/>
                    <a:ext cx="1200" cy="960"/>
                  </a:xfrm>
                  <a:custGeom>
                    <a:avLst/>
                    <a:gdLst>
                      <a:gd name="T0" fmla="*/ 0 w 1200"/>
                      <a:gd name="T1" fmla="*/ 672 h 960"/>
                      <a:gd name="T2" fmla="*/ 96 w 1200"/>
                      <a:gd name="T3" fmla="*/ 0 h 960"/>
                      <a:gd name="T4" fmla="*/ 816 w 1200"/>
                      <a:gd name="T5" fmla="*/ 0 h 960"/>
                      <a:gd name="T6" fmla="*/ 1200 w 1200"/>
                      <a:gd name="T7" fmla="*/ 960 h 960"/>
                      <a:gd name="T8" fmla="*/ 720 w 1200"/>
                      <a:gd name="T9" fmla="*/ 960 h 960"/>
                      <a:gd name="T10" fmla="*/ 624 w 1200"/>
                      <a:gd name="T11" fmla="*/ 720 h 960"/>
                      <a:gd name="T12" fmla="*/ 96 w 1200"/>
                      <a:gd name="T13" fmla="*/ 720 h 960"/>
                      <a:gd name="T14" fmla="*/ 48 w 1200"/>
                      <a:gd name="T15" fmla="*/ 672 h 960"/>
                      <a:gd name="T16" fmla="*/ 0 w 1200"/>
                      <a:gd name="T17" fmla="*/ 672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5" name="Oval 125">
                    <a:extLst>
                      <a:ext uri="{FF2B5EF4-FFF2-40B4-BE49-F238E27FC236}">
                        <a16:creationId xmlns:a16="http://schemas.microsoft.com/office/drawing/2014/main" id="{ED3D4953-7C78-4B44-BEAC-9CF346902F38}"/>
                      </a:ext>
                    </a:extLst>
                  </p:cNvPr>
                  <p:cNvSpPr>
                    <a:spLocks noChangeArrowheads="1"/>
                  </p:cNvSpPr>
                  <p:nvPr/>
                </p:nvSpPr>
                <p:spPr bwMode="auto">
                  <a:xfrm>
                    <a:off x="336"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3276" name="Group 126">
                    <a:extLst>
                      <a:ext uri="{FF2B5EF4-FFF2-40B4-BE49-F238E27FC236}">
                        <a16:creationId xmlns:a16="http://schemas.microsoft.com/office/drawing/2014/main" id="{FFFBF8E5-82A0-47A1-83D1-DF6AD9D50800}"/>
                      </a:ext>
                    </a:extLst>
                  </p:cNvPr>
                  <p:cNvGrpSpPr>
                    <a:grpSpLocks/>
                  </p:cNvGrpSpPr>
                  <p:nvPr/>
                </p:nvGrpSpPr>
                <p:grpSpPr bwMode="auto">
                  <a:xfrm>
                    <a:off x="1162" y="3182"/>
                    <a:ext cx="460" cy="560"/>
                    <a:chOff x="1286" y="3350"/>
                    <a:chExt cx="332" cy="384"/>
                  </a:xfrm>
                </p:grpSpPr>
                <p:sp>
                  <p:nvSpPr>
                    <p:cNvPr id="53278" name="Line 127">
                      <a:extLst>
                        <a:ext uri="{FF2B5EF4-FFF2-40B4-BE49-F238E27FC236}">
                          <a16:creationId xmlns:a16="http://schemas.microsoft.com/office/drawing/2014/main" id="{54F12168-94BC-490E-B128-92D8204CC8E7}"/>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9" name="Line 128">
                      <a:extLst>
                        <a:ext uri="{FF2B5EF4-FFF2-40B4-BE49-F238E27FC236}">
                          <a16:creationId xmlns:a16="http://schemas.microsoft.com/office/drawing/2014/main" id="{954A4A40-42CE-45AC-A3C4-692C33CC9416}"/>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277" name="Oval 129">
                    <a:extLst>
                      <a:ext uri="{FF2B5EF4-FFF2-40B4-BE49-F238E27FC236}">
                        <a16:creationId xmlns:a16="http://schemas.microsoft.com/office/drawing/2014/main" id="{58F51267-3616-450C-A62A-F3303157A7C1}"/>
                      </a:ext>
                    </a:extLst>
                  </p:cNvPr>
                  <p:cNvSpPr>
                    <a:spLocks noChangeArrowheads="1"/>
                  </p:cNvSpPr>
                  <p:nvPr/>
                </p:nvSpPr>
                <p:spPr bwMode="auto">
                  <a:xfrm>
                    <a:off x="1448"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3265" name="Group 130">
                  <a:extLst>
                    <a:ext uri="{FF2B5EF4-FFF2-40B4-BE49-F238E27FC236}">
                      <a16:creationId xmlns:a16="http://schemas.microsoft.com/office/drawing/2014/main" id="{8E36839A-11A3-4AFA-AD52-E8C414A067A7}"/>
                    </a:ext>
                  </a:extLst>
                </p:cNvPr>
                <p:cNvGrpSpPr>
                  <a:grpSpLocks/>
                </p:cNvGrpSpPr>
                <p:nvPr/>
              </p:nvGrpSpPr>
              <p:grpSpPr bwMode="auto">
                <a:xfrm rot="-633017">
                  <a:off x="1796" y="4799"/>
                  <a:ext cx="82" cy="79"/>
                  <a:chOff x="2208" y="2352"/>
                  <a:chExt cx="138" cy="138"/>
                </a:xfrm>
              </p:grpSpPr>
              <p:sp>
                <p:nvSpPr>
                  <p:cNvPr id="53268" name="AutoShape 131">
                    <a:extLst>
                      <a:ext uri="{FF2B5EF4-FFF2-40B4-BE49-F238E27FC236}">
                        <a16:creationId xmlns:a16="http://schemas.microsoft.com/office/drawing/2014/main" id="{D58DDECA-89F5-49CF-A0B7-920DC5524AA8}"/>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69" name="AutoShape 132">
                    <a:extLst>
                      <a:ext uri="{FF2B5EF4-FFF2-40B4-BE49-F238E27FC236}">
                        <a16:creationId xmlns:a16="http://schemas.microsoft.com/office/drawing/2014/main" id="{7DFED17D-7D80-4157-89EB-28DB4DF9759F}"/>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70" name="Oval 133">
                    <a:extLst>
                      <a:ext uri="{FF2B5EF4-FFF2-40B4-BE49-F238E27FC236}">
                        <a16:creationId xmlns:a16="http://schemas.microsoft.com/office/drawing/2014/main" id="{2982BAF9-8BA6-4BB6-BAE0-14947D4ADC63}"/>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3266" name="Rectangle 134">
                  <a:extLst>
                    <a:ext uri="{FF2B5EF4-FFF2-40B4-BE49-F238E27FC236}">
                      <a16:creationId xmlns:a16="http://schemas.microsoft.com/office/drawing/2014/main" id="{75DEE48A-1563-4DC1-83B3-9BC9233EE26E}"/>
                    </a:ext>
                  </a:extLst>
                </p:cNvPr>
                <p:cNvSpPr>
                  <a:spLocks noChangeArrowheads="1"/>
                </p:cNvSpPr>
                <p:nvPr/>
              </p:nvSpPr>
              <p:spPr bwMode="auto">
                <a:xfrm rot="-637532">
                  <a:off x="2129" y="4133"/>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3267" name="AutoShape 135">
                  <a:extLst>
                    <a:ext uri="{FF2B5EF4-FFF2-40B4-BE49-F238E27FC236}">
                      <a16:creationId xmlns:a16="http://schemas.microsoft.com/office/drawing/2014/main" id="{791828C8-21E1-4E20-9F8C-EC20F363CC8F}"/>
                    </a:ext>
                  </a:extLst>
                </p:cNvPr>
                <p:cNvSpPr>
                  <a:spLocks noChangeArrowheads="1"/>
                </p:cNvSpPr>
                <p:nvPr/>
              </p:nvSpPr>
              <p:spPr bwMode="auto">
                <a:xfrm flipH="1">
                  <a:off x="1029" y="4817"/>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3262" name="Text Box 136">
                <a:extLst>
                  <a:ext uri="{FF2B5EF4-FFF2-40B4-BE49-F238E27FC236}">
                    <a16:creationId xmlns:a16="http://schemas.microsoft.com/office/drawing/2014/main" id="{A244068A-0515-4CCD-944A-59849D5269C4}"/>
                  </a:ext>
                </a:extLst>
              </p:cNvPr>
              <p:cNvSpPr txBox="1">
                <a:spLocks noChangeArrowheads="1"/>
              </p:cNvSpPr>
              <p:nvPr/>
            </p:nvSpPr>
            <p:spPr bwMode="auto">
              <a:xfrm>
                <a:off x="153" y="5201"/>
                <a:ext cx="3936"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With a load, go down in reverse</a:t>
                </a:r>
              </a:p>
            </p:txBody>
          </p:sp>
        </p:grpSp>
      </p:grpSp>
      <p:sp>
        <p:nvSpPr>
          <p:cNvPr id="53257" name="Text Box 138">
            <a:extLst>
              <a:ext uri="{FF2B5EF4-FFF2-40B4-BE49-F238E27FC236}">
                <a16:creationId xmlns:a16="http://schemas.microsoft.com/office/drawing/2014/main" id="{BF81BA67-7CC3-4ED8-BC82-28D8A090F9E1}"/>
              </a:ext>
            </a:extLst>
          </p:cNvPr>
          <p:cNvSpPr txBox="1">
            <a:spLocks noChangeArrowheads="1"/>
          </p:cNvSpPr>
          <p:nvPr/>
        </p:nvSpPr>
        <p:spPr bwMode="auto">
          <a:xfrm rot="-5400000">
            <a:off x="-246856" y="75620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3258" name="Text Box 139">
            <a:extLst>
              <a:ext uri="{FF2B5EF4-FFF2-40B4-BE49-F238E27FC236}">
                <a16:creationId xmlns:a16="http://schemas.microsoft.com/office/drawing/2014/main" id="{FA326996-A707-4B7B-84AA-29C32B268281}"/>
              </a:ext>
            </a:extLst>
          </p:cNvPr>
          <p:cNvSpPr txBox="1">
            <a:spLocks noChangeArrowheads="1"/>
          </p:cNvSpPr>
          <p:nvPr/>
        </p:nvSpPr>
        <p:spPr bwMode="auto">
          <a:xfrm rot="-5400000">
            <a:off x="-94456" y="35234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extLst>
              <a:ext uri="{FF2B5EF4-FFF2-40B4-BE49-F238E27FC236}">
                <a16:creationId xmlns:a16="http://schemas.microsoft.com/office/drawing/2014/main" id="{42774192-9EFF-402D-99A4-076C4C2BC09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75" name="AutoShape 3">
            <a:extLst>
              <a:ext uri="{FF2B5EF4-FFF2-40B4-BE49-F238E27FC236}">
                <a16:creationId xmlns:a16="http://schemas.microsoft.com/office/drawing/2014/main" id="{A90245DA-B61D-4C7D-8B76-B2C50FF5758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76" name="Text Box 4">
            <a:extLst>
              <a:ext uri="{FF2B5EF4-FFF2-40B4-BE49-F238E27FC236}">
                <a16:creationId xmlns:a16="http://schemas.microsoft.com/office/drawing/2014/main" id="{1ACAB3A9-BFB8-491F-90B9-54B6DE9470D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54277" name="Text Box 5">
            <a:extLst>
              <a:ext uri="{FF2B5EF4-FFF2-40B4-BE49-F238E27FC236}">
                <a16:creationId xmlns:a16="http://schemas.microsoft.com/office/drawing/2014/main" id="{D2F348AC-141C-47C9-9E34-A16BF627D291}"/>
              </a:ext>
            </a:extLst>
          </p:cNvPr>
          <p:cNvSpPr txBox="1">
            <a:spLocks noChangeArrowheads="1"/>
          </p:cNvSpPr>
          <p:nvPr/>
        </p:nvSpPr>
        <p:spPr bwMode="auto">
          <a:xfrm>
            <a:off x="5908675" y="8678863"/>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4278" name="Text Box 6">
            <a:extLst>
              <a:ext uri="{FF2B5EF4-FFF2-40B4-BE49-F238E27FC236}">
                <a16:creationId xmlns:a16="http://schemas.microsoft.com/office/drawing/2014/main" id="{6B454F5B-3EA9-448C-BA80-449BF4E2D890}"/>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Bajando Rampas y Pendientes</a:t>
            </a:r>
          </a:p>
        </p:txBody>
      </p:sp>
      <p:grpSp>
        <p:nvGrpSpPr>
          <p:cNvPr id="54279" name="Group 7">
            <a:extLst>
              <a:ext uri="{FF2B5EF4-FFF2-40B4-BE49-F238E27FC236}">
                <a16:creationId xmlns:a16="http://schemas.microsoft.com/office/drawing/2014/main" id="{B1B2C958-EA63-4716-83E7-3BB3EB50F8DE}"/>
              </a:ext>
            </a:extLst>
          </p:cNvPr>
          <p:cNvGrpSpPr>
            <a:grpSpLocks/>
          </p:cNvGrpSpPr>
          <p:nvPr/>
        </p:nvGrpSpPr>
        <p:grpSpPr bwMode="auto">
          <a:xfrm>
            <a:off x="242888" y="1882775"/>
            <a:ext cx="6400800" cy="2857500"/>
            <a:chOff x="153" y="1186"/>
            <a:chExt cx="4032" cy="1800"/>
          </a:xfrm>
        </p:grpSpPr>
        <p:sp>
          <p:nvSpPr>
            <p:cNvPr id="54306" name="AutoShape 8">
              <a:extLst>
                <a:ext uri="{FF2B5EF4-FFF2-40B4-BE49-F238E27FC236}">
                  <a16:creationId xmlns:a16="http://schemas.microsoft.com/office/drawing/2014/main" id="{C1CADDDF-ACA3-450F-AD90-81FA57CFB66E}"/>
                </a:ext>
              </a:extLst>
            </p:cNvPr>
            <p:cNvSpPr>
              <a:spLocks noChangeArrowheads="1"/>
            </p:cNvSpPr>
            <p:nvPr/>
          </p:nvSpPr>
          <p:spPr bwMode="auto">
            <a:xfrm rot="20984168" flipH="1">
              <a:off x="3063" y="1450"/>
              <a:ext cx="672" cy="288"/>
            </a:xfrm>
            <a:prstGeom prst="rightArrow">
              <a:avLst>
                <a:gd name="adj1" fmla="val 50000"/>
                <a:gd name="adj2" fmla="val 58333"/>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4307" name="Group 9">
              <a:extLst>
                <a:ext uri="{FF2B5EF4-FFF2-40B4-BE49-F238E27FC236}">
                  <a16:creationId xmlns:a16="http://schemas.microsoft.com/office/drawing/2014/main" id="{ED834DAF-1982-4196-A8F8-D7C3072A779C}"/>
                </a:ext>
              </a:extLst>
            </p:cNvPr>
            <p:cNvGrpSpPr>
              <a:grpSpLocks/>
            </p:cNvGrpSpPr>
            <p:nvPr/>
          </p:nvGrpSpPr>
          <p:grpSpPr bwMode="auto">
            <a:xfrm>
              <a:off x="555" y="1186"/>
              <a:ext cx="2304" cy="1373"/>
              <a:chOff x="912" y="1541"/>
              <a:chExt cx="2304" cy="1373"/>
            </a:xfrm>
          </p:grpSpPr>
          <p:grpSp>
            <p:nvGrpSpPr>
              <p:cNvPr id="54310" name="Group 10">
                <a:extLst>
                  <a:ext uri="{FF2B5EF4-FFF2-40B4-BE49-F238E27FC236}">
                    <a16:creationId xmlns:a16="http://schemas.microsoft.com/office/drawing/2014/main" id="{C816CF5B-6866-48B9-A099-A8E10C7461E3}"/>
                  </a:ext>
                </a:extLst>
              </p:cNvPr>
              <p:cNvGrpSpPr>
                <a:grpSpLocks/>
              </p:cNvGrpSpPr>
              <p:nvPr/>
            </p:nvGrpSpPr>
            <p:grpSpPr bwMode="auto">
              <a:xfrm>
                <a:off x="1379" y="1541"/>
                <a:ext cx="1712" cy="1134"/>
                <a:chOff x="1379" y="1541"/>
                <a:chExt cx="1712" cy="1134"/>
              </a:xfrm>
            </p:grpSpPr>
            <p:grpSp>
              <p:nvGrpSpPr>
                <p:cNvPr id="54312" name="Group 11">
                  <a:extLst>
                    <a:ext uri="{FF2B5EF4-FFF2-40B4-BE49-F238E27FC236}">
                      <a16:creationId xmlns:a16="http://schemas.microsoft.com/office/drawing/2014/main" id="{E8736333-6348-4F8D-9320-6E1B52EC86D4}"/>
                    </a:ext>
                  </a:extLst>
                </p:cNvPr>
                <p:cNvGrpSpPr>
                  <a:grpSpLocks/>
                </p:cNvGrpSpPr>
                <p:nvPr/>
              </p:nvGrpSpPr>
              <p:grpSpPr bwMode="auto">
                <a:xfrm>
                  <a:off x="1379" y="1541"/>
                  <a:ext cx="1712" cy="1134"/>
                  <a:chOff x="1379" y="1541"/>
                  <a:chExt cx="1712" cy="1134"/>
                </a:xfrm>
              </p:grpSpPr>
              <p:grpSp>
                <p:nvGrpSpPr>
                  <p:cNvPr id="54317" name="Group 12">
                    <a:extLst>
                      <a:ext uri="{FF2B5EF4-FFF2-40B4-BE49-F238E27FC236}">
                        <a16:creationId xmlns:a16="http://schemas.microsoft.com/office/drawing/2014/main" id="{DE4A9542-11D9-4103-A2D9-051BCDD058A0}"/>
                      </a:ext>
                    </a:extLst>
                  </p:cNvPr>
                  <p:cNvGrpSpPr>
                    <a:grpSpLocks/>
                  </p:cNvGrpSpPr>
                  <p:nvPr/>
                </p:nvGrpSpPr>
                <p:grpSpPr bwMode="auto">
                  <a:xfrm rot="20962468" flipH="1">
                    <a:off x="1883" y="1541"/>
                    <a:ext cx="150" cy="1084"/>
                    <a:chOff x="1588" y="2639"/>
                    <a:chExt cx="193" cy="1483"/>
                  </a:xfrm>
                </p:grpSpPr>
                <p:sp>
                  <p:nvSpPr>
                    <p:cNvPr id="54326" name="AutoShape 13">
                      <a:extLst>
                        <a:ext uri="{FF2B5EF4-FFF2-40B4-BE49-F238E27FC236}">
                          <a16:creationId xmlns:a16="http://schemas.microsoft.com/office/drawing/2014/main" id="{ECFE0F9A-87F5-4D92-A9A3-DE884FADE31B}"/>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7" name="Rectangle 14">
                      <a:extLst>
                        <a:ext uri="{FF2B5EF4-FFF2-40B4-BE49-F238E27FC236}">
                          <a16:creationId xmlns:a16="http://schemas.microsoft.com/office/drawing/2014/main" id="{C1167C18-8A6B-454E-A2DD-0E22BB074B23}"/>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4318" name="Rectangle 15">
                    <a:extLst>
                      <a:ext uri="{FF2B5EF4-FFF2-40B4-BE49-F238E27FC236}">
                        <a16:creationId xmlns:a16="http://schemas.microsoft.com/office/drawing/2014/main" id="{21413C0D-77CC-4F47-ACE1-2158D8D49EB4}"/>
                      </a:ext>
                    </a:extLst>
                  </p:cNvPr>
                  <p:cNvSpPr>
                    <a:spLocks noChangeArrowheads="1"/>
                  </p:cNvSpPr>
                  <p:nvPr/>
                </p:nvSpPr>
                <p:spPr bwMode="auto">
                  <a:xfrm rot="4750808" flipH="1">
                    <a:off x="1673" y="2278"/>
                    <a:ext cx="49" cy="63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319" name="Freeform 16">
                    <a:extLst>
                      <a:ext uri="{FF2B5EF4-FFF2-40B4-BE49-F238E27FC236}">
                        <a16:creationId xmlns:a16="http://schemas.microsoft.com/office/drawing/2014/main" id="{D3D1F26B-142B-4A2F-B8F6-A22C50AA7F2E}"/>
                      </a:ext>
                    </a:extLst>
                  </p:cNvPr>
                  <p:cNvSpPr>
                    <a:spLocks/>
                  </p:cNvSpPr>
                  <p:nvPr/>
                </p:nvSpPr>
                <p:spPr bwMode="auto">
                  <a:xfrm rot="20962468" flipH="1">
                    <a:off x="1971" y="2039"/>
                    <a:ext cx="1086" cy="492"/>
                  </a:xfrm>
                  <a:custGeom>
                    <a:avLst/>
                    <a:gdLst>
                      <a:gd name="T0" fmla="*/ 0 w 1392"/>
                      <a:gd name="T1" fmla="*/ 4 h 672"/>
                      <a:gd name="T2" fmla="*/ 0 w 1392"/>
                      <a:gd name="T3" fmla="*/ 0 h 672"/>
                      <a:gd name="T4" fmla="*/ 2 w 1392"/>
                      <a:gd name="T5" fmla="*/ 0 h 672"/>
                      <a:gd name="T6" fmla="*/ 3 w 1392"/>
                      <a:gd name="T7" fmla="*/ 1 h 672"/>
                      <a:gd name="T8" fmla="*/ 13 w 1392"/>
                      <a:gd name="T9" fmla="*/ 1 h 672"/>
                      <a:gd name="T10" fmla="*/ 16 w 1392"/>
                      <a:gd name="T11" fmla="*/ 2 h 672"/>
                      <a:gd name="T12" fmla="*/ 24 w 1392"/>
                      <a:gd name="T13" fmla="*/ 2 h 672"/>
                      <a:gd name="T14" fmla="*/ 27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0" name="Freeform 17">
                    <a:extLst>
                      <a:ext uri="{FF2B5EF4-FFF2-40B4-BE49-F238E27FC236}">
                        <a16:creationId xmlns:a16="http://schemas.microsoft.com/office/drawing/2014/main" id="{F309E982-30D4-4DA4-BDCD-DF657F6821EE}"/>
                      </a:ext>
                    </a:extLst>
                  </p:cNvPr>
                  <p:cNvSpPr>
                    <a:spLocks/>
                  </p:cNvSpPr>
                  <p:nvPr/>
                </p:nvSpPr>
                <p:spPr bwMode="auto">
                  <a:xfrm rot="20962468" flipH="1">
                    <a:off x="1974" y="1555"/>
                    <a:ext cx="936" cy="702"/>
                  </a:xfrm>
                  <a:custGeom>
                    <a:avLst/>
                    <a:gdLst>
                      <a:gd name="T0" fmla="*/ 0 w 1200"/>
                      <a:gd name="T1" fmla="*/ 4 h 960"/>
                      <a:gd name="T2" fmla="*/ 2 w 1200"/>
                      <a:gd name="T3" fmla="*/ 0 h 960"/>
                      <a:gd name="T4" fmla="*/ 16 w 1200"/>
                      <a:gd name="T5" fmla="*/ 0 h 960"/>
                      <a:gd name="T6" fmla="*/ 23 w 1200"/>
                      <a:gd name="T7" fmla="*/ 7 h 960"/>
                      <a:gd name="T8" fmla="*/ 13 w 1200"/>
                      <a:gd name="T9" fmla="*/ 7 h 960"/>
                      <a:gd name="T10" fmla="*/ 12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1" name="Oval 18">
                    <a:extLst>
                      <a:ext uri="{FF2B5EF4-FFF2-40B4-BE49-F238E27FC236}">
                        <a16:creationId xmlns:a16="http://schemas.microsoft.com/office/drawing/2014/main" id="{0A6D243B-9ECE-47D9-A4CA-C43B3491927D}"/>
                      </a:ext>
                    </a:extLst>
                  </p:cNvPr>
                  <p:cNvSpPr>
                    <a:spLocks noChangeArrowheads="1"/>
                  </p:cNvSpPr>
                  <p:nvPr/>
                </p:nvSpPr>
                <p:spPr bwMode="auto">
                  <a:xfrm rot="20962468" flipH="1">
                    <a:off x="2904" y="2339"/>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4322" name="Group 19">
                    <a:extLst>
                      <a:ext uri="{FF2B5EF4-FFF2-40B4-BE49-F238E27FC236}">
                        <a16:creationId xmlns:a16="http://schemas.microsoft.com/office/drawing/2014/main" id="{D02FD648-5500-4528-8D9E-B642158E2D42}"/>
                      </a:ext>
                    </a:extLst>
                  </p:cNvPr>
                  <p:cNvGrpSpPr>
                    <a:grpSpLocks/>
                  </p:cNvGrpSpPr>
                  <p:nvPr/>
                </p:nvGrpSpPr>
                <p:grpSpPr bwMode="auto">
                  <a:xfrm rot="20962468" flipH="1">
                    <a:off x="2014" y="1895"/>
                    <a:ext cx="359" cy="410"/>
                    <a:chOff x="1286" y="3350"/>
                    <a:chExt cx="332" cy="384"/>
                  </a:xfrm>
                </p:grpSpPr>
                <p:sp>
                  <p:nvSpPr>
                    <p:cNvPr id="54324" name="Line 20">
                      <a:extLst>
                        <a:ext uri="{FF2B5EF4-FFF2-40B4-BE49-F238E27FC236}">
                          <a16:creationId xmlns:a16="http://schemas.microsoft.com/office/drawing/2014/main" id="{7769D20F-6DE4-43B0-A3E5-D6F0A6218369}"/>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5" name="Line 21">
                      <a:extLst>
                        <a:ext uri="{FF2B5EF4-FFF2-40B4-BE49-F238E27FC236}">
                          <a16:creationId xmlns:a16="http://schemas.microsoft.com/office/drawing/2014/main" id="{45B6CAD0-4A28-4CE3-916F-1C1313A0CB15}"/>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23" name="Oval 22">
                    <a:extLst>
                      <a:ext uri="{FF2B5EF4-FFF2-40B4-BE49-F238E27FC236}">
                        <a16:creationId xmlns:a16="http://schemas.microsoft.com/office/drawing/2014/main" id="{3F844862-AC8F-4389-95AB-7B2C0964F650}"/>
                      </a:ext>
                    </a:extLst>
                  </p:cNvPr>
                  <p:cNvSpPr>
                    <a:spLocks noChangeArrowheads="1"/>
                  </p:cNvSpPr>
                  <p:nvPr/>
                </p:nvSpPr>
                <p:spPr bwMode="auto">
                  <a:xfrm rot="20962468" flipH="1">
                    <a:off x="2051" y="2500"/>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4313" name="Group 23">
                  <a:extLst>
                    <a:ext uri="{FF2B5EF4-FFF2-40B4-BE49-F238E27FC236}">
                      <a16:creationId xmlns:a16="http://schemas.microsoft.com/office/drawing/2014/main" id="{64711B2F-8DD0-4CBC-B873-62F7C1E16FDA}"/>
                    </a:ext>
                  </a:extLst>
                </p:cNvPr>
                <p:cNvGrpSpPr>
                  <a:grpSpLocks/>
                </p:cNvGrpSpPr>
                <p:nvPr/>
              </p:nvGrpSpPr>
              <p:grpSpPr bwMode="auto">
                <a:xfrm rot="-633017">
                  <a:off x="2736" y="2256"/>
                  <a:ext cx="82" cy="79"/>
                  <a:chOff x="2208" y="2352"/>
                  <a:chExt cx="138" cy="138"/>
                </a:xfrm>
              </p:grpSpPr>
              <p:sp>
                <p:nvSpPr>
                  <p:cNvPr id="54314" name="AutoShape 24">
                    <a:extLst>
                      <a:ext uri="{FF2B5EF4-FFF2-40B4-BE49-F238E27FC236}">
                        <a16:creationId xmlns:a16="http://schemas.microsoft.com/office/drawing/2014/main" id="{1C260A74-3910-423A-AD4D-DF668FFAE64D}"/>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315" name="AutoShape 25">
                    <a:extLst>
                      <a:ext uri="{FF2B5EF4-FFF2-40B4-BE49-F238E27FC236}">
                        <a16:creationId xmlns:a16="http://schemas.microsoft.com/office/drawing/2014/main" id="{797D9001-32CD-4258-9007-2EF7FC7B2D9D}"/>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316" name="Oval 26">
                    <a:extLst>
                      <a:ext uri="{FF2B5EF4-FFF2-40B4-BE49-F238E27FC236}">
                        <a16:creationId xmlns:a16="http://schemas.microsoft.com/office/drawing/2014/main" id="{9329C8EE-EB06-4E00-967C-5EE05DE54D24}"/>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54311" name="AutoShape 27">
                <a:extLst>
                  <a:ext uri="{FF2B5EF4-FFF2-40B4-BE49-F238E27FC236}">
                    <a16:creationId xmlns:a16="http://schemas.microsoft.com/office/drawing/2014/main" id="{FEA1A315-BC8C-4994-B023-9E00AD9324C9}"/>
                  </a:ext>
                </a:extLst>
              </p:cNvPr>
              <p:cNvSpPr>
                <a:spLocks noChangeArrowheads="1"/>
              </p:cNvSpPr>
              <p:nvPr/>
            </p:nvSpPr>
            <p:spPr bwMode="auto">
              <a:xfrm flipH="1">
                <a:off x="912" y="2482"/>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4308" name="Text Box 28">
              <a:extLst>
                <a:ext uri="{FF2B5EF4-FFF2-40B4-BE49-F238E27FC236}">
                  <a16:creationId xmlns:a16="http://schemas.microsoft.com/office/drawing/2014/main" id="{4B7F5A31-ADCB-4CB0-84C9-1D45734BEC5C}"/>
                </a:ext>
              </a:extLst>
            </p:cNvPr>
            <p:cNvSpPr txBox="1">
              <a:spLocks noChangeArrowheads="1"/>
            </p:cNvSpPr>
            <p:nvPr/>
          </p:nvSpPr>
          <p:spPr bwMode="auto">
            <a:xfrm>
              <a:off x="153" y="2753"/>
              <a:ext cx="4032"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Sin carga, baje de frente</a:t>
              </a:r>
            </a:p>
          </p:txBody>
        </p:sp>
        <p:sp>
          <p:nvSpPr>
            <p:cNvPr id="54309" name="AutoShape 29">
              <a:extLst>
                <a:ext uri="{FF2B5EF4-FFF2-40B4-BE49-F238E27FC236}">
                  <a16:creationId xmlns:a16="http://schemas.microsoft.com/office/drawing/2014/main" id="{7B680DC7-E1AC-42B8-A1BA-29EDA0618B5E}"/>
                </a:ext>
              </a:extLst>
            </p:cNvPr>
            <p:cNvSpPr>
              <a:spLocks noChangeArrowheads="1"/>
            </p:cNvSpPr>
            <p:nvPr/>
          </p:nvSpPr>
          <p:spPr bwMode="auto">
            <a:xfrm rot="20984168" flipH="1">
              <a:off x="522" y="1902"/>
              <a:ext cx="240" cy="288"/>
            </a:xfrm>
            <a:prstGeom prst="rightArrow">
              <a:avLst>
                <a:gd name="adj1" fmla="val 50000"/>
                <a:gd name="adj2" fmla="val 25000"/>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4280" name="Group 30">
            <a:extLst>
              <a:ext uri="{FF2B5EF4-FFF2-40B4-BE49-F238E27FC236}">
                <a16:creationId xmlns:a16="http://schemas.microsoft.com/office/drawing/2014/main" id="{ACB96252-7528-478F-8E39-7C73B823A57E}"/>
              </a:ext>
            </a:extLst>
          </p:cNvPr>
          <p:cNvGrpSpPr>
            <a:grpSpLocks/>
          </p:cNvGrpSpPr>
          <p:nvPr/>
        </p:nvGrpSpPr>
        <p:grpSpPr bwMode="auto">
          <a:xfrm>
            <a:off x="242888" y="5854700"/>
            <a:ext cx="6248400" cy="2771775"/>
            <a:chOff x="153" y="3688"/>
            <a:chExt cx="3936" cy="1746"/>
          </a:xfrm>
        </p:grpSpPr>
        <p:sp>
          <p:nvSpPr>
            <p:cNvPr id="54283" name="AutoShape 31">
              <a:extLst>
                <a:ext uri="{FF2B5EF4-FFF2-40B4-BE49-F238E27FC236}">
                  <a16:creationId xmlns:a16="http://schemas.microsoft.com/office/drawing/2014/main" id="{5DE8D775-929E-497B-9541-9C4EAEE120B5}"/>
                </a:ext>
              </a:extLst>
            </p:cNvPr>
            <p:cNvSpPr>
              <a:spLocks noChangeArrowheads="1"/>
            </p:cNvSpPr>
            <p:nvPr/>
          </p:nvSpPr>
          <p:spPr bwMode="auto">
            <a:xfrm rot="20984168" flipH="1">
              <a:off x="348" y="4428"/>
              <a:ext cx="240" cy="288"/>
            </a:xfrm>
            <a:prstGeom prst="rightArrow">
              <a:avLst>
                <a:gd name="adj1" fmla="val 50000"/>
                <a:gd name="adj2" fmla="val 25000"/>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4284" name="Group 32">
              <a:extLst>
                <a:ext uri="{FF2B5EF4-FFF2-40B4-BE49-F238E27FC236}">
                  <a16:creationId xmlns:a16="http://schemas.microsoft.com/office/drawing/2014/main" id="{6A7E1FCB-456C-4E7E-BAD2-CE2542C3DCA3}"/>
                </a:ext>
              </a:extLst>
            </p:cNvPr>
            <p:cNvGrpSpPr>
              <a:grpSpLocks/>
            </p:cNvGrpSpPr>
            <p:nvPr/>
          </p:nvGrpSpPr>
          <p:grpSpPr bwMode="auto">
            <a:xfrm>
              <a:off x="153" y="3688"/>
              <a:ext cx="3936" cy="1746"/>
              <a:chOff x="153" y="3688"/>
              <a:chExt cx="3936" cy="1746"/>
            </a:xfrm>
          </p:grpSpPr>
          <p:grpSp>
            <p:nvGrpSpPr>
              <p:cNvPr id="54285" name="Group 33">
                <a:extLst>
                  <a:ext uri="{FF2B5EF4-FFF2-40B4-BE49-F238E27FC236}">
                    <a16:creationId xmlns:a16="http://schemas.microsoft.com/office/drawing/2014/main" id="{BCD935B9-7E9D-48ED-A904-17DC6A35C6D4}"/>
                  </a:ext>
                </a:extLst>
              </p:cNvPr>
              <p:cNvGrpSpPr>
                <a:grpSpLocks/>
              </p:cNvGrpSpPr>
              <p:nvPr/>
            </p:nvGrpSpPr>
            <p:grpSpPr bwMode="auto">
              <a:xfrm>
                <a:off x="944" y="3688"/>
                <a:ext cx="2725" cy="1333"/>
                <a:chOff x="991" y="3916"/>
                <a:chExt cx="2725" cy="1333"/>
              </a:xfrm>
            </p:grpSpPr>
            <p:sp>
              <p:nvSpPr>
                <p:cNvPr id="54287" name="AutoShape 34">
                  <a:extLst>
                    <a:ext uri="{FF2B5EF4-FFF2-40B4-BE49-F238E27FC236}">
                      <a16:creationId xmlns:a16="http://schemas.microsoft.com/office/drawing/2014/main" id="{67DC7591-A863-4F87-9CF2-1084C2741F67}"/>
                    </a:ext>
                  </a:extLst>
                </p:cNvPr>
                <p:cNvSpPr>
                  <a:spLocks noChangeArrowheads="1"/>
                </p:cNvSpPr>
                <p:nvPr/>
              </p:nvSpPr>
              <p:spPr bwMode="auto">
                <a:xfrm rot="20984168" flipH="1">
                  <a:off x="3044" y="4185"/>
                  <a:ext cx="672" cy="288"/>
                </a:xfrm>
                <a:prstGeom prst="rightArrow">
                  <a:avLst>
                    <a:gd name="adj1" fmla="val 50000"/>
                    <a:gd name="adj2" fmla="val 58333"/>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4288" name="Group 35">
                  <a:extLst>
                    <a:ext uri="{FF2B5EF4-FFF2-40B4-BE49-F238E27FC236}">
                      <a16:creationId xmlns:a16="http://schemas.microsoft.com/office/drawing/2014/main" id="{67DBD7B9-3175-4BF8-8E93-38B29ED1F26F}"/>
                    </a:ext>
                  </a:extLst>
                </p:cNvPr>
                <p:cNvGrpSpPr>
                  <a:grpSpLocks/>
                </p:cNvGrpSpPr>
                <p:nvPr/>
              </p:nvGrpSpPr>
              <p:grpSpPr bwMode="auto">
                <a:xfrm rot="-637532">
                  <a:off x="991" y="3916"/>
                  <a:ext cx="1680" cy="1159"/>
                  <a:chOff x="336" y="2639"/>
                  <a:chExt cx="2207" cy="1585"/>
                </a:xfrm>
              </p:grpSpPr>
              <p:grpSp>
                <p:nvGrpSpPr>
                  <p:cNvPr id="54295" name="Group 36">
                    <a:extLst>
                      <a:ext uri="{FF2B5EF4-FFF2-40B4-BE49-F238E27FC236}">
                        <a16:creationId xmlns:a16="http://schemas.microsoft.com/office/drawing/2014/main" id="{8C16C2BD-E422-454E-AF7A-2ACF532E5436}"/>
                      </a:ext>
                    </a:extLst>
                  </p:cNvPr>
                  <p:cNvGrpSpPr>
                    <a:grpSpLocks/>
                  </p:cNvGrpSpPr>
                  <p:nvPr/>
                </p:nvGrpSpPr>
                <p:grpSpPr bwMode="auto">
                  <a:xfrm>
                    <a:off x="1588" y="2639"/>
                    <a:ext cx="193" cy="1483"/>
                    <a:chOff x="1588" y="2639"/>
                    <a:chExt cx="193" cy="1483"/>
                  </a:xfrm>
                </p:grpSpPr>
                <p:sp>
                  <p:nvSpPr>
                    <p:cNvPr id="54304" name="AutoShape 37">
                      <a:extLst>
                        <a:ext uri="{FF2B5EF4-FFF2-40B4-BE49-F238E27FC236}">
                          <a16:creationId xmlns:a16="http://schemas.microsoft.com/office/drawing/2014/main" id="{563B0D5E-5891-4E19-8D28-441C9636566B}"/>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5" name="Rectangle 38">
                      <a:extLst>
                        <a:ext uri="{FF2B5EF4-FFF2-40B4-BE49-F238E27FC236}">
                          <a16:creationId xmlns:a16="http://schemas.microsoft.com/office/drawing/2014/main" id="{37F3D5DB-A4C3-4484-B57B-F522EFEA3A87}"/>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4296" name="Rectangle 39">
                    <a:extLst>
                      <a:ext uri="{FF2B5EF4-FFF2-40B4-BE49-F238E27FC236}">
                        <a16:creationId xmlns:a16="http://schemas.microsoft.com/office/drawing/2014/main" id="{E8A807C0-CDAF-4B82-88A5-948F5216CCC1}"/>
                      </a:ext>
                    </a:extLst>
                  </p:cNvPr>
                  <p:cNvSpPr>
                    <a:spLocks noChangeArrowheads="1"/>
                  </p:cNvSpPr>
                  <p:nvPr/>
                </p:nvSpPr>
                <p:spPr bwMode="auto">
                  <a:xfrm rot="-5388340">
                    <a:off x="2101" y="3658"/>
                    <a:ext cx="67" cy="81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97" name="Freeform 40">
                    <a:extLst>
                      <a:ext uri="{FF2B5EF4-FFF2-40B4-BE49-F238E27FC236}">
                        <a16:creationId xmlns:a16="http://schemas.microsoft.com/office/drawing/2014/main" id="{0736C9DD-45D7-400E-88AF-C7969D23A00C}"/>
                      </a:ext>
                    </a:extLst>
                  </p:cNvPr>
                  <p:cNvSpPr>
                    <a:spLocks/>
                  </p:cNvSpPr>
                  <p:nvPr/>
                </p:nvSpPr>
                <p:spPr bwMode="auto">
                  <a:xfrm>
                    <a:off x="336" y="3456"/>
                    <a:ext cx="1392" cy="672"/>
                  </a:xfrm>
                  <a:custGeom>
                    <a:avLst/>
                    <a:gdLst>
                      <a:gd name="T0" fmla="*/ 0 w 1392"/>
                      <a:gd name="T1" fmla="*/ 672 h 672"/>
                      <a:gd name="T2" fmla="*/ 0 w 1392"/>
                      <a:gd name="T3" fmla="*/ 0 h 672"/>
                      <a:gd name="T4" fmla="*/ 144 w 1392"/>
                      <a:gd name="T5" fmla="*/ 0 h 672"/>
                      <a:gd name="T6" fmla="*/ 192 w 1392"/>
                      <a:gd name="T7" fmla="*/ 48 h 672"/>
                      <a:gd name="T8" fmla="*/ 720 w 1392"/>
                      <a:gd name="T9" fmla="*/ 48 h 672"/>
                      <a:gd name="T10" fmla="*/ 816 w 1392"/>
                      <a:gd name="T11" fmla="*/ 288 h 672"/>
                      <a:gd name="T12" fmla="*/ 1296 w 1392"/>
                      <a:gd name="T13" fmla="*/ 288 h 672"/>
                      <a:gd name="T14" fmla="*/ 1392 w 1392"/>
                      <a:gd name="T15" fmla="*/ 672 h 672"/>
                      <a:gd name="T16" fmla="*/ 0 w 1392"/>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8" name="Freeform 41">
                    <a:extLst>
                      <a:ext uri="{FF2B5EF4-FFF2-40B4-BE49-F238E27FC236}">
                        <a16:creationId xmlns:a16="http://schemas.microsoft.com/office/drawing/2014/main" id="{06622D9B-00CB-4FFB-B3FD-D41DEF9D6034}"/>
                      </a:ext>
                    </a:extLst>
                  </p:cNvPr>
                  <p:cNvSpPr>
                    <a:spLocks/>
                  </p:cNvSpPr>
                  <p:nvPr/>
                </p:nvSpPr>
                <p:spPr bwMode="auto">
                  <a:xfrm>
                    <a:off x="432" y="2784"/>
                    <a:ext cx="1200" cy="960"/>
                  </a:xfrm>
                  <a:custGeom>
                    <a:avLst/>
                    <a:gdLst>
                      <a:gd name="T0" fmla="*/ 0 w 1200"/>
                      <a:gd name="T1" fmla="*/ 672 h 960"/>
                      <a:gd name="T2" fmla="*/ 96 w 1200"/>
                      <a:gd name="T3" fmla="*/ 0 h 960"/>
                      <a:gd name="T4" fmla="*/ 816 w 1200"/>
                      <a:gd name="T5" fmla="*/ 0 h 960"/>
                      <a:gd name="T6" fmla="*/ 1200 w 1200"/>
                      <a:gd name="T7" fmla="*/ 960 h 960"/>
                      <a:gd name="T8" fmla="*/ 720 w 1200"/>
                      <a:gd name="T9" fmla="*/ 960 h 960"/>
                      <a:gd name="T10" fmla="*/ 624 w 1200"/>
                      <a:gd name="T11" fmla="*/ 720 h 960"/>
                      <a:gd name="T12" fmla="*/ 96 w 1200"/>
                      <a:gd name="T13" fmla="*/ 720 h 960"/>
                      <a:gd name="T14" fmla="*/ 48 w 1200"/>
                      <a:gd name="T15" fmla="*/ 672 h 960"/>
                      <a:gd name="T16" fmla="*/ 0 w 1200"/>
                      <a:gd name="T17" fmla="*/ 672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9" name="Oval 42">
                    <a:extLst>
                      <a:ext uri="{FF2B5EF4-FFF2-40B4-BE49-F238E27FC236}">
                        <a16:creationId xmlns:a16="http://schemas.microsoft.com/office/drawing/2014/main" id="{E0F505C7-4F30-44C1-A685-E868A955AEAA}"/>
                      </a:ext>
                    </a:extLst>
                  </p:cNvPr>
                  <p:cNvSpPr>
                    <a:spLocks noChangeArrowheads="1"/>
                  </p:cNvSpPr>
                  <p:nvPr/>
                </p:nvSpPr>
                <p:spPr bwMode="auto">
                  <a:xfrm>
                    <a:off x="336"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4300" name="Group 43">
                    <a:extLst>
                      <a:ext uri="{FF2B5EF4-FFF2-40B4-BE49-F238E27FC236}">
                        <a16:creationId xmlns:a16="http://schemas.microsoft.com/office/drawing/2014/main" id="{26E4CC6B-CC45-464B-AF19-875BDF0A93F9}"/>
                      </a:ext>
                    </a:extLst>
                  </p:cNvPr>
                  <p:cNvGrpSpPr>
                    <a:grpSpLocks/>
                  </p:cNvGrpSpPr>
                  <p:nvPr/>
                </p:nvGrpSpPr>
                <p:grpSpPr bwMode="auto">
                  <a:xfrm>
                    <a:off x="1162" y="3182"/>
                    <a:ext cx="460" cy="560"/>
                    <a:chOff x="1286" y="3350"/>
                    <a:chExt cx="332" cy="384"/>
                  </a:xfrm>
                </p:grpSpPr>
                <p:sp>
                  <p:nvSpPr>
                    <p:cNvPr id="54302" name="Line 44">
                      <a:extLst>
                        <a:ext uri="{FF2B5EF4-FFF2-40B4-BE49-F238E27FC236}">
                          <a16:creationId xmlns:a16="http://schemas.microsoft.com/office/drawing/2014/main" id="{1710E54A-43B0-4F0A-AC49-27598C305EE0}"/>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3" name="Line 45">
                      <a:extLst>
                        <a:ext uri="{FF2B5EF4-FFF2-40B4-BE49-F238E27FC236}">
                          <a16:creationId xmlns:a16="http://schemas.microsoft.com/office/drawing/2014/main" id="{3B0F0738-0275-4F81-AF20-979DD66CAEBE}"/>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01" name="Oval 46">
                    <a:extLst>
                      <a:ext uri="{FF2B5EF4-FFF2-40B4-BE49-F238E27FC236}">
                        <a16:creationId xmlns:a16="http://schemas.microsoft.com/office/drawing/2014/main" id="{54121CA2-CB4F-4023-97DB-90CF6F21479B}"/>
                      </a:ext>
                    </a:extLst>
                  </p:cNvPr>
                  <p:cNvSpPr>
                    <a:spLocks noChangeArrowheads="1"/>
                  </p:cNvSpPr>
                  <p:nvPr/>
                </p:nvSpPr>
                <p:spPr bwMode="auto">
                  <a:xfrm>
                    <a:off x="1448"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4289" name="Group 47">
                  <a:extLst>
                    <a:ext uri="{FF2B5EF4-FFF2-40B4-BE49-F238E27FC236}">
                      <a16:creationId xmlns:a16="http://schemas.microsoft.com/office/drawing/2014/main" id="{4473A36C-E2A7-4ADA-85F4-A0E06E753C7B}"/>
                    </a:ext>
                  </a:extLst>
                </p:cNvPr>
                <p:cNvGrpSpPr>
                  <a:grpSpLocks/>
                </p:cNvGrpSpPr>
                <p:nvPr/>
              </p:nvGrpSpPr>
              <p:grpSpPr bwMode="auto">
                <a:xfrm rot="-633017">
                  <a:off x="1796" y="4799"/>
                  <a:ext cx="82" cy="79"/>
                  <a:chOff x="2208" y="2352"/>
                  <a:chExt cx="138" cy="138"/>
                </a:xfrm>
              </p:grpSpPr>
              <p:sp>
                <p:nvSpPr>
                  <p:cNvPr id="54292" name="AutoShape 48">
                    <a:extLst>
                      <a:ext uri="{FF2B5EF4-FFF2-40B4-BE49-F238E27FC236}">
                        <a16:creationId xmlns:a16="http://schemas.microsoft.com/office/drawing/2014/main" id="{FB19EC4C-E59A-48AC-9127-9614A348C9D6}"/>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93" name="AutoShape 49">
                    <a:extLst>
                      <a:ext uri="{FF2B5EF4-FFF2-40B4-BE49-F238E27FC236}">
                        <a16:creationId xmlns:a16="http://schemas.microsoft.com/office/drawing/2014/main" id="{C408AFF9-724E-41FD-B900-5E862A498854}"/>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94" name="Oval 50">
                    <a:extLst>
                      <a:ext uri="{FF2B5EF4-FFF2-40B4-BE49-F238E27FC236}">
                        <a16:creationId xmlns:a16="http://schemas.microsoft.com/office/drawing/2014/main" id="{266C569D-F6C4-4971-B906-35833E043252}"/>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4290" name="Rectangle 51">
                  <a:extLst>
                    <a:ext uri="{FF2B5EF4-FFF2-40B4-BE49-F238E27FC236}">
                      <a16:creationId xmlns:a16="http://schemas.microsoft.com/office/drawing/2014/main" id="{15633AA2-2D65-4A4A-BA58-24A777965B92}"/>
                    </a:ext>
                  </a:extLst>
                </p:cNvPr>
                <p:cNvSpPr>
                  <a:spLocks noChangeArrowheads="1"/>
                </p:cNvSpPr>
                <p:nvPr/>
              </p:nvSpPr>
              <p:spPr bwMode="auto">
                <a:xfrm rot="-637532">
                  <a:off x="2129" y="4133"/>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4291" name="AutoShape 52">
                  <a:extLst>
                    <a:ext uri="{FF2B5EF4-FFF2-40B4-BE49-F238E27FC236}">
                      <a16:creationId xmlns:a16="http://schemas.microsoft.com/office/drawing/2014/main" id="{45FC7FAE-5399-4611-A40C-2B874C59EC49}"/>
                    </a:ext>
                  </a:extLst>
                </p:cNvPr>
                <p:cNvSpPr>
                  <a:spLocks noChangeArrowheads="1"/>
                </p:cNvSpPr>
                <p:nvPr/>
              </p:nvSpPr>
              <p:spPr bwMode="auto">
                <a:xfrm flipH="1">
                  <a:off x="1029" y="4817"/>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4286" name="Text Box 53">
                <a:extLst>
                  <a:ext uri="{FF2B5EF4-FFF2-40B4-BE49-F238E27FC236}">
                    <a16:creationId xmlns:a16="http://schemas.microsoft.com/office/drawing/2014/main" id="{CD323A23-1B37-4059-B6B2-E589329E4FC6}"/>
                  </a:ext>
                </a:extLst>
              </p:cNvPr>
              <p:cNvSpPr txBox="1">
                <a:spLocks noChangeArrowheads="1"/>
              </p:cNvSpPr>
              <p:nvPr/>
            </p:nvSpPr>
            <p:spPr bwMode="auto">
              <a:xfrm>
                <a:off x="153" y="5201"/>
                <a:ext cx="3936"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Con carga, baje en reversa</a:t>
                </a:r>
              </a:p>
            </p:txBody>
          </p:sp>
        </p:grpSp>
      </p:grpSp>
      <p:sp>
        <p:nvSpPr>
          <p:cNvPr id="54281" name="Text Box 54">
            <a:extLst>
              <a:ext uri="{FF2B5EF4-FFF2-40B4-BE49-F238E27FC236}">
                <a16:creationId xmlns:a16="http://schemas.microsoft.com/office/drawing/2014/main" id="{8D45C118-6D6E-49BC-9802-CB28D8AD5E29}"/>
              </a:ext>
            </a:extLst>
          </p:cNvPr>
          <p:cNvSpPr txBox="1">
            <a:spLocks noChangeArrowheads="1"/>
          </p:cNvSpPr>
          <p:nvPr/>
        </p:nvSpPr>
        <p:spPr bwMode="auto">
          <a:xfrm rot="-5400000">
            <a:off x="-246856" y="75620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4282" name="Text Box 55">
            <a:extLst>
              <a:ext uri="{FF2B5EF4-FFF2-40B4-BE49-F238E27FC236}">
                <a16:creationId xmlns:a16="http://schemas.microsoft.com/office/drawing/2014/main" id="{8B7D9E7A-28ED-4906-81D3-D9918AE203B8}"/>
              </a:ext>
            </a:extLst>
          </p:cNvPr>
          <p:cNvSpPr txBox="1">
            <a:spLocks noChangeArrowheads="1"/>
          </p:cNvSpPr>
          <p:nvPr/>
        </p:nvSpPr>
        <p:spPr bwMode="auto">
          <a:xfrm rot="-5400000">
            <a:off x="-94456" y="35234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57">
            <a:extLst>
              <a:ext uri="{FF2B5EF4-FFF2-40B4-BE49-F238E27FC236}">
                <a16:creationId xmlns:a16="http://schemas.microsoft.com/office/drawing/2014/main" id="{5AE80AF9-101D-4315-9771-9B59AA4F41E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299" name="Text Box 355">
            <a:extLst>
              <a:ext uri="{FF2B5EF4-FFF2-40B4-BE49-F238E27FC236}">
                <a16:creationId xmlns:a16="http://schemas.microsoft.com/office/drawing/2014/main" id="{1C866372-21B8-4372-A539-84911B41EBE7}"/>
              </a:ext>
            </a:extLst>
          </p:cNvPr>
          <p:cNvSpPr txBox="1">
            <a:spLocks noChangeArrowheads="1"/>
          </p:cNvSpPr>
          <p:nvPr/>
        </p:nvSpPr>
        <p:spPr bwMode="auto">
          <a:xfrm>
            <a:off x="5908675" y="8678863"/>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nvGrpSpPr>
          <p:cNvPr id="55300" name="Group 408">
            <a:extLst>
              <a:ext uri="{FF2B5EF4-FFF2-40B4-BE49-F238E27FC236}">
                <a16:creationId xmlns:a16="http://schemas.microsoft.com/office/drawing/2014/main" id="{C72A2FBC-8E5B-41B8-8505-080AC6B90F30}"/>
              </a:ext>
            </a:extLst>
          </p:cNvPr>
          <p:cNvGrpSpPr>
            <a:grpSpLocks/>
          </p:cNvGrpSpPr>
          <p:nvPr/>
        </p:nvGrpSpPr>
        <p:grpSpPr bwMode="auto">
          <a:xfrm>
            <a:off x="314325" y="5645150"/>
            <a:ext cx="6248400" cy="2967038"/>
            <a:chOff x="144" y="3356"/>
            <a:chExt cx="3936" cy="1869"/>
          </a:xfrm>
        </p:grpSpPr>
        <p:sp>
          <p:nvSpPr>
            <p:cNvPr id="55329" name="Text Box 297">
              <a:extLst>
                <a:ext uri="{FF2B5EF4-FFF2-40B4-BE49-F238E27FC236}">
                  <a16:creationId xmlns:a16="http://schemas.microsoft.com/office/drawing/2014/main" id="{CED2A1A6-2968-4188-A26D-093AB0165F57}"/>
                </a:ext>
              </a:extLst>
            </p:cNvPr>
            <p:cNvSpPr txBox="1">
              <a:spLocks noChangeArrowheads="1"/>
            </p:cNvSpPr>
            <p:nvPr/>
          </p:nvSpPr>
          <p:spPr bwMode="auto">
            <a:xfrm>
              <a:off x="144" y="4992"/>
              <a:ext cx="3936"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With a load, go up forwards</a:t>
              </a:r>
            </a:p>
          </p:txBody>
        </p:sp>
        <p:grpSp>
          <p:nvGrpSpPr>
            <p:cNvPr id="55330" name="Group 404">
              <a:extLst>
                <a:ext uri="{FF2B5EF4-FFF2-40B4-BE49-F238E27FC236}">
                  <a16:creationId xmlns:a16="http://schemas.microsoft.com/office/drawing/2014/main" id="{CC27461B-B350-4E33-B73C-987478CF7038}"/>
                </a:ext>
              </a:extLst>
            </p:cNvPr>
            <p:cNvGrpSpPr>
              <a:grpSpLocks/>
            </p:cNvGrpSpPr>
            <p:nvPr/>
          </p:nvGrpSpPr>
          <p:grpSpPr bwMode="auto">
            <a:xfrm>
              <a:off x="761" y="3356"/>
              <a:ext cx="2946" cy="1407"/>
              <a:chOff x="816" y="3693"/>
              <a:chExt cx="2946" cy="1407"/>
            </a:xfrm>
          </p:grpSpPr>
          <p:sp>
            <p:nvSpPr>
              <p:cNvPr id="55331" name="AutoShape 359">
                <a:extLst>
                  <a:ext uri="{FF2B5EF4-FFF2-40B4-BE49-F238E27FC236}">
                    <a16:creationId xmlns:a16="http://schemas.microsoft.com/office/drawing/2014/main" id="{FDB84C8B-A09A-4A63-A3D9-5787C95095E0}"/>
                  </a:ext>
                </a:extLst>
              </p:cNvPr>
              <p:cNvSpPr>
                <a:spLocks noChangeArrowheads="1"/>
              </p:cNvSpPr>
              <p:nvPr/>
            </p:nvSpPr>
            <p:spPr bwMode="auto">
              <a:xfrm rot="-629546">
                <a:off x="816" y="4616"/>
                <a:ext cx="768" cy="288"/>
              </a:xfrm>
              <a:prstGeom prst="rightArrow">
                <a:avLst>
                  <a:gd name="adj1" fmla="val 50000"/>
                  <a:gd name="adj2" fmla="val 66667"/>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32" name="AutoShape 383">
                <a:extLst>
                  <a:ext uri="{FF2B5EF4-FFF2-40B4-BE49-F238E27FC236}">
                    <a16:creationId xmlns:a16="http://schemas.microsoft.com/office/drawing/2014/main" id="{CB270DAB-845E-4E82-A514-62FBB3F1944E}"/>
                  </a:ext>
                </a:extLst>
              </p:cNvPr>
              <p:cNvSpPr>
                <a:spLocks noChangeArrowheads="1"/>
              </p:cNvSpPr>
              <p:nvPr/>
            </p:nvSpPr>
            <p:spPr bwMode="auto">
              <a:xfrm flipH="1">
                <a:off x="1458" y="4668"/>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5333" name="Group 386">
                <a:extLst>
                  <a:ext uri="{FF2B5EF4-FFF2-40B4-BE49-F238E27FC236}">
                    <a16:creationId xmlns:a16="http://schemas.microsoft.com/office/drawing/2014/main" id="{3A411590-6FE0-4197-A650-D2CA76283462}"/>
                  </a:ext>
                </a:extLst>
              </p:cNvPr>
              <p:cNvGrpSpPr>
                <a:grpSpLocks/>
              </p:cNvGrpSpPr>
              <p:nvPr/>
            </p:nvGrpSpPr>
            <p:grpSpPr bwMode="auto">
              <a:xfrm>
                <a:off x="1817" y="3693"/>
                <a:ext cx="1778" cy="1159"/>
                <a:chOff x="1817" y="3693"/>
                <a:chExt cx="1778" cy="1159"/>
              </a:xfrm>
            </p:grpSpPr>
            <p:grpSp>
              <p:nvGrpSpPr>
                <p:cNvPr id="55334" name="Group 387">
                  <a:extLst>
                    <a:ext uri="{FF2B5EF4-FFF2-40B4-BE49-F238E27FC236}">
                      <a16:creationId xmlns:a16="http://schemas.microsoft.com/office/drawing/2014/main" id="{B028C5E9-A952-44DD-9E3B-B88AB7B9B7A9}"/>
                    </a:ext>
                  </a:extLst>
                </p:cNvPr>
                <p:cNvGrpSpPr>
                  <a:grpSpLocks/>
                </p:cNvGrpSpPr>
                <p:nvPr/>
              </p:nvGrpSpPr>
              <p:grpSpPr bwMode="auto">
                <a:xfrm rot="-637532">
                  <a:off x="1817" y="3693"/>
                  <a:ext cx="1680" cy="1159"/>
                  <a:chOff x="336" y="2639"/>
                  <a:chExt cx="2207" cy="1585"/>
                </a:xfrm>
              </p:grpSpPr>
              <p:grpSp>
                <p:nvGrpSpPr>
                  <p:cNvPr id="55340" name="Group 388">
                    <a:extLst>
                      <a:ext uri="{FF2B5EF4-FFF2-40B4-BE49-F238E27FC236}">
                        <a16:creationId xmlns:a16="http://schemas.microsoft.com/office/drawing/2014/main" id="{4E9F50E0-2FF3-4CC3-93B2-2FE6DB22CC36}"/>
                      </a:ext>
                    </a:extLst>
                  </p:cNvPr>
                  <p:cNvGrpSpPr>
                    <a:grpSpLocks/>
                  </p:cNvGrpSpPr>
                  <p:nvPr/>
                </p:nvGrpSpPr>
                <p:grpSpPr bwMode="auto">
                  <a:xfrm>
                    <a:off x="1588" y="2639"/>
                    <a:ext cx="193" cy="1483"/>
                    <a:chOff x="1588" y="2639"/>
                    <a:chExt cx="193" cy="1483"/>
                  </a:xfrm>
                </p:grpSpPr>
                <p:sp>
                  <p:nvSpPr>
                    <p:cNvPr id="55349" name="AutoShape 389">
                      <a:extLst>
                        <a:ext uri="{FF2B5EF4-FFF2-40B4-BE49-F238E27FC236}">
                          <a16:creationId xmlns:a16="http://schemas.microsoft.com/office/drawing/2014/main" id="{2BCD55A2-74EA-40F2-8493-21D641D7EAF8}"/>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50" name="Rectangle 390">
                      <a:extLst>
                        <a:ext uri="{FF2B5EF4-FFF2-40B4-BE49-F238E27FC236}">
                          <a16:creationId xmlns:a16="http://schemas.microsoft.com/office/drawing/2014/main" id="{D7C4A806-DDA2-450C-A601-BBC8AA976946}"/>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5341" name="Rectangle 391">
                    <a:extLst>
                      <a:ext uri="{FF2B5EF4-FFF2-40B4-BE49-F238E27FC236}">
                        <a16:creationId xmlns:a16="http://schemas.microsoft.com/office/drawing/2014/main" id="{2683C51A-1E4D-46D5-99C6-ECBD55B4A5B3}"/>
                      </a:ext>
                    </a:extLst>
                  </p:cNvPr>
                  <p:cNvSpPr>
                    <a:spLocks noChangeArrowheads="1"/>
                  </p:cNvSpPr>
                  <p:nvPr/>
                </p:nvSpPr>
                <p:spPr bwMode="auto">
                  <a:xfrm rot="-5388340">
                    <a:off x="2101" y="3658"/>
                    <a:ext cx="67" cy="81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42" name="Freeform 392">
                    <a:extLst>
                      <a:ext uri="{FF2B5EF4-FFF2-40B4-BE49-F238E27FC236}">
                        <a16:creationId xmlns:a16="http://schemas.microsoft.com/office/drawing/2014/main" id="{6F37BDB9-1E20-4EB1-97BA-860ABF637D17}"/>
                      </a:ext>
                    </a:extLst>
                  </p:cNvPr>
                  <p:cNvSpPr>
                    <a:spLocks/>
                  </p:cNvSpPr>
                  <p:nvPr/>
                </p:nvSpPr>
                <p:spPr bwMode="auto">
                  <a:xfrm>
                    <a:off x="336" y="3456"/>
                    <a:ext cx="1392" cy="672"/>
                  </a:xfrm>
                  <a:custGeom>
                    <a:avLst/>
                    <a:gdLst>
                      <a:gd name="T0" fmla="*/ 0 w 1392"/>
                      <a:gd name="T1" fmla="*/ 672 h 672"/>
                      <a:gd name="T2" fmla="*/ 0 w 1392"/>
                      <a:gd name="T3" fmla="*/ 0 h 672"/>
                      <a:gd name="T4" fmla="*/ 144 w 1392"/>
                      <a:gd name="T5" fmla="*/ 0 h 672"/>
                      <a:gd name="T6" fmla="*/ 192 w 1392"/>
                      <a:gd name="T7" fmla="*/ 48 h 672"/>
                      <a:gd name="T8" fmla="*/ 720 w 1392"/>
                      <a:gd name="T9" fmla="*/ 48 h 672"/>
                      <a:gd name="T10" fmla="*/ 816 w 1392"/>
                      <a:gd name="T11" fmla="*/ 288 h 672"/>
                      <a:gd name="T12" fmla="*/ 1296 w 1392"/>
                      <a:gd name="T13" fmla="*/ 288 h 672"/>
                      <a:gd name="T14" fmla="*/ 1392 w 1392"/>
                      <a:gd name="T15" fmla="*/ 672 h 672"/>
                      <a:gd name="T16" fmla="*/ 0 w 1392"/>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3" name="Freeform 393">
                    <a:extLst>
                      <a:ext uri="{FF2B5EF4-FFF2-40B4-BE49-F238E27FC236}">
                        <a16:creationId xmlns:a16="http://schemas.microsoft.com/office/drawing/2014/main" id="{85D46915-F127-44E0-891D-DDC1CD1DE24E}"/>
                      </a:ext>
                    </a:extLst>
                  </p:cNvPr>
                  <p:cNvSpPr>
                    <a:spLocks/>
                  </p:cNvSpPr>
                  <p:nvPr/>
                </p:nvSpPr>
                <p:spPr bwMode="auto">
                  <a:xfrm>
                    <a:off x="432" y="2784"/>
                    <a:ext cx="1200" cy="960"/>
                  </a:xfrm>
                  <a:custGeom>
                    <a:avLst/>
                    <a:gdLst>
                      <a:gd name="T0" fmla="*/ 0 w 1200"/>
                      <a:gd name="T1" fmla="*/ 672 h 960"/>
                      <a:gd name="T2" fmla="*/ 96 w 1200"/>
                      <a:gd name="T3" fmla="*/ 0 h 960"/>
                      <a:gd name="T4" fmla="*/ 816 w 1200"/>
                      <a:gd name="T5" fmla="*/ 0 h 960"/>
                      <a:gd name="T6" fmla="*/ 1200 w 1200"/>
                      <a:gd name="T7" fmla="*/ 960 h 960"/>
                      <a:gd name="T8" fmla="*/ 720 w 1200"/>
                      <a:gd name="T9" fmla="*/ 960 h 960"/>
                      <a:gd name="T10" fmla="*/ 624 w 1200"/>
                      <a:gd name="T11" fmla="*/ 720 h 960"/>
                      <a:gd name="T12" fmla="*/ 96 w 1200"/>
                      <a:gd name="T13" fmla="*/ 720 h 960"/>
                      <a:gd name="T14" fmla="*/ 48 w 1200"/>
                      <a:gd name="T15" fmla="*/ 672 h 960"/>
                      <a:gd name="T16" fmla="*/ 0 w 1200"/>
                      <a:gd name="T17" fmla="*/ 672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4" name="Oval 394">
                    <a:extLst>
                      <a:ext uri="{FF2B5EF4-FFF2-40B4-BE49-F238E27FC236}">
                        <a16:creationId xmlns:a16="http://schemas.microsoft.com/office/drawing/2014/main" id="{5215EAF1-3384-44B5-912E-F9E0E5CD384E}"/>
                      </a:ext>
                    </a:extLst>
                  </p:cNvPr>
                  <p:cNvSpPr>
                    <a:spLocks noChangeArrowheads="1"/>
                  </p:cNvSpPr>
                  <p:nvPr/>
                </p:nvSpPr>
                <p:spPr bwMode="auto">
                  <a:xfrm>
                    <a:off x="336"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5345" name="Group 395">
                    <a:extLst>
                      <a:ext uri="{FF2B5EF4-FFF2-40B4-BE49-F238E27FC236}">
                        <a16:creationId xmlns:a16="http://schemas.microsoft.com/office/drawing/2014/main" id="{96085918-0A21-4DC8-BC0B-783163A0E6C3}"/>
                      </a:ext>
                    </a:extLst>
                  </p:cNvPr>
                  <p:cNvGrpSpPr>
                    <a:grpSpLocks/>
                  </p:cNvGrpSpPr>
                  <p:nvPr/>
                </p:nvGrpSpPr>
                <p:grpSpPr bwMode="auto">
                  <a:xfrm>
                    <a:off x="1162" y="3182"/>
                    <a:ext cx="460" cy="560"/>
                    <a:chOff x="1286" y="3350"/>
                    <a:chExt cx="332" cy="384"/>
                  </a:xfrm>
                </p:grpSpPr>
                <p:sp>
                  <p:nvSpPr>
                    <p:cNvPr id="55347" name="Line 396">
                      <a:extLst>
                        <a:ext uri="{FF2B5EF4-FFF2-40B4-BE49-F238E27FC236}">
                          <a16:creationId xmlns:a16="http://schemas.microsoft.com/office/drawing/2014/main" id="{D9763254-CD08-44DB-BEB1-0FF4E5403DCD}"/>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48" name="Line 397">
                      <a:extLst>
                        <a:ext uri="{FF2B5EF4-FFF2-40B4-BE49-F238E27FC236}">
                          <a16:creationId xmlns:a16="http://schemas.microsoft.com/office/drawing/2014/main" id="{C3961155-4832-43CE-B5F8-D891A2C43DD8}"/>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346" name="Oval 398">
                    <a:extLst>
                      <a:ext uri="{FF2B5EF4-FFF2-40B4-BE49-F238E27FC236}">
                        <a16:creationId xmlns:a16="http://schemas.microsoft.com/office/drawing/2014/main" id="{3BEF1EE0-A74C-4A7D-AC1B-E923D77C5617}"/>
                      </a:ext>
                    </a:extLst>
                  </p:cNvPr>
                  <p:cNvSpPr>
                    <a:spLocks noChangeArrowheads="1"/>
                  </p:cNvSpPr>
                  <p:nvPr/>
                </p:nvSpPr>
                <p:spPr bwMode="auto">
                  <a:xfrm>
                    <a:off x="1448"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5335" name="Group 399">
                  <a:extLst>
                    <a:ext uri="{FF2B5EF4-FFF2-40B4-BE49-F238E27FC236}">
                      <a16:creationId xmlns:a16="http://schemas.microsoft.com/office/drawing/2014/main" id="{F1115F89-305F-4F40-B00A-E9505A9D0F9D}"/>
                    </a:ext>
                  </a:extLst>
                </p:cNvPr>
                <p:cNvGrpSpPr>
                  <a:grpSpLocks/>
                </p:cNvGrpSpPr>
                <p:nvPr/>
              </p:nvGrpSpPr>
              <p:grpSpPr bwMode="auto">
                <a:xfrm rot="-633017">
                  <a:off x="2622" y="4576"/>
                  <a:ext cx="82" cy="79"/>
                  <a:chOff x="2208" y="2352"/>
                  <a:chExt cx="138" cy="138"/>
                </a:xfrm>
              </p:grpSpPr>
              <p:sp>
                <p:nvSpPr>
                  <p:cNvPr id="55337" name="AutoShape 400">
                    <a:extLst>
                      <a:ext uri="{FF2B5EF4-FFF2-40B4-BE49-F238E27FC236}">
                        <a16:creationId xmlns:a16="http://schemas.microsoft.com/office/drawing/2014/main" id="{C6802B94-7560-4B80-8CA1-1C36BE804208}"/>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38" name="AutoShape 401">
                    <a:extLst>
                      <a:ext uri="{FF2B5EF4-FFF2-40B4-BE49-F238E27FC236}">
                        <a16:creationId xmlns:a16="http://schemas.microsoft.com/office/drawing/2014/main" id="{31843156-B9D7-4DA7-8CAD-0E3CEE722E1C}"/>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39" name="Oval 402">
                    <a:extLst>
                      <a:ext uri="{FF2B5EF4-FFF2-40B4-BE49-F238E27FC236}">
                        <a16:creationId xmlns:a16="http://schemas.microsoft.com/office/drawing/2014/main" id="{9D244805-20FB-4DC7-BC61-4A316A24AC31}"/>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5336" name="Rectangle 403">
                  <a:extLst>
                    <a:ext uri="{FF2B5EF4-FFF2-40B4-BE49-F238E27FC236}">
                      <a16:creationId xmlns:a16="http://schemas.microsoft.com/office/drawing/2014/main" id="{4AAFF378-8537-4613-841A-6CC67DD17A7A}"/>
                    </a:ext>
                  </a:extLst>
                </p:cNvPr>
                <p:cNvSpPr>
                  <a:spLocks noChangeArrowheads="1"/>
                </p:cNvSpPr>
                <p:nvPr/>
              </p:nvSpPr>
              <p:spPr bwMode="auto">
                <a:xfrm rot="-637532">
                  <a:off x="2955" y="3910"/>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55301" name="AutoShape 405">
            <a:extLst>
              <a:ext uri="{FF2B5EF4-FFF2-40B4-BE49-F238E27FC236}">
                <a16:creationId xmlns:a16="http://schemas.microsoft.com/office/drawing/2014/main" id="{D2C7F1BF-7273-4C92-A015-17F4CE1D19D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02" name="Text Box 406">
            <a:extLst>
              <a:ext uri="{FF2B5EF4-FFF2-40B4-BE49-F238E27FC236}">
                <a16:creationId xmlns:a16="http://schemas.microsoft.com/office/drawing/2014/main" id="{587DF597-9BFF-410B-A51B-A21B0554CF7B}"/>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55303" name="Text Box 410">
            <a:extLst>
              <a:ext uri="{FF2B5EF4-FFF2-40B4-BE49-F238E27FC236}">
                <a16:creationId xmlns:a16="http://schemas.microsoft.com/office/drawing/2014/main" id="{DA9318FA-187E-4E51-9CE6-2D1CEE156EB5}"/>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Going Up Ramps and Inclines</a:t>
            </a:r>
          </a:p>
        </p:txBody>
      </p:sp>
      <p:sp>
        <p:nvSpPr>
          <p:cNvPr id="55304" name="AutoShape 413">
            <a:extLst>
              <a:ext uri="{FF2B5EF4-FFF2-40B4-BE49-F238E27FC236}">
                <a16:creationId xmlns:a16="http://schemas.microsoft.com/office/drawing/2014/main" id="{8C184CEC-9150-4B9A-8637-EB93940EB585}"/>
              </a:ext>
            </a:extLst>
          </p:cNvPr>
          <p:cNvSpPr>
            <a:spLocks noChangeArrowheads="1"/>
          </p:cNvSpPr>
          <p:nvPr/>
        </p:nvSpPr>
        <p:spPr bwMode="auto">
          <a:xfrm rot="-629546">
            <a:off x="5943600" y="6267450"/>
            <a:ext cx="460375" cy="457200"/>
          </a:xfrm>
          <a:prstGeom prst="rightArrow">
            <a:avLst>
              <a:gd name="adj1" fmla="val 50000"/>
              <a:gd name="adj2" fmla="val 25174"/>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5305" name="Group 416">
            <a:extLst>
              <a:ext uri="{FF2B5EF4-FFF2-40B4-BE49-F238E27FC236}">
                <a16:creationId xmlns:a16="http://schemas.microsoft.com/office/drawing/2014/main" id="{FF096D3D-92D5-44F6-ADE4-41B326BA1463}"/>
              </a:ext>
            </a:extLst>
          </p:cNvPr>
          <p:cNvGrpSpPr>
            <a:grpSpLocks/>
          </p:cNvGrpSpPr>
          <p:nvPr/>
        </p:nvGrpSpPr>
        <p:grpSpPr bwMode="auto">
          <a:xfrm>
            <a:off x="314325" y="2019300"/>
            <a:ext cx="6400800" cy="2706688"/>
            <a:chOff x="198" y="1272"/>
            <a:chExt cx="4032" cy="1705"/>
          </a:xfrm>
        </p:grpSpPr>
        <p:sp>
          <p:nvSpPr>
            <p:cNvPr id="55308" name="AutoShape 417">
              <a:extLst>
                <a:ext uri="{FF2B5EF4-FFF2-40B4-BE49-F238E27FC236}">
                  <a16:creationId xmlns:a16="http://schemas.microsoft.com/office/drawing/2014/main" id="{2845EDE1-4F25-4FBB-B135-3688F4F27FA7}"/>
                </a:ext>
              </a:extLst>
            </p:cNvPr>
            <p:cNvSpPr>
              <a:spLocks noChangeArrowheads="1"/>
            </p:cNvSpPr>
            <p:nvPr/>
          </p:nvSpPr>
          <p:spPr bwMode="auto">
            <a:xfrm rot="-629546">
              <a:off x="578" y="1920"/>
              <a:ext cx="768" cy="288"/>
            </a:xfrm>
            <a:prstGeom prst="rightArrow">
              <a:avLst>
                <a:gd name="adj1" fmla="val 50000"/>
                <a:gd name="adj2" fmla="val 66667"/>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5309" name="Group 418">
              <a:extLst>
                <a:ext uri="{FF2B5EF4-FFF2-40B4-BE49-F238E27FC236}">
                  <a16:creationId xmlns:a16="http://schemas.microsoft.com/office/drawing/2014/main" id="{AF686536-E750-4257-83F6-4DF2FCBACB39}"/>
                </a:ext>
              </a:extLst>
            </p:cNvPr>
            <p:cNvGrpSpPr>
              <a:grpSpLocks/>
            </p:cNvGrpSpPr>
            <p:nvPr/>
          </p:nvGrpSpPr>
          <p:grpSpPr bwMode="auto">
            <a:xfrm>
              <a:off x="1466" y="1272"/>
              <a:ext cx="1712" cy="1134"/>
              <a:chOff x="1379" y="1541"/>
              <a:chExt cx="1712" cy="1134"/>
            </a:xfrm>
          </p:grpSpPr>
          <p:grpSp>
            <p:nvGrpSpPr>
              <p:cNvPr id="55313" name="Group 419">
                <a:extLst>
                  <a:ext uri="{FF2B5EF4-FFF2-40B4-BE49-F238E27FC236}">
                    <a16:creationId xmlns:a16="http://schemas.microsoft.com/office/drawing/2014/main" id="{548FB50A-8B45-433E-A959-D1EA36B50C11}"/>
                  </a:ext>
                </a:extLst>
              </p:cNvPr>
              <p:cNvGrpSpPr>
                <a:grpSpLocks/>
              </p:cNvGrpSpPr>
              <p:nvPr/>
            </p:nvGrpSpPr>
            <p:grpSpPr bwMode="auto">
              <a:xfrm>
                <a:off x="1379" y="1541"/>
                <a:ext cx="1712" cy="1134"/>
                <a:chOff x="1379" y="1541"/>
                <a:chExt cx="1712" cy="1134"/>
              </a:xfrm>
            </p:grpSpPr>
            <p:grpSp>
              <p:nvGrpSpPr>
                <p:cNvPr id="55318" name="Group 420">
                  <a:extLst>
                    <a:ext uri="{FF2B5EF4-FFF2-40B4-BE49-F238E27FC236}">
                      <a16:creationId xmlns:a16="http://schemas.microsoft.com/office/drawing/2014/main" id="{9C915AB3-4DBE-485E-824D-1CD1D5EC87BD}"/>
                    </a:ext>
                  </a:extLst>
                </p:cNvPr>
                <p:cNvGrpSpPr>
                  <a:grpSpLocks/>
                </p:cNvGrpSpPr>
                <p:nvPr/>
              </p:nvGrpSpPr>
              <p:grpSpPr bwMode="auto">
                <a:xfrm rot="20962468" flipH="1">
                  <a:off x="1883" y="1541"/>
                  <a:ext cx="150" cy="1084"/>
                  <a:chOff x="1588" y="2639"/>
                  <a:chExt cx="193" cy="1483"/>
                </a:xfrm>
              </p:grpSpPr>
              <p:sp>
                <p:nvSpPr>
                  <p:cNvPr id="55327" name="AutoShape 421">
                    <a:extLst>
                      <a:ext uri="{FF2B5EF4-FFF2-40B4-BE49-F238E27FC236}">
                        <a16:creationId xmlns:a16="http://schemas.microsoft.com/office/drawing/2014/main" id="{8134C268-56A5-4C6A-80BC-024A6B5A64D9}"/>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8" name="Rectangle 422">
                    <a:extLst>
                      <a:ext uri="{FF2B5EF4-FFF2-40B4-BE49-F238E27FC236}">
                        <a16:creationId xmlns:a16="http://schemas.microsoft.com/office/drawing/2014/main" id="{2893E19E-DD2A-4655-B629-B416B95C4FEB}"/>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5319" name="Rectangle 423">
                  <a:extLst>
                    <a:ext uri="{FF2B5EF4-FFF2-40B4-BE49-F238E27FC236}">
                      <a16:creationId xmlns:a16="http://schemas.microsoft.com/office/drawing/2014/main" id="{4CBB300B-5CEA-48D6-90C1-C2CBCF82DFB1}"/>
                    </a:ext>
                  </a:extLst>
                </p:cNvPr>
                <p:cNvSpPr>
                  <a:spLocks noChangeArrowheads="1"/>
                </p:cNvSpPr>
                <p:nvPr/>
              </p:nvSpPr>
              <p:spPr bwMode="auto">
                <a:xfrm rot="4750808" flipH="1">
                  <a:off x="1673" y="2278"/>
                  <a:ext cx="49" cy="63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20" name="Freeform 424">
                  <a:extLst>
                    <a:ext uri="{FF2B5EF4-FFF2-40B4-BE49-F238E27FC236}">
                      <a16:creationId xmlns:a16="http://schemas.microsoft.com/office/drawing/2014/main" id="{AED175F0-6489-4161-876F-F1D6311244C5}"/>
                    </a:ext>
                  </a:extLst>
                </p:cNvPr>
                <p:cNvSpPr>
                  <a:spLocks/>
                </p:cNvSpPr>
                <p:nvPr/>
              </p:nvSpPr>
              <p:spPr bwMode="auto">
                <a:xfrm rot="20962468" flipH="1">
                  <a:off x="1971" y="2039"/>
                  <a:ext cx="1086" cy="492"/>
                </a:xfrm>
                <a:custGeom>
                  <a:avLst/>
                  <a:gdLst>
                    <a:gd name="T0" fmla="*/ 0 w 1392"/>
                    <a:gd name="T1" fmla="*/ 4 h 672"/>
                    <a:gd name="T2" fmla="*/ 0 w 1392"/>
                    <a:gd name="T3" fmla="*/ 0 h 672"/>
                    <a:gd name="T4" fmla="*/ 2 w 1392"/>
                    <a:gd name="T5" fmla="*/ 0 h 672"/>
                    <a:gd name="T6" fmla="*/ 3 w 1392"/>
                    <a:gd name="T7" fmla="*/ 1 h 672"/>
                    <a:gd name="T8" fmla="*/ 13 w 1392"/>
                    <a:gd name="T9" fmla="*/ 1 h 672"/>
                    <a:gd name="T10" fmla="*/ 16 w 1392"/>
                    <a:gd name="T11" fmla="*/ 2 h 672"/>
                    <a:gd name="T12" fmla="*/ 24 w 1392"/>
                    <a:gd name="T13" fmla="*/ 2 h 672"/>
                    <a:gd name="T14" fmla="*/ 27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1" name="Freeform 425">
                  <a:extLst>
                    <a:ext uri="{FF2B5EF4-FFF2-40B4-BE49-F238E27FC236}">
                      <a16:creationId xmlns:a16="http://schemas.microsoft.com/office/drawing/2014/main" id="{C3E87413-F91D-46F0-AAB6-C1397F098039}"/>
                    </a:ext>
                  </a:extLst>
                </p:cNvPr>
                <p:cNvSpPr>
                  <a:spLocks/>
                </p:cNvSpPr>
                <p:nvPr/>
              </p:nvSpPr>
              <p:spPr bwMode="auto">
                <a:xfrm rot="20962468" flipH="1">
                  <a:off x="1974" y="1555"/>
                  <a:ext cx="936" cy="702"/>
                </a:xfrm>
                <a:custGeom>
                  <a:avLst/>
                  <a:gdLst>
                    <a:gd name="T0" fmla="*/ 0 w 1200"/>
                    <a:gd name="T1" fmla="*/ 4 h 960"/>
                    <a:gd name="T2" fmla="*/ 2 w 1200"/>
                    <a:gd name="T3" fmla="*/ 0 h 960"/>
                    <a:gd name="T4" fmla="*/ 16 w 1200"/>
                    <a:gd name="T5" fmla="*/ 0 h 960"/>
                    <a:gd name="T6" fmla="*/ 23 w 1200"/>
                    <a:gd name="T7" fmla="*/ 7 h 960"/>
                    <a:gd name="T8" fmla="*/ 13 w 1200"/>
                    <a:gd name="T9" fmla="*/ 7 h 960"/>
                    <a:gd name="T10" fmla="*/ 12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2" name="Oval 426">
                  <a:extLst>
                    <a:ext uri="{FF2B5EF4-FFF2-40B4-BE49-F238E27FC236}">
                      <a16:creationId xmlns:a16="http://schemas.microsoft.com/office/drawing/2014/main" id="{8D227E65-B2A9-41D3-ABC2-AD58489DE57B}"/>
                    </a:ext>
                  </a:extLst>
                </p:cNvPr>
                <p:cNvSpPr>
                  <a:spLocks noChangeArrowheads="1"/>
                </p:cNvSpPr>
                <p:nvPr/>
              </p:nvSpPr>
              <p:spPr bwMode="auto">
                <a:xfrm rot="20962468" flipH="1">
                  <a:off x="2904" y="2339"/>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5323" name="Group 427">
                  <a:extLst>
                    <a:ext uri="{FF2B5EF4-FFF2-40B4-BE49-F238E27FC236}">
                      <a16:creationId xmlns:a16="http://schemas.microsoft.com/office/drawing/2014/main" id="{5194EC78-62E2-440B-AC12-27BC481F0EA0}"/>
                    </a:ext>
                  </a:extLst>
                </p:cNvPr>
                <p:cNvGrpSpPr>
                  <a:grpSpLocks/>
                </p:cNvGrpSpPr>
                <p:nvPr/>
              </p:nvGrpSpPr>
              <p:grpSpPr bwMode="auto">
                <a:xfrm rot="20962468" flipH="1">
                  <a:off x="2014" y="1895"/>
                  <a:ext cx="359" cy="410"/>
                  <a:chOff x="1286" y="3350"/>
                  <a:chExt cx="332" cy="384"/>
                </a:xfrm>
              </p:grpSpPr>
              <p:sp>
                <p:nvSpPr>
                  <p:cNvPr id="55325" name="Line 428">
                    <a:extLst>
                      <a:ext uri="{FF2B5EF4-FFF2-40B4-BE49-F238E27FC236}">
                        <a16:creationId xmlns:a16="http://schemas.microsoft.com/office/drawing/2014/main" id="{C3D89AE1-F585-4BB5-B46C-3DDD7953BADE}"/>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6" name="Line 429">
                    <a:extLst>
                      <a:ext uri="{FF2B5EF4-FFF2-40B4-BE49-F238E27FC236}">
                        <a16:creationId xmlns:a16="http://schemas.microsoft.com/office/drawing/2014/main" id="{6FB82A07-FD75-44E9-9D31-47CFD03BEAE9}"/>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324" name="Oval 430">
                  <a:extLst>
                    <a:ext uri="{FF2B5EF4-FFF2-40B4-BE49-F238E27FC236}">
                      <a16:creationId xmlns:a16="http://schemas.microsoft.com/office/drawing/2014/main" id="{4A637F4E-9438-4204-89D9-784A75C1C6C1}"/>
                    </a:ext>
                  </a:extLst>
                </p:cNvPr>
                <p:cNvSpPr>
                  <a:spLocks noChangeArrowheads="1"/>
                </p:cNvSpPr>
                <p:nvPr/>
              </p:nvSpPr>
              <p:spPr bwMode="auto">
                <a:xfrm rot="20962468" flipH="1">
                  <a:off x="2051" y="2500"/>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5314" name="Group 431">
                <a:extLst>
                  <a:ext uri="{FF2B5EF4-FFF2-40B4-BE49-F238E27FC236}">
                    <a16:creationId xmlns:a16="http://schemas.microsoft.com/office/drawing/2014/main" id="{A639FC62-E35D-4D09-A912-14DE0EB9AE59}"/>
                  </a:ext>
                </a:extLst>
              </p:cNvPr>
              <p:cNvGrpSpPr>
                <a:grpSpLocks/>
              </p:cNvGrpSpPr>
              <p:nvPr/>
            </p:nvGrpSpPr>
            <p:grpSpPr bwMode="auto">
              <a:xfrm rot="-633017">
                <a:off x="2736" y="2256"/>
                <a:ext cx="82" cy="79"/>
                <a:chOff x="2208" y="2352"/>
                <a:chExt cx="138" cy="138"/>
              </a:xfrm>
            </p:grpSpPr>
            <p:sp>
              <p:nvSpPr>
                <p:cNvPr id="55315" name="AutoShape 432">
                  <a:extLst>
                    <a:ext uri="{FF2B5EF4-FFF2-40B4-BE49-F238E27FC236}">
                      <a16:creationId xmlns:a16="http://schemas.microsoft.com/office/drawing/2014/main" id="{BA7A1E28-65A4-4604-B2B1-6FE8CC4AD9BB}"/>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16" name="AutoShape 433">
                  <a:extLst>
                    <a:ext uri="{FF2B5EF4-FFF2-40B4-BE49-F238E27FC236}">
                      <a16:creationId xmlns:a16="http://schemas.microsoft.com/office/drawing/2014/main" id="{6C94C1AC-EE97-4272-981D-5FCAF2AD19C5}"/>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17" name="Oval 434">
                  <a:extLst>
                    <a:ext uri="{FF2B5EF4-FFF2-40B4-BE49-F238E27FC236}">
                      <a16:creationId xmlns:a16="http://schemas.microsoft.com/office/drawing/2014/main" id="{C7141A9C-2C21-41F1-AAB8-10006A13F343}"/>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55310" name="AutoShape 435">
              <a:extLst>
                <a:ext uri="{FF2B5EF4-FFF2-40B4-BE49-F238E27FC236}">
                  <a16:creationId xmlns:a16="http://schemas.microsoft.com/office/drawing/2014/main" id="{655C18B1-D97D-4758-8085-5381C08C0133}"/>
                </a:ext>
              </a:extLst>
            </p:cNvPr>
            <p:cNvSpPr>
              <a:spLocks noChangeArrowheads="1"/>
            </p:cNvSpPr>
            <p:nvPr/>
          </p:nvSpPr>
          <p:spPr bwMode="auto">
            <a:xfrm flipH="1">
              <a:off x="1587" y="2105"/>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5311" name="Text Box 436">
              <a:extLst>
                <a:ext uri="{FF2B5EF4-FFF2-40B4-BE49-F238E27FC236}">
                  <a16:creationId xmlns:a16="http://schemas.microsoft.com/office/drawing/2014/main" id="{AF466AD0-E470-4745-B788-9BB3754A323D}"/>
                </a:ext>
              </a:extLst>
            </p:cNvPr>
            <p:cNvSpPr txBox="1">
              <a:spLocks noChangeArrowheads="1"/>
            </p:cNvSpPr>
            <p:nvPr/>
          </p:nvSpPr>
          <p:spPr bwMode="auto">
            <a:xfrm>
              <a:off x="198" y="2744"/>
              <a:ext cx="4032"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Without a load, go up in reverse</a:t>
              </a:r>
            </a:p>
          </p:txBody>
        </p:sp>
        <p:sp>
          <p:nvSpPr>
            <p:cNvPr id="55312" name="AutoShape 437">
              <a:extLst>
                <a:ext uri="{FF2B5EF4-FFF2-40B4-BE49-F238E27FC236}">
                  <a16:creationId xmlns:a16="http://schemas.microsoft.com/office/drawing/2014/main" id="{994DE70F-46E8-4243-966B-963B168CE052}"/>
                </a:ext>
              </a:extLst>
            </p:cNvPr>
            <p:cNvSpPr>
              <a:spLocks noChangeArrowheads="1"/>
            </p:cNvSpPr>
            <p:nvPr/>
          </p:nvSpPr>
          <p:spPr bwMode="auto">
            <a:xfrm rot="-629546">
              <a:off x="3606" y="1380"/>
              <a:ext cx="290" cy="288"/>
            </a:xfrm>
            <a:prstGeom prst="rightArrow">
              <a:avLst>
                <a:gd name="adj1" fmla="val 50000"/>
                <a:gd name="adj2" fmla="val 25174"/>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5306" name="Text Box 438">
            <a:extLst>
              <a:ext uri="{FF2B5EF4-FFF2-40B4-BE49-F238E27FC236}">
                <a16:creationId xmlns:a16="http://schemas.microsoft.com/office/drawing/2014/main" id="{25D3E1D9-8AE7-4F3F-A253-09B4F6B3E165}"/>
              </a:ext>
            </a:extLst>
          </p:cNvPr>
          <p:cNvSpPr txBox="1">
            <a:spLocks noChangeArrowheads="1"/>
          </p:cNvSpPr>
          <p:nvPr/>
        </p:nvSpPr>
        <p:spPr bwMode="auto">
          <a:xfrm rot="-5400000">
            <a:off x="-246856" y="75620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5307" name="Text Box 439">
            <a:extLst>
              <a:ext uri="{FF2B5EF4-FFF2-40B4-BE49-F238E27FC236}">
                <a16:creationId xmlns:a16="http://schemas.microsoft.com/office/drawing/2014/main" id="{C394A50C-00A3-413A-AFA7-6D09CC46AB71}"/>
              </a:ext>
            </a:extLst>
          </p:cNvPr>
          <p:cNvSpPr txBox="1">
            <a:spLocks noChangeArrowheads="1"/>
          </p:cNvSpPr>
          <p:nvPr/>
        </p:nvSpPr>
        <p:spPr bwMode="auto">
          <a:xfrm rot="-5400000">
            <a:off x="-94456" y="35234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a:extLst>
              <a:ext uri="{FF2B5EF4-FFF2-40B4-BE49-F238E27FC236}">
                <a16:creationId xmlns:a16="http://schemas.microsoft.com/office/drawing/2014/main" id="{4EC75BF7-A448-4A6E-9E67-DA0D9019B43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23" name="Text Box 3">
            <a:extLst>
              <a:ext uri="{FF2B5EF4-FFF2-40B4-BE49-F238E27FC236}">
                <a16:creationId xmlns:a16="http://schemas.microsoft.com/office/drawing/2014/main" id="{924D545D-3C4B-4D62-BB33-E13B2AC3181D}"/>
              </a:ext>
            </a:extLst>
          </p:cNvPr>
          <p:cNvSpPr txBox="1">
            <a:spLocks noChangeArrowheads="1"/>
          </p:cNvSpPr>
          <p:nvPr/>
        </p:nvSpPr>
        <p:spPr bwMode="auto">
          <a:xfrm>
            <a:off x="5908675" y="8678863"/>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grpSp>
        <p:nvGrpSpPr>
          <p:cNvPr id="56324" name="Group 4">
            <a:extLst>
              <a:ext uri="{FF2B5EF4-FFF2-40B4-BE49-F238E27FC236}">
                <a16:creationId xmlns:a16="http://schemas.microsoft.com/office/drawing/2014/main" id="{0903F2AB-CBD6-4CEC-AFD8-3E3F58ECDC20}"/>
              </a:ext>
            </a:extLst>
          </p:cNvPr>
          <p:cNvGrpSpPr>
            <a:grpSpLocks/>
          </p:cNvGrpSpPr>
          <p:nvPr/>
        </p:nvGrpSpPr>
        <p:grpSpPr bwMode="auto">
          <a:xfrm>
            <a:off x="314325" y="5645150"/>
            <a:ext cx="6248400" cy="2967038"/>
            <a:chOff x="144" y="3356"/>
            <a:chExt cx="3936" cy="1869"/>
          </a:xfrm>
        </p:grpSpPr>
        <p:sp>
          <p:nvSpPr>
            <p:cNvPr id="56353" name="Text Box 5">
              <a:extLst>
                <a:ext uri="{FF2B5EF4-FFF2-40B4-BE49-F238E27FC236}">
                  <a16:creationId xmlns:a16="http://schemas.microsoft.com/office/drawing/2014/main" id="{E49ACB83-71D7-4172-A18A-71C53D989D24}"/>
                </a:ext>
              </a:extLst>
            </p:cNvPr>
            <p:cNvSpPr txBox="1">
              <a:spLocks noChangeArrowheads="1"/>
            </p:cNvSpPr>
            <p:nvPr/>
          </p:nvSpPr>
          <p:spPr bwMode="auto">
            <a:xfrm>
              <a:off x="144" y="4992"/>
              <a:ext cx="3936"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Con carga, suba de frente</a:t>
              </a:r>
            </a:p>
          </p:txBody>
        </p:sp>
        <p:grpSp>
          <p:nvGrpSpPr>
            <p:cNvPr id="56354" name="Group 6">
              <a:extLst>
                <a:ext uri="{FF2B5EF4-FFF2-40B4-BE49-F238E27FC236}">
                  <a16:creationId xmlns:a16="http://schemas.microsoft.com/office/drawing/2014/main" id="{79EA02BB-A394-4CFC-A833-F7C403F2B0D7}"/>
                </a:ext>
              </a:extLst>
            </p:cNvPr>
            <p:cNvGrpSpPr>
              <a:grpSpLocks/>
            </p:cNvGrpSpPr>
            <p:nvPr/>
          </p:nvGrpSpPr>
          <p:grpSpPr bwMode="auto">
            <a:xfrm>
              <a:off x="761" y="3356"/>
              <a:ext cx="2946" cy="1407"/>
              <a:chOff x="816" y="3693"/>
              <a:chExt cx="2946" cy="1407"/>
            </a:xfrm>
          </p:grpSpPr>
          <p:sp>
            <p:nvSpPr>
              <p:cNvPr id="56355" name="AutoShape 7">
                <a:extLst>
                  <a:ext uri="{FF2B5EF4-FFF2-40B4-BE49-F238E27FC236}">
                    <a16:creationId xmlns:a16="http://schemas.microsoft.com/office/drawing/2014/main" id="{69FB165E-C913-48EF-98CC-8FA1F39822F2}"/>
                  </a:ext>
                </a:extLst>
              </p:cNvPr>
              <p:cNvSpPr>
                <a:spLocks noChangeArrowheads="1"/>
              </p:cNvSpPr>
              <p:nvPr/>
            </p:nvSpPr>
            <p:spPr bwMode="auto">
              <a:xfrm rot="-629546">
                <a:off x="816" y="4616"/>
                <a:ext cx="768" cy="288"/>
              </a:xfrm>
              <a:prstGeom prst="rightArrow">
                <a:avLst>
                  <a:gd name="adj1" fmla="val 50000"/>
                  <a:gd name="adj2" fmla="val 66667"/>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56" name="AutoShape 8">
                <a:extLst>
                  <a:ext uri="{FF2B5EF4-FFF2-40B4-BE49-F238E27FC236}">
                    <a16:creationId xmlns:a16="http://schemas.microsoft.com/office/drawing/2014/main" id="{9C7E0436-DA24-4984-B8E4-59E94DB5BEEE}"/>
                  </a:ext>
                </a:extLst>
              </p:cNvPr>
              <p:cNvSpPr>
                <a:spLocks noChangeArrowheads="1"/>
              </p:cNvSpPr>
              <p:nvPr/>
            </p:nvSpPr>
            <p:spPr bwMode="auto">
              <a:xfrm flipH="1">
                <a:off x="1458" y="4668"/>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6357" name="Group 9">
                <a:extLst>
                  <a:ext uri="{FF2B5EF4-FFF2-40B4-BE49-F238E27FC236}">
                    <a16:creationId xmlns:a16="http://schemas.microsoft.com/office/drawing/2014/main" id="{E7FAB757-7156-40BE-BED0-8AB83B452A4C}"/>
                  </a:ext>
                </a:extLst>
              </p:cNvPr>
              <p:cNvGrpSpPr>
                <a:grpSpLocks/>
              </p:cNvGrpSpPr>
              <p:nvPr/>
            </p:nvGrpSpPr>
            <p:grpSpPr bwMode="auto">
              <a:xfrm>
                <a:off x="1817" y="3693"/>
                <a:ext cx="1778" cy="1159"/>
                <a:chOff x="1817" y="3693"/>
                <a:chExt cx="1778" cy="1159"/>
              </a:xfrm>
            </p:grpSpPr>
            <p:grpSp>
              <p:nvGrpSpPr>
                <p:cNvPr id="56358" name="Group 10">
                  <a:extLst>
                    <a:ext uri="{FF2B5EF4-FFF2-40B4-BE49-F238E27FC236}">
                      <a16:creationId xmlns:a16="http://schemas.microsoft.com/office/drawing/2014/main" id="{EA84E384-B8A3-4D95-86D9-9ACD2042B7A0}"/>
                    </a:ext>
                  </a:extLst>
                </p:cNvPr>
                <p:cNvGrpSpPr>
                  <a:grpSpLocks/>
                </p:cNvGrpSpPr>
                <p:nvPr/>
              </p:nvGrpSpPr>
              <p:grpSpPr bwMode="auto">
                <a:xfrm rot="-637532">
                  <a:off x="1817" y="3693"/>
                  <a:ext cx="1680" cy="1159"/>
                  <a:chOff x="336" y="2639"/>
                  <a:chExt cx="2207" cy="1585"/>
                </a:xfrm>
              </p:grpSpPr>
              <p:grpSp>
                <p:nvGrpSpPr>
                  <p:cNvPr id="56364" name="Group 11">
                    <a:extLst>
                      <a:ext uri="{FF2B5EF4-FFF2-40B4-BE49-F238E27FC236}">
                        <a16:creationId xmlns:a16="http://schemas.microsoft.com/office/drawing/2014/main" id="{A7BC7F05-1F2E-4A29-9A68-5FF6AB8BE932}"/>
                      </a:ext>
                    </a:extLst>
                  </p:cNvPr>
                  <p:cNvGrpSpPr>
                    <a:grpSpLocks/>
                  </p:cNvGrpSpPr>
                  <p:nvPr/>
                </p:nvGrpSpPr>
                <p:grpSpPr bwMode="auto">
                  <a:xfrm>
                    <a:off x="1588" y="2639"/>
                    <a:ext cx="193" cy="1483"/>
                    <a:chOff x="1588" y="2639"/>
                    <a:chExt cx="193" cy="1483"/>
                  </a:xfrm>
                </p:grpSpPr>
                <p:sp>
                  <p:nvSpPr>
                    <p:cNvPr id="56373" name="AutoShape 12">
                      <a:extLst>
                        <a:ext uri="{FF2B5EF4-FFF2-40B4-BE49-F238E27FC236}">
                          <a16:creationId xmlns:a16="http://schemas.microsoft.com/office/drawing/2014/main" id="{E8809326-9DC9-4D89-AE72-0319386ADCBA}"/>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4" name="Rectangle 13">
                      <a:extLst>
                        <a:ext uri="{FF2B5EF4-FFF2-40B4-BE49-F238E27FC236}">
                          <a16:creationId xmlns:a16="http://schemas.microsoft.com/office/drawing/2014/main" id="{2461F5FB-8197-4B1B-9424-CD6356EB63FB}"/>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6365" name="Rectangle 14">
                    <a:extLst>
                      <a:ext uri="{FF2B5EF4-FFF2-40B4-BE49-F238E27FC236}">
                        <a16:creationId xmlns:a16="http://schemas.microsoft.com/office/drawing/2014/main" id="{B7B19240-27CB-4206-80B2-E8D2BC45DE67}"/>
                      </a:ext>
                    </a:extLst>
                  </p:cNvPr>
                  <p:cNvSpPr>
                    <a:spLocks noChangeArrowheads="1"/>
                  </p:cNvSpPr>
                  <p:nvPr/>
                </p:nvSpPr>
                <p:spPr bwMode="auto">
                  <a:xfrm rot="-5388340">
                    <a:off x="2101" y="3658"/>
                    <a:ext cx="67" cy="816"/>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66" name="Freeform 15">
                    <a:extLst>
                      <a:ext uri="{FF2B5EF4-FFF2-40B4-BE49-F238E27FC236}">
                        <a16:creationId xmlns:a16="http://schemas.microsoft.com/office/drawing/2014/main" id="{5A71D404-EFD9-4443-B44D-3EC2EFBA7FEF}"/>
                      </a:ext>
                    </a:extLst>
                  </p:cNvPr>
                  <p:cNvSpPr>
                    <a:spLocks/>
                  </p:cNvSpPr>
                  <p:nvPr/>
                </p:nvSpPr>
                <p:spPr bwMode="auto">
                  <a:xfrm>
                    <a:off x="336" y="3456"/>
                    <a:ext cx="1392" cy="672"/>
                  </a:xfrm>
                  <a:custGeom>
                    <a:avLst/>
                    <a:gdLst>
                      <a:gd name="T0" fmla="*/ 0 w 1392"/>
                      <a:gd name="T1" fmla="*/ 672 h 672"/>
                      <a:gd name="T2" fmla="*/ 0 w 1392"/>
                      <a:gd name="T3" fmla="*/ 0 h 672"/>
                      <a:gd name="T4" fmla="*/ 144 w 1392"/>
                      <a:gd name="T5" fmla="*/ 0 h 672"/>
                      <a:gd name="T6" fmla="*/ 192 w 1392"/>
                      <a:gd name="T7" fmla="*/ 48 h 672"/>
                      <a:gd name="T8" fmla="*/ 720 w 1392"/>
                      <a:gd name="T9" fmla="*/ 48 h 672"/>
                      <a:gd name="T10" fmla="*/ 816 w 1392"/>
                      <a:gd name="T11" fmla="*/ 288 h 672"/>
                      <a:gd name="T12" fmla="*/ 1296 w 1392"/>
                      <a:gd name="T13" fmla="*/ 288 h 672"/>
                      <a:gd name="T14" fmla="*/ 1392 w 1392"/>
                      <a:gd name="T15" fmla="*/ 672 h 672"/>
                      <a:gd name="T16" fmla="*/ 0 w 1392"/>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7" name="Freeform 16">
                    <a:extLst>
                      <a:ext uri="{FF2B5EF4-FFF2-40B4-BE49-F238E27FC236}">
                        <a16:creationId xmlns:a16="http://schemas.microsoft.com/office/drawing/2014/main" id="{43B1BFF1-3CDF-4948-8DD1-6331F1976CF9}"/>
                      </a:ext>
                    </a:extLst>
                  </p:cNvPr>
                  <p:cNvSpPr>
                    <a:spLocks/>
                  </p:cNvSpPr>
                  <p:nvPr/>
                </p:nvSpPr>
                <p:spPr bwMode="auto">
                  <a:xfrm>
                    <a:off x="432" y="2784"/>
                    <a:ext cx="1200" cy="960"/>
                  </a:xfrm>
                  <a:custGeom>
                    <a:avLst/>
                    <a:gdLst>
                      <a:gd name="T0" fmla="*/ 0 w 1200"/>
                      <a:gd name="T1" fmla="*/ 672 h 960"/>
                      <a:gd name="T2" fmla="*/ 96 w 1200"/>
                      <a:gd name="T3" fmla="*/ 0 h 960"/>
                      <a:gd name="T4" fmla="*/ 816 w 1200"/>
                      <a:gd name="T5" fmla="*/ 0 h 960"/>
                      <a:gd name="T6" fmla="*/ 1200 w 1200"/>
                      <a:gd name="T7" fmla="*/ 960 h 960"/>
                      <a:gd name="T8" fmla="*/ 720 w 1200"/>
                      <a:gd name="T9" fmla="*/ 960 h 960"/>
                      <a:gd name="T10" fmla="*/ 624 w 1200"/>
                      <a:gd name="T11" fmla="*/ 720 h 960"/>
                      <a:gd name="T12" fmla="*/ 96 w 1200"/>
                      <a:gd name="T13" fmla="*/ 720 h 960"/>
                      <a:gd name="T14" fmla="*/ 48 w 1200"/>
                      <a:gd name="T15" fmla="*/ 672 h 960"/>
                      <a:gd name="T16" fmla="*/ 0 w 1200"/>
                      <a:gd name="T17" fmla="*/ 672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68" name="Oval 17">
                    <a:extLst>
                      <a:ext uri="{FF2B5EF4-FFF2-40B4-BE49-F238E27FC236}">
                        <a16:creationId xmlns:a16="http://schemas.microsoft.com/office/drawing/2014/main" id="{556FFD67-67F5-470A-B1F9-F18BC0DB94E1}"/>
                      </a:ext>
                    </a:extLst>
                  </p:cNvPr>
                  <p:cNvSpPr>
                    <a:spLocks noChangeArrowheads="1"/>
                  </p:cNvSpPr>
                  <p:nvPr/>
                </p:nvSpPr>
                <p:spPr bwMode="auto">
                  <a:xfrm>
                    <a:off x="336"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6369" name="Group 18">
                    <a:extLst>
                      <a:ext uri="{FF2B5EF4-FFF2-40B4-BE49-F238E27FC236}">
                        <a16:creationId xmlns:a16="http://schemas.microsoft.com/office/drawing/2014/main" id="{5F248F3F-C6A2-41B3-9442-312965D56E5D}"/>
                      </a:ext>
                    </a:extLst>
                  </p:cNvPr>
                  <p:cNvGrpSpPr>
                    <a:grpSpLocks/>
                  </p:cNvGrpSpPr>
                  <p:nvPr/>
                </p:nvGrpSpPr>
                <p:grpSpPr bwMode="auto">
                  <a:xfrm>
                    <a:off x="1162" y="3182"/>
                    <a:ext cx="460" cy="560"/>
                    <a:chOff x="1286" y="3350"/>
                    <a:chExt cx="332" cy="384"/>
                  </a:xfrm>
                </p:grpSpPr>
                <p:sp>
                  <p:nvSpPr>
                    <p:cNvPr id="56371" name="Line 19">
                      <a:extLst>
                        <a:ext uri="{FF2B5EF4-FFF2-40B4-BE49-F238E27FC236}">
                          <a16:creationId xmlns:a16="http://schemas.microsoft.com/office/drawing/2014/main" id="{718CB074-ABEE-4BC9-AB21-BE6865D006EF}"/>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72" name="Line 20">
                      <a:extLst>
                        <a:ext uri="{FF2B5EF4-FFF2-40B4-BE49-F238E27FC236}">
                          <a16:creationId xmlns:a16="http://schemas.microsoft.com/office/drawing/2014/main" id="{7033F06C-0196-4167-A8F6-3360746CC9C1}"/>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70" name="Oval 21">
                    <a:extLst>
                      <a:ext uri="{FF2B5EF4-FFF2-40B4-BE49-F238E27FC236}">
                        <a16:creationId xmlns:a16="http://schemas.microsoft.com/office/drawing/2014/main" id="{8CF84E71-7F4A-4659-9EF0-2FF8A8E65FB9}"/>
                      </a:ext>
                    </a:extLst>
                  </p:cNvPr>
                  <p:cNvSpPr>
                    <a:spLocks noChangeArrowheads="1"/>
                  </p:cNvSpPr>
                  <p:nvPr/>
                </p:nvSpPr>
                <p:spPr bwMode="auto">
                  <a:xfrm>
                    <a:off x="1448" y="3984"/>
                    <a:ext cx="240" cy="240"/>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6359" name="Group 22">
                  <a:extLst>
                    <a:ext uri="{FF2B5EF4-FFF2-40B4-BE49-F238E27FC236}">
                      <a16:creationId xmlns:a16="http://schemas.microsoft.com/office/drawing/2014/main" id="{16763425-376B-4BC2-8EA0-D039BFE03071}"/>
                    </a:ext>
                  </a:extLst>
                </p:cNvPr>
                <p:cNvGrpSpPr>
                  <a:grpSpLocks/>
                </p:cNvGrpSpPr>
                <p:nvPr/>
              </p:nvGrpSpPr>
              <p:grpSpPr bwMode="auto">
                <a:xfrm rot="-633017">
                  <a:off x="2622" y="4576"/>
                  <a:ext cx="82" cy="79"/>
                  <a:chOff x="2208" y="2352"/>
                  <a:chExt cx="138" cy="138"/>
                </a:xfrm>
              </p:grpSpPr>
              <p:sp>
                <p:nvSpPr>
                  <p:cNvPr id="56361" name="AutoShape 23">
                    <a:extLst>
                      <a:ext uri="{FF2B5EF4-FFF2-40B4-BE49-F238E27FC236}">
                        <a16:creationId xmlns:a16="http://schemas.microsoft.com/office/drawing/2014/main" id="{6E626F08-4BFC-4476-9F1A-E0D60B5E5B89}"/>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62" name="AutoShape 24">
                    <a:extLst>
                      <a:ext uri="{FF2B5EF4-FFF2-40B4-BE49-F238E27FC236}">
                        <a16:creationId xmlns:a16="http://schemas.microsoft.com/office/drawing/2014/main" id="{3FD6B1E5-0A98-43E8-8647-F8565B4B8C2E}"/>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63" name="Oval 25">
                    <a:extLst>
                      <a:ext uri="{FF2B5EF4-FFF2-40B4-BE49-F238E27FC236}">
                        <a16:creationId xmlns:a16="http://schemas.microsoft.com/office/drawing/2014/main" id="{75FCB336-0AFE-42BF-B9B7-4AB4B9A3DF60}"/>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6360" name="Rectangle 26">
                  <a:extLst>
                    <a:ext uri="{FF2B5EF4-FFF2-40B4-BE49-F238E27FC236}">
                      <a16:creationId xmlns:a16="http://schemas.microsoft.com/office/drawing/2014/main" id="{918C385A-9240-4865-B15A-D229D7556627}"/>
                    </a:ext>
                  </a:extLst>
                </p:cNvPr>
                <p:cNvSpPr>
                  <a:spLocks noChangeArrowheads="1"/>
                </p:cNvSpPr>
                <p:nvPr/>
              </p:nvSpPr>
              <p:spPr bwMode="auto">
                <a:xfrm rot="-637532">
                  <a:off x="2955" y="3910"/>
                  <a:ext cx="640" cy="66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grpSp>
      <p:sp>
        <p:nvSpPr>
          <p:cNvPr id="56325" name="AutoShape 27">
            <a:extLst>
              <a:ext uri="{FF2B5EF4-FFF2-40B4-BE49-F238E27FC236}">
                <a16:creationId xmlns:a16="http://schemas.microsoft.com/office/drawing/2014/main" id="{44D59BD9-A751-42EE-9D35-ED5CDFF0E85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26" name="Text Box 28">
            <a:extLst>
              <a:ext uri="{FF2B5EF4-FFF2-40B4-BE49-F238E27FC236}">
                <a16:creationId xmlns:a16="http://schemas.microsoft.com/office/drawing/2014/main" id="{6DE03BA1-8C61-4A4C-9D52-33AB3CFFDA0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56327" name="Text Box 29">
            <a:extLst>
              <a:ext uri="{FF2B5EF4-FFF2-40B4-BE49-F238E27FC236}">
                <a16:creationId xmlns:a16="http://schemas.microsoft.com/office/drawing/2014/main" id="{88D42111-4D62-48C9-8FAA-F1F6C571A038}"/>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Subiendo Rampas y Pendientes</a:t>
            </a:r>
          </a:p>
        </p:txBody>
      </p:sp>
      <p:sp>
        <p:nvSpPr>
          <p:cNvPr id="56328" name="AutoShape 30">
            <a:extLst>
              <a:ext uri="{FF2B5EF4-FFF2-40B4-BE49-F238E27FC236}">
                <a16:creationId xmlns:a16="http://schemas.microsoft.com/office/drawing/2014/main" id="{1EE6E29A-2E99-4724-B1B4-A539905FDD52}"/>
              </a:ext>
            </a:extLst>
          </p:cNvPr>
          <p:cNvSpPr>
            <a:spLocks noChangeArrowheads="1"/>
          </p:cNvSpPr>
          <p:nvPr/>
        </p:nvSpPr>
        <p:spPr bwMode="auto">
          <a:xfrm rot="-629546">
            <a:off x="5943600" y="6267450"/>
            <a:ext cx="460375" cy="457200"/>
          </a:xfrm>
          <a:prstGeom prst="rightArrow">
            <a:avLst>
              <a:gd name="adj1" fmla="val 50000"/>
              <a:gd name="adj2" fmla="val 25174"/>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6329" name="Group 31">
            <a:extLst>
              <a:ext uri="{FF2B5EF4-FFF2-40B4-BE49-F238E27FC236}">
                <a16:creationId xmlns:a16="http://schemas.microsoft.com/office/drawing/2014/main" id="{91788B8C-3C04-4C8D-8C94-EC9E896EF235}"/>
              </a:ext>
            </a:extLst>
          </p:cNvPr>
          <p:cNvGrpSpPr>
            <a:grpSpLocks/>
          </p:cNvGrpSpPr>
          <p:nvPr/>
        </p:nvGrpSpPr>
        <p:grpSpPr bwMode="auto">
          <a:xfrm>
            <a:off x="314325" y="2019300"/>
            <a:ext cx="6400800" cy="2706688"/>
            <a:chOff x="198" y="1272"/>
            <a:chExt cx="4032" cy="1705"/>
          </a:xfrm>
        </p:grpSpPr>
        <p:sp>
          <p:nvSpPr>
            <p:cNvPr id="56332" name="AutoShape 32">
              <a:extLst>
                <a:ext uri="{FF2B5EF4-FFF2-40B4-BE49-F238E27FC236}">
                  <a16:creationId xmlns:a16="http://schemas.microsoft.com/office/drawing/2014/main" id="{2A432C32-234F-45A4-BAA0-506A41BC61C3}"/>
                </a:ext>
              </a:extLst>
            </p:cNvPr>
            <p:cNvSpPr>
              <a:spLocks noChangeArrowheads="1"/>
            </p:cNvSpPr>
            <p:nvPr/>
          </p:nvSpPr>
          <p:spPr bwMode="auto">
            <a:xfrm rot="-629546">
              <a:off x="578" y="1920"/>
              <a:ext cx="768" cy="288"/>
            </a:xfrm>
            <a:prstGeom prst="rightArrow">
              <a:avLst>
                <a:gd name="adj1" fmla="val 50000"/>
                <a:gd name="adj2" fmla="val 66667"/>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6333" name="Group 33">
              <a:extLst>
                <a:ext uri="{FF2B5EF4-FFF2-40B4-BE49-F238E27FC236}">
                  <a16:creationId xmlns:a16="http://schemas.microsoft.com/office/drawing/2014/main" id="{7A6B7484-4AD5-40E2-A2B3-57A6A5D1832F}"/>
                </a:ext>
              </a:extLst>
            </p:cNvPr>
            <p:cNvGrpSpPr>
              <a:grpSpLocks/>
            </p:cNvGrpSpPr>
            <p:nvPr/>
          </p:nvGrpSpPr>
          <p:grpSpPr bwMode="auto">
            <a:xfrm>
              <a:off x="1466" y="1272"/>
              <a:ext cx="1712" cy="1134"/>
              <a:chOff x="1379" y="1541"/>
              <a:chExt cx="1712" cy="1134"/>
            </a:xfrm>
          </p:grpSpPr>
          <p:grpSp>
            <p:nvGrpSpPr>
              <p:cNvPr id="56337" name="Group 34">
                <a:extLst>
                  <a:ext uri="{FF2B5EF4-FFF2-40B4-BE49-F238E27FC236}">
                    <a16:creationId xmlns:a16="http://schemas.microsoft.com/office/drawing/2014/main" id="{F6B948B5-AD5C-43ED-946E-B8203F35A2D7}"/>
                  </a:ext>
                </a:extLst>
              </p:cNvPr>
              <p:cNvGrpSpPr>
                <a:grpSpLocks/>
              </p:cNvGrpSpPr>
              <p:nvPr/>
            </p:nvGrpSpPr>
            <p:grpSpPr bwMode="auto">
              <a:xfrm>
                <a:off x="1379" y="1541"/>
                <a:ext cx="1712" cy="1134"/>
                <a:chOff x="1379" y="1541"/>
                <a:chExt cx="1712" cy="1134"/>
              </a:xfrm>
            </p:grpSpPr>
            <p:grpSp>
              <p:nvGrpSpPr>
                <p:cNvPr id="56342" name="Group 35">
                  <a:extLst>
                    <a:ext uri="{FF2B5EF4-FFF2-40B4-BE49-F238E27FC236}">
                      <a16:creationId xmlns:a16="http://schemas.microsoft.com/office/drawing/2014/main" id="{701673C6-FF42-4D01-B863-E01CDF414719}"/>
                    </a:ext>
                  </a:extLst>
                </p:cNvPr>
                <p:cNvGrpSpPr>
                  <a:grpSpLocks/>
                </p:cNvGrpSpPr>
                <p:nvPr/>
              </p:nvGrpSpPr>
              <p:grpSpPr bwMode="auto">
                <a:xfrm rot="20962468" flipH="1">
                  <a:off x="1883" y="1541"/>
                  <a:ext cx="150" cy="1084"/>
                  <a:chOff x="1588" y="2639"/>
                  <a:chExt cx="193" cy="1483"/>
                </a:xfrm>
              </p:grpSpPr>
              <p:sp>
                <p:nvSpPr>
                  <p:cNvPr id="56351" name="AutoShape 36">
                    <a:extLst>
                      <a:ext uri="{FF2B5EF4-FFF2-40B4-BE49-F238E27FC236}">
                        <a16:creationId xmlns:a16="http://schemas.microsoft.com/office/drawing/2014/main" id="{5EDAC22D-44DF-4014-9F5A-98F250C93F9E}"/>
                      </a:ext>
                    </a:extLst>
                  </p:cNvPr>
                  <p:cNvSpPr>
                    <a:spLocks noChangeArrowheads="1"/>
                  </p:cNvSpPr>
                  <p:nvPr/>
                </p:nvSpPr>
                <p:spPr bwMode="auto">
                  <a:xfrm rot="5404515">
                    <a:off x="1587" y="2640"/>
                    <a:ext cx="96"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745 h 21600"/>
                      <a:gd name="T14" fmla="*/ 15750 w 21600"/>
                      <a:gd name="T15" fmla="*/ 15855 h 21600"/>
                    </a:gdLst>
                    <a:ahLst/>
                    <a:cxnLst>
                      <a:cxn ang="T8">
                        <a:pos x="T0" y="T1"/>
                      </a:cxn>
                      <a:cxn ang="T9">
                        <a:pos x="T2" y="T3"/>
                      </a:cxn>
                      <a:cxn ang="T10">
                        <a:pos x="T4" y="T5"/>
                      </a:cxn>
                      <a:cxn ang="T11">
                        <a:pos x="T6" y="T7"/>
                      </a:cxn>
                    </a:cxnLst>
                    <a:rect l="T12" t="T13" r="T14" b="T15"/>
                    <a:pathLst>
                      <a:path w="21600" h="21600">
                        <a:moveTo>
                          <a:pt x="0" y="0"/>
                        </a:moveTo>
                        <a:lnTo>
                          <a:pt x="7962" y="21600"/>
                        </a:lnTo>
                        <a:lnTo>
                          <a:pt x="13638" y="21600"/>
                        </a:lnTo>
                        <a:lnTo>
                          <a:pt x="21600" y="0"/>
                        </a:lnTo>
                        <a:lnTo>
                          <a:pt x="0" y="0"/>
                        </a:lnTo>
                        <a:close/>
                      </a:path>
                    </a:pathLst>
                  </a:cu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2" name="Rectangle 37">
                    <a:extLst>
                      <a:ext uri="{FF2B5EF4-FFF2-40B4-BE49-F238E27FC236}">
                        <a16:creationId xmlns:a16="http://schemas.microsoft.com/office/drawing/2014/main" id="{81B8979C-E8A0-481D-8AB3-27F51CC24816}"/>
                      </a:ext>
                    </a:extLst>
                  </p:cNvPr>
                  <p:cNvSpPr>
                    <a:spLocks noChangeArrowheads="1"/>
                  </p:cNvSpPr>
                  <p:nvPr/>
                </p:nvSpPr>
                <p:spPr bwMode="auto">
                  <a:xfrm rot="4515">
                    <a:off x="1685" y="2640"/>
                    <a:ext cx="96" cy="1482"/>
                  </a:xfrm>
                  <a:prstGeom prst="rect">
                    <a:avLst/>
                  </a:prstGeom>
                  <a:solidFill>
                    <a:schemeClr val="tx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6343" name="Rectangle 38">
                  <a:extLst>
                    <a:ext uri="{FF2B5EF4-FFF2-40B4-BE49-F238E27FC236}">
                      <a16:creationId xmlns:a16="http://schemas.microsoft.com/office/drawing/2014/main" id="{6A5434FB-E9D6-4A4A-87ED-95D8FE6D4AFB}"/>
                    </a:ext>
                  </a:extLst>
                </p:cNvPr>
                <p:cNvSpPr>
                  <a:spLocks noChangeArrowheads="1"/>
                </p:cNvSpPr>
                <p:nvPr/>
              </p:nvSpPr>
              <p:spPr bwMode="auto">
                <a:xfrm rot="4750808" flipH="1">
                  <a:off x="1673" y="2278"/>
                  <a:ext cx="49" cy="637"/>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44" name="Freeform 39">
                  <a:extLst>
                    <a:ext uri="{FF2B5EF4-FFF2-40B4-BE49-F238E27FC236}">
                      <a16:creationId xmlns:a16="http://schemas.microsoft.com/office/drawing/2014/main" id="{DB7AAE34-1287-47CD-B5FC-018F387FFE66}"/>
                    </a:ext>
                  </a:extLst>
                </p:cNvPr>
                <p:cNvSpPr>
                  <a:spLocks/>
                </p:cNvSpPr>
                <p:nvPr/>
              </p:nvSpPr>
              <p:spPr bwMode="auto">
                <a:xfrm rot="20962468" flipH="1">
                  <a:off x="1971" y="2039"/>
                  <a:ext cx="1086" cy="492"/>
                </a:xfrm>
                <a:custGeom>
                  <a:avLst/>
                  <a:gdLst>
                    <a:gd name="T0" fmla="*/ 0 w 1392"/>
                    <a:gd name="T1" fmla="*/ 4 h 672"/>
                    <a:gd name="T2" fmla="*/ 0 w 1392"/>
                    <a:gd name="T3" fmla="*/ 0 h 672"/>
                    <a:gd name="T4" fmla="*/ 2 w 1392"/>
                    <a:gd name="T5" fmla="*/ 0 h 672"/>
                    <a:gd name="T6" fmla="*/ 3 w 1392"/>
                    <a:gd name="T7" fmla="*/ 1 h 672"/>
                    <a:gd name="T8" fmla="*/ 13 w 1392"/>
                    <a:gd name="T9" fmla="*/ 1 h 672"/>
                    <a:gd name="T10" fmla="*/ 16 w 1392"/>
                    <a:gd name="T11" fmla="*/ 2 h 672"/>
                    <a:gd name="T12" fmla="*/ 24 w 1392"/>
                    <a:gd name="T13" fmla="*/ 2 h 672"/>
                    <a:gd name="T14" fmla="*/ 27 w 1392"/>
                    <a:gd name="T15" fmla="*/ 4 h 672"/>
                    <a:gd name="T16" fmla="*/ 0 w 1392"/>
                    <a:gd name="T17" fmla="*/ 4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92" h="672">
                      <a:moveTo>
                        <a:pt x="0" y="672"/>
                      </a:moveTo>
                      <a:lnTo>
                        <a:pt x="0" y="0"/>
                      </a:lnTo>
                      <a:lnTo>
                        <a:pt x="144" y="0"/>
                      </a:lnTo>
                      <a:lnTo>
                        <a:pt x="192" y="48"/>
                      </a:lnTo>
                      <a:lnTo>
                        <a:pt x="720" y="48"/>
                      </a:lnTo>
                      <a:lnTo>
                        <a:pt x="816" y="288"/>
                      </a:lnTo>
                      <a:lnTo>
                        <a:pt x="1296" y="288"/>
                      </a:lnTo>
                      <a:lnTo>
                        <a:pt x="1392"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5" name="Freeform 40">
                  <a:extLst>
                    <a:ext uri="{FF2B5EF4-FFF2-40B4-BE49-F238E27FC236}">
                      <a16:creationId xmlns:a16="http://schemas.microsoft.com/office/drawing/2014/main" id="{35FB7C70-930B-42CE-827C-152E3965FCA8}"/>
                    </a:ext>
                  </a:extLst>
                </p:cNvPr>
                <p:cNvSpPr>
                  <a:spLocks/>
                </p:cNvSpPr>
                <p:nvPr/>
              </p:nvSpPr>
              <p:spPr bwMode="auto">
                <a:xfrm rot="20962468" flipH="1">
                  <a:off x="1974" y="1555"/>
                  <a:ext cx="936" cy="702"/>
                </a:xfrm>
                <a:custGeom>
                  <a:avLst/>
                  <a:gdLst>
                    <a:gd name="T0" fmla="*/ 0 w 1200"/>
                    <a:gd name="T1" fmla="*/ 4 h 960"/>
                    <a:gd name="T2" fmla="*/ 2 w 1200"/>
                    <a:gd name="T3" fmla="*/ 0 h 960"/>
                    <a:gd name="T4" fmla="*/ 16 w 1200"/>
                    <a:gd name="T5" fmla="*/ 0 h 960"/>
                    <a:gd name="T6" fmla="*/ 23 w 1200"/>
                    <a:gd name="T7" fmla="*/ 7 h 960"/>
                    <a:gd name="T8" fmla="*/ 13 w 1200"/>
                    <a:gd name="T9" fmla="*/ 7 h 960"/>
                    <a:gd name="T10" fmla="*/ 12 w 1200"/>
                    <a:gd name="T11" fmla="*/ 5 h 960"/>
                    <a:gd name="T12" fmla="*/ 2 w 1200"/>
                    <a:gd name="T13" fmla="*/ 5 h 960"/>
                    <a:gd name="T14" fmla="*/ 2 w 1200"/>
                    <a:gd name="T15" fmla="*/ 4 h 960"/>
                    <a:gd name="T16" fmla="*/ 0 w 1200"/>
                    <a:gd name="T17" fmla="*/ 4 h 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0" h="960">
                      <a:moveTo>
                        <a:pt x="0" y="672"/>
                      </a:moveTo>
                      <a:lnTo>
                        <a:pt x="96" y="0"/>
                      </a:lnTo>
                      <a:lnTo>
                        <a:pt x="816" y="0"/>
                      </a:lnTo>
                      <a:lnTo>
                        <a:pt x="1200" y="960"/>
                      </a:lnTo>
                      <a:lnTo>
                        <a:pt x="720" y="960"/>
                      </a:lnTo>
                      <a:lnTo>
                        <a:pt x="624" y="720"/>
                      </a:lnTo>
                      <a:lnTo>
                        <a:pt x="96" y="720"/>
                      </a:lnTo>
                      <a:lnTo>
                        <a:pt x="48" y="672"/>
                      </a:lnTo>
                      <a:lnTo>
                        <a:pt x="0" y="672"/>
                      </a:lnTo>
                      <a:close/>
                    </a:path>
                  </a:pathLst>
                </a:custGeom>
                <a:solidFill>
                  <a:schemeClr val="bg1"/>
                </a:solidFill>
                <a:ln w="571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6" name="Oval 41">
                  <a:extLst>
                    <a:ext uri="{FF2B5EF4-FFF2-40B4-BE49-F238E27FC236}">
                      <a16:creationId xmlns:a16="http://schemas.microsoft.com/office/drawing/2014/main" id="{68451717-9B7B-4ACE-9125-D4CB32EB9FC1}"/>
                    </a:ext>
                  </a:extLst>
                </p:cNvPr>
                <p:cNvSpPr>
                  <a:spLocks noChangeArrowheads="1"/>
                </p:cNvSpPr>
                <p:nvPr/>
              </p:nvSpPr>
              <p:spPr bwMode="auto">
                <a:xfrm rot="20962468" flipH="1">
                  <a:off x="2904" y="2339"/>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6347" name="Group 42">
                  <a:extLst>
                    <a:ext uri="{FF2B5EF4-FFF2-40B4-BE49-F238E27FC236}">
                      <a16:creationId xmlns:a16="http://schemas.microsoft.com/office/drawing/2014/main" id="{EF9D1D63-8794-422D-9D51-56BE6E9BE171}"/>
                    </a:ext>
                  </a:extLst>
                </p:cNvPr>
                <p:cNvGrpSpPr>
                  <a:grpSpLocks/>
                </p:cNvGrpSpPr>
                <p:nvPr/>
              </p:nvGrpSpPr>
              <p:grpSpPr bwMode="auto">
                <a:xfrm rot="20962468" flipH="1">
                  <a:off x="2014" y="1895"/>
                  <a:ext cx="359" cy="410"/>
                  <a:chOff x="1286" y="3350"/>
                  <a:chExt cx="332" cy="384"/>
                </a:xfrm>
              </p:grpSpPr>
              <p:sp>
                <p:nvSpPr>
                  <p:cNvPr id="56349" name="Line 43">
                    <a:extLst>
                      <a:ext uri="{FF2B5EF4-FFF2-40B4-BE49-F238E27FC236}">
                        <a16:creationId xmlns:a16="http://schemas.microsoft.com/office/drawing/2014/main" id="{6EF6192D-E331-45F1-B534-0A7133105DBB}"/>
                      </a:ext>
                    </a:extLst>
                  </p:cNvPr>
                  <p:cNvSpPr>
                    <a:spLocks noChangeShapeType="1"/>
                  </p:cNvSpPr>
                  <p:nvPr/>
                </p:nvSpPr>
                <p:spPr bwMode="auto">
                  <a:xfrm flipH="1" flipV="1">
                    <a:off x="1344" y="3390"/>
                    <a:ext cx="274" cy="3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50" name="Line 44">
                    <a:extLst>
                      <a:ext uri="{FF2B5EF4-FFF2-40B4-BE49-F238E27FC236}">
                        <a16:creationId xmlns:a16="http://schemas.microsoft.com/office/drawing/2014/main" id="{33D3D73F-2919-402B-B61A-4B3D53AE90DC}"/>
                      </a:ext>
                    </a:extLst>
                  </p:cNvPr>
                  <p:cNvSpPr>
                    <a:spLocks noChangeShapeType="1"/>
                  </p:cNvSpPr>
                  <p:nvPr/>
                </p:nvSpPr>
                <p:spPr bwMode="auto">
                  <a:xfrm flipV="1">
                    <a:off x="1286" y="3350"/>
                    <a:ext cx="122" cy="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48" name="Oval 45">
                  <a:extLst>
                    <a:ext uri="{FF2B5EF4-FFF2-40B4-BE49-F238E27FC236}">
                      <a16:creationId xmlns:a16="http://schemas.microsoft.com/office/drawing/2014/main" id="{88C014C1-17BA-4C6D-BD15-EBEBD9342846}"/>
                    </a:ext>
                  </a:extLst>
                </p:cNvPr>
                <p:cNvSpPr>
                  <a:spLocks noChangeArrowheads="1"/>
                </p:cNvSpPr>
                <p:nvPr/>
              </p:nvSpPr>
              <p:spPr bwMode="auto">
                <a:xfrm rot="20962468" flipH="1">
                  <a:off x="2051" y="2500"/>
                  <a:ext cx="187" cy="175"/>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nvGrpSpPr>
              <p:cNvPr id="56338" name="Group 46">
                <a:extLst>
                  <a:ext uri="{FF2B5EF4-FFF2-40B4-BE49-F238E27FC236}">
                    <a16:creationId xmlns:a16="http://schemas.microsoft.com/office/drawing/2014/main" id="{DB036FFE-11E4-410F-B4A3-7DBAAD5DA51A}"/>
                  </a:ext>
                </a:extLst>
              </p:cNvPr>
              <p:cNvGrpSpPr>
                <a:grpSpLocks/>
              </p:cNvGrpSpPr>
              <p:nvPr/>
            </p:nvGrpSpPr>
            <p:grpSpPr bwMode="auto">
              <a:xfrm rot="-633017">
                <a:off x="2736" y="2256"/>
                <a:ext cx="82" cy="79"/>
                <a:chOff x="2208" y="2352"/>
                <a:chExt cx="138" cy="138"/>
              </a:xfrm>
            </p:grpSpPr>
            <p:sp>
              <p:nvSpPr>
                <p:cNvPr id="56339" name="AutoShape 47">
                  <a:extLst>
                    <a:ext uri="{FF2B5EF4-FFF2-40B4-BE49-F238E27FC236}">
                      <a16:creationId xmlns:a16="http://schemas.microsoft.com/office/drawing/2014/main" id="{2F403FFE-B0EB-4A08-973B-736C530A8EC2}"/>
                    </a:ext>
                  </a:extLst>
                </p:cNvPr>
                <p:cNvSpPr>
                  <a:spLocks noChangeArrowheads="1"/>
                </p:cNvSpPr>
                <p:nvPr/>
              </p:nvSpPr>
              <p:spPr bwMode="auto">
                <a:xfrm rot="2029569">
                  <a:off x="2216" y="2417"/>
                  <a:ext cx="87"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40" name="AutoShape 48">
                  <a:extLst>
                    <a:ext uri="{FF2B5EF4-FFF2-40B4-BE49-F238E27FC236}">
                      <a16:creationId xmlns:a16="http://schemas.microsoft.com/office/drawing/2014/main" id="{A5214873-62F4-46BC-82FA-51EE0A6FFA69}"/>
                    </a:ext>
                  </a:extLst>
                </p:cNvPr>
                <p:cNvSpPr>
                  <a:spLocks noChangeArrowheads="1"/>
                </p:cNvSpPr>
                <p:nvPr/>
              </p:nvSpPr>
              <p:spPr bwMode="auto">
                <a:xfrm rot="-8781628">
                  <a:off x="2252" y="2367"/>
                  <a:ext cx="86" cy="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41" name="Oval 49">
                  <a:extLst>
                    <a:ext uri="{FF2B5EF4-FFF2-40B4-BE49-F238E27FC236}">
                      <a16:creationId xmlns:a16="http://schemas.microsoft.com/office/drawing/2014/main" id="{62B5441A-91A7-426D-B8E2-35BF24457F87}"/>
                    </a:ext>
                  </a:extLst>
                </p:cNvPr>
                <p:cNvSpPr>
                  <a:spLocks noChangeArrowheads="1"/>
                </p:cNvSpPr>
                <p:nvPr/>
              </p:nvSpPr>
              <p:spPr bwMode="auto">
                <a:xfrm rot="2029569">
                  <a:off x="2208" y="2352"/>
                  <a:ext cx="138" cy="138"/>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grpSp>
        <p:sp>
          <p:nvSpPr>
            <p:cNvPr id="56334" name="AutoShape 50">
              <a:extLst>
                <a:ext uri="{FF2B5EF4-FFF2-40B4-BE49-F238E27FC236}">
                  <a16:creationId xmlns:a16="http://schemas.microsoft.com/office/drawing/2014/main" id="{271E7E7A-4317-4046-BFD7-F45CCA2E9033}"/>
                </a:ext>
              </a:extLst>
            </p:cNvPr>
            <p:cNvSpPr>
              <a:spLocks noChangeArrowheads="1"/>
            </p:cNvSpPr>
            <p:nvPr/>
          </p:nvSpPr>
          <p:spPr bwMode="auto">
            <a:xfrm flipH="1">
              <a:off x="1587" y="2105"/>
              <a:ext cx="2304" cy="432"/>
            </a:xfrm>
            <a:prstGeom prst="rtTriangle">
              <a:avLst/>
            </a:prstGeom>
            <a:solidFill>
              <a:schemeClr val="tx1">
                <a:alpha val="50195"/>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6335" name="Text Box 51">
              <a:extLst>
                <a:ext uri="{FF2B5EF4-FFF2-40B4-BE49-F238E27FC236}">
                  <a16:creationId xmlns:a16="http://schemas.microsoft.com/office/drawing/2014/main" id="{C7A41B41-DC21-4F07-B936-6000878ECF97}"/>
                </a:ext>
              </a:extLst>
            </p:cNvPr>
            <p:cNvSpPr txBox="1">
              <a:spLocks noChangeArrowheads="1"/>
            </p:cNvSpPr>
            <p:nvPr/>
          </p:nvSpPr>
          <p:spPr bwMode="auto">
            <a:xfrm>
              <a:off x="198" y="2744"/>
              <a:ext cx="4032" cy="23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Sin carga, suba en reversa.</a:t>
              </a:r>
            </a:p>
          </p:txBody>
        </p:sp>
        <p:sp>
          <p:nvSpPr>
            <p:cNvPr id="56336" name="AutoShape 52">
              <a:extLst>
                <a:ext uri="{FF2B5EF4-FFF2-40B4-BE49-F238E27FC236}">
                  <a16:creationId xmlns:a16="http://schemas.microsoft.com/office/drawing/2014/main" id="{91D1E046-9700-4668-9249-3CBB5A0390AF}"/>
                </a:ext>
              </a:extLst>
            </p:cNvPr>
            <p:cNvSpPr>
              <a:spLocks noChangeArrowheads="1"/>
            </p:cNvSpPr>
            <p:nvPr/>
          </p:nvSpPr>
          <p:spPr bwMode="auto">
            <a:xfrm rot="-629546">
              <a:off x="3606" y="1380"/>
              <a:ext cx="290" cy="288"/>
            </a:xfrm>
            <a:prstGeom prst="rightArrow">
              <a:avLst>
                <a:gd name="adj1" fmla="val 50000"/>
                <a:gd name="adj2" fmla="val 25174"/>
              </a:avLst>
            </a:prstGeom>
            <a:solidFill>
              <a:schemeClr val="tx1"/>
            </a:solidFill>
            <a:ln w="158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56330" name="Text Box 53">
            <a:extLst>
              <a:ext uri="{FF2B5EF4-FFF2-40B4-BE49-F238E27FC236}">
                <a16:creationId xmlns:a16="http://schemas.microsoft.com/office/drawing/2014/main" id="{98B8B5CE-CB06-47B9-8394-727E46A0B11B}"/>
              </a:ext>
            </a:extLst>
          </p:cNvPr>
          <p:cNvSpPr txBox="1">
            <a:spLocks noChangeArrowheads="1"/>
          </p:cNvSpPr>
          <p:nvPr/>
        </p:nvSpPr>
        <p:spPr bwMode="auto">
          <a:xfrm rot="-5400000">
            <a:off x="-246856" y="75620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
        <p:nvSpPr>
          <p:cNvPr id="56331" name="Text Box 54">
            <a:extLst>
              <a:ext uri="{FF2B5EF4-FFF2-40B4-BE49-F238E27FC236}">
                <a16:creationId xmlns:a16="http://schemas.microsoft.com/office/drawing/2014/main" id="{6BBD4BF8-AF25-4966-B40F-ED254E1BEA0E}"/>
              </a:ext>
            </a:extLst>
          </p:cNvPr>
          <p:cNvSpPr txBox="1">
            <a:spLocks noChangeArrowheads="1"/>
          </p:cNvSpPr>
          <p:nvPr/>
        </p:nvSpPr>
        <p:spPr bwMode="auto">
          <a:xfrm rot="-5400000">
            <a:off x="-94456" y="3523457"/>
            <a:ext cx="8636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800" b="0"/>
              <a:t>Hyster Sales Co.</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401B1A67-7B99-4D3A-8DF1-C3DF16F3F6D6}"/>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sz="2000"/>
              <a:t>Programa en Español de Seguridad e Higiene en el Trabajo de Oregon OSHA</a:t>
            </a:r>
          </a:p>
        </p:txBody>
      </p:sp>
      <p:sp>
        <p:nvSpPr>
          <p:cNvPr id="11267" name="Text Box 32">
            <a:extLst>
              <a:ext uri="{FF2B5EF4-FFF2-40B4-BE49-F238E27FC236}">
                <a16:creationId xmlns:a16="http://schemas.microsoft.com/office/drawing/2014/main" id="{CAC9EB68-8B83-4B3E-A4A2-6EC58AEF70F0}"/>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sz="1200"/>
              <a:t>Estos instructivos están diseñados para ser enseñados en 30 a 60 minutos.</a:t>
            </a:r>
            <a:endParaRPr lang="es-ES" altLang="en-US"/>
          </a:p>
        </p:txBody>
      </p:sp>
      <p:grpSp>
        <p:nvGrpSpPr>
          <p:cNvPr id="11268" name="Group 35">
            <a:extLst>
              <a:ext uri="{FF2B5EF4-FFF2-40B4-BE49-F238E27FC236}">
                <a16:creationId xmlns:a16="http://schemas.microsoft.com/office/drawing/2014/main" id="{CD147489-9858-428B-8AB9-4D1D690A814C}"/>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5282CB81-9888-4FDB-8433-2EF4BF4C88AA}"/>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01036862-A193-4B9A-BDC7-FDB1E3895E13}"/>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58F5D898-52FC-4493-97E8-5055990D9FD8}"/>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6D081983-4F00-4BCC-B80F-DBAE707D82DF}"/>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B1977B1D-6703-4817-A959-05D9342230C0}"/>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9C1729EA-5FCF-4691-A650-E898C54CEE65}"/>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7B1F75BF-E6A7-4996-953D-F523E4AB9C8F}"/>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987AB293-B1A2-4053-A4DF-D56DC0EC1721}"/>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BB34C6F6-859C-481F-A122-E134A3829835}"/>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B59605ED-8134-4923-9D63-D204BA7941FC}"/>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CDD953E8-C330-4A32-8A4D-A0BB5E3F4201}"/>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6AAF842F-CB56-4657-84AA-9B02037D8C71}"/>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ACDAE04E-8674-4202-918F-28C9C42327F2}"/>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345FE8B7-CECC-490E-9308-E107A739FE2C}"/>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58A03D46-E7CA-4833-8AA3-3249E5B408A2}"/>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B7F1E8AB-7D15-41BC-A467-67AEB7A55018}"/>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8B062153-D1AF-4371-8A1B-7DEC208260FC}"/>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C71939A8-968C-4050-813D-EC722692FFE3}"/>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77D69BA6-5826-4814-A634-83B168884602}"/>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7BD94CBF-3A9B-4FC4-8D05-587FD8D9DAAD}"/>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10E96B94-C3D4-467A-AFA7-7AA655BB176B}"/>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A595979E-62AB-4CD2-878A-996A5FD38793}"/>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FE9851B9-E9F2-4D24-B984-8FC94D2BBE59}"/>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92AEF3AC-5F08-4F56-95D9-5EC4356F4F7D}"/>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1CAD7F7C-FB1C-4B4C-A951-4361B6D0A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338B9898-C9FB-4FE3-9C09-21195BB069A1}"/>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56">
            <a:extLst>
              <a:ext uri="{FF2B5EF4-FFF2-40B4-BE49-F238E27FC236}">
                <a16:creationId xmlns:a16="http://schemas.microsoft.com/office/drawing/2014/main" id="{128A8C27-2A59-4AC0-B7A2-02D77D15432E}"/>
              </a:ext>
            </a:extLst>
          </p:cNvPr>
          <p:cNvSpPr>
            <a:spLocks noChangeArrowheads="1"/>
          </p:cNvSpPr>
          <p:nvPr/>
        </p:nvSpPr>
        <p:spPr bwMode="auto">
          <a:xfrm flipV="1">
            <a:off x="838200" y="6172200"/>
            <a:ext cx="2247900" cy="1219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573 w 21600"/>
              <a:gd name="T13" fmla="*/ 3573 h 21600"/>
              <a:gd name="T14" fmla="*/ 18027 w 21600"/>
              <a:gd name="T15" fmla="*/ 18027 h 21600"/>
            </a:gdLst>
            <a:ahLst/>
            <a:cxnLst>
              <a:cxn ang="T8">
                <a:pos x="T0" y="T1"/>
              </a:cxn>
              <a:cxn ang="T9">
                <a:pos x="T2" y="T3"/>
              </a:cxn>
              <a:cxn ang="T10">
                <a:pos x="T4" y="T5"/>
              </a:cxn>
              <a:cxn ang="T11">
                <a:pos x="T6" y="T7"/>
              </a:cxn>
            </a:cxnLst>
            <a:rect l="T12" t="T13" r="T14" b="T15"/>
            <a:pathLst>
              <a:path w="21600" h="21600">
                <a:moveTo>
                  <a:pt x="0" y="0"/>
                </a:moveTo>
                <a:lnTo>
                  <a:pt x="3545" y="21600"/>
                </a:lnTo>
                <a:lnTo>
                  <a:pt x="18055" y="21600"/>
                </a:lnTo>
                <a:lnTo>
                  <a:pt x="21600" y="0"/>
                </a:lnTo>
                <a:lnTo>
                  <a:pt x="0" y="0"/>
                </a:lnTo>
                <a:close/>
              </a:path>
            </a:pathLst>
          </a:custGeom>
          <a:solidFill>
            <a:srgbClr val="EAEAEA">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347" name="AutoShape 156">
            <a:extLst>
              <a:ext uri="{FF2B5EF4-FFF2-40B4-BE49-F238E27FC236}">
                <a16:creationId xmlns:a16="http://schemas.microsoft.com/office/drawing/2014/main" id="{6C0E44AD-C174-4CAA-9931-95664E801C3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48" name="Text Box 157">
            <a:extLst>
              <a:ext uri="{FF2B5EF4-FFF2-40B4-BE49-F238E27FC236}">
                <a16:creationId xmlns:a16="http://schemas.microsoft.com/office/drawing/2014/main" id="{14BDDA01-4471-4420-B4AB-D3178AD7637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57349" name="Text Box 158">
            <a:extLst>
              <a:ext uri="{FF2B5EF4-FFF2-40B4-BE49-F238E27FC236}">
                <a16:creationId xmlns:a16="http://schemas.microsoft.com/office/drawing/2014/main" id="{6DFDB204-5BF0-4848-9CCD-16E9716FD230}"/>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Going Up or Down Ramps and Inclines</a:t>
            </a:r>
          </a:p>
        </p:txBody>
      </p:sp>
      <p:sp>
        <p:nvSpPr>
          <p:cNvPr id="57350" name="AutoShape 134">
            <a:extLst>
              <a:ext uri="{FF2B5EF4-FFF2-40B4-BE49-F238E27FC236}">
                <a16:creationId xmlns:a16="http://schemas.microsoft.com/office/drawing/2014/main" id="{3E858929-0986-4DB4-B218-6FBE501A5CD8}"/>
              </a:ext>
            </a:extLst>
          </p:cNvPr>
          <p:cNvSpPr>
            <a:spLocks noChangeArrowheads="1"/>
          </p:cNvSpPr>
          <p:nvPr/>
        </p:nvSpPr>
        <p:spPr bwMode="auto">
          <a:xfrm flipV="1">
            <a:off x="266700" y="1722438"/>
            <a:ext cx="6248400" cy="2438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573 w 21600"/>
              <a:gd name="T13" fmla="*/ 3573 h 21600"/>
              <a:gd name="T14" fmla="*/ 18027 w 21600"/>
              <a:gd name="T15" fmla="*/ 18027 h 21600"/>
            </a:gdLst>
            <a:ahLst/>
            <a:cxnLst>
              <a:cxn ang="T8">
                <a:pos x="T0" y="T1"/>
              </a:cxn>
              <a:cxn ang="T9">
                <a:pos x="T2" y="T3"/>
              </a:cxn>
              <a:cxn ang="T10">
                <a:pos x="T4" y="T5"/>
              </a:cxn>
              <a:cxn ang="T11">
                <a:pos x="T6" y="T7"/>
              </a:cxn>
            </a:cxnLst>
            <a:rect l="T12" t="T13" r="T14" b="T15"/>
            <a:pathLst>
              <a:path w="21600" h="21600">
                <a:moveTo>
                  <a:pt x="0" y="0"/>
                </a:moveTo>
                <a:lnTo>
                  <a:pt x="3545" y="21600"/>
                </a:lnTo>
                <a:lnTo>
                  <a:pt x="18055" y="21600"/>
                </a:lnTo>
                <a:lnTo>
                  <a:pt x="21600" y="0"/>
                </a:lnTo>
                <a:lnTo>
                  <a:pt x="0" y="0"/>
                </a:lnTo>
                <a:close/>
              </a:path>
            </a:pathLst>
          </a:custGeom>
          <a:solidFill>
            <a:srgbClr val="EAEAEA">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351" name="AutoShape 135">
            <a:extLst>
              <a:ext uri="{FF2B5EF4-FFF2-40B4-BE49-F238E27FC236}">
                <a16:creationId xmlns:a16="http://schemas.microsoft.com/office/drawing/2014/main" id="{48ACF730-2B10-439F-88EE-DDCAE1E1A6DA}"/>
              </a:ext>
            </a:extLst>
          </p:cNvPr>
          <p:cNvSpPr>
            <a:spLocks noChangeArrowheads="1"/>
          </p:cNvSpPr>
          <p:nvPr/>
        </p:nvSpPr>
        <p:spPr bwMode="auto">
          <a:xfrm rot="-5394359">
            <a:off x="1104900" y="2179638"/>
            <a:ext cx="1447800" cy="838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352" name="AutoShape 136">
            <a:extLst>
              <a:ext uri="{FF2B5EF4-FFF2-40B4-BE49-F238E27FC236}">
                <a16:creationId xmlns:a16="http://schemas.microsoft.com/office/drawing/2014/main" id="{1CE56E4B-6C99-4A0E-9963-AA8075626A9F}"/>
              </a:ext>
            </a:extLst>
          </p:cNvPr>
          <p:cNvSpPr>
            <a:spLocks noChangeArrowheads="1"/>
          </p:cNvSpPr>
          <p:nvPr/>
        </p:nvSpPr>
        <p:spPr bwMode="auto">
          <a:xfrm rot="-5394359">
            <a:off x="4267200" y="2217738"/>
            <a:ext cx="1447800" cy="838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57353" name="Group 137">
            <a:extLst>
              <a:ext uri="{FF2B5EF4-FFF2-40B4-BE49-F238E27FC236}">
                <a16:creationId xmlns:a16="http://schemas.microsoft.com/office/drawing/2014/main" id="{4B84D97B-C5C5-486F-BDBB-2794654B162A}"/>
              </a:ext>
            </a:extLst>
          </p:cNvPr>
          <p:cNvGrpSpPr>
            <a:grpSpLocks/>
          </p:cNvGrpSpPr>
          <p:nvPr/>
        </p:nvGrpSpPr>
        <p:grpSpPr bwMode="auto">
          <a:xfrm>
            <a:off x="2552700" y="2427288"/>
            <a:ext cx="1671638" cy="2025650"/>
            <a:chOff x="1528" y="2056"/>
            <a:chExt cx="1053" cy="1276"/>
          </a:xfrm>
        </p:grpSpPr>
        <p:grpSp>
          <p:nvGrpSpPr>
            <p:cNvPr id="57377" name="Group 138">
              <a:extLst>
                <a:ext uri="{FF2B5EF4-FFF2-40B4-BE49-F238E27FC236}">
                  <a16:creationId xmlns:a16="http://schemas.microsoft.com/office/drawing/2014/main" id="{1E5B8167-A1F1-4DED-A5D8-58929B1584E0}"/>
                </a:ext>
              </a:extLst>
            </p:cNvPr>
            <p:cNvGrpSpPr>
              <a:grpSpLocks/>
            </p:cNvGrpSpPr>
            <p:nvPr/>
          </p:nvGrpSpPr>
          <p:grpSpPr bwMode="auto">
            <a:xfrm>
              <a:off x="1534" y="3033"/>
              <a:ext cx="1041" cy="299"/>
              <a:chOff x="1248" y="2064"/>
              <a:chExt cx="1131" cy="294"/>
            </a:xfrm>
          </p:grpSpPr>
          <p:sp>
            <p:nvSpPr>
              <p:cNvPr id="57389" name="AutoShape 139">
                <a:extLst>
                  <a:ext uri="{FF2B5EF4-FFF2-40B4-BE49-F238E27FC236}">
                    <a16:creationId xmlns:a16="http://schemas.microsoft.com/office/drawing/2014/main" id="{E1E2165A-2F15-4925-8C9F-41EFEE254B6F}"/>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90" name="AutoShape 140">
                <a:extLst>
                  <a:ext uri="{FF2B5EF4-FFF2-40B4-BE49-F238E27FC236}">
                    <a16:creationId xmlns:a16="http://schemas.microsoft.com/office/drawing/2014/main" id="{144DDEF9-6FB7-4491-8CBE-6FCDC3C5B769}"/>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91" name="Line 141">
                <a:extLst>
                  <a:ext uri="{FF2B5EF4-FFF2-40B4-BE49-F238E27FC236}">
                    <a16:creationId xmlns:a16="http://schemas.microsoft.com/office/drawing/2014/main" id="{1C0083EC-48DE-44E4-A5D6-2E71E1EF5265}"/>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378" name="AutoShape 142">
              <a:extLst>
                <a:ext uri="{FF2B5EF4-FFF2-40B4-BE49-F238E27FC236}">
                  <a16:creationId xmlns:a16="http://schemas.microsoft.com/office/drawing/2014/main" id="{945FFAA1-626B-4CA7-9914-90A75513DD19}"/>
                </a:ext>
              </a:extLst>
            </p:cNvPr>
            <p:cNvSpPr>
              <a:spLocks noChangeArrowheads="1"/>
            </p:cNvSpPr>
            <p:nvPr/>
          </p:nvSpPr>
          <p:spPr bwMode="auto">
            <a:xfrm rot="10800000">
              <a:off x="1663" y="2056"/>
              <a:ext cx="773" cy="6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99 w 21600"/>
                <a:gd name="T13" fmla="*/ 2621 h 21600"/>
                <a:gd name="T14" fmla="*/ 19001 w 21600"/>
                <a:gd name="T15" fmla="*/ 18979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9" name="AutoShape 143">
              <a:extLst>
                <a:ext uri="{FF2B5EF4-FFF2-40B4-BE49-F238E27FC236}">
                  <a16:creationId xmlns:a16="http://schemas.microsoft.com/office/drawing/2014/main" id="{1A9D7E3C-CCD2-4D09-89A6-9513FE9D40BE}"/>
                </a:ext>
              </a:extLst>
            </p:cNvPr>
            <p:cNvSpPr>
              <a:spLocks noChangeArrowheads="1"/>
            </p:cNvSpPr>
            <p:nvPr/>
          </p:nvSpPr>
          <p:spPr bwMode="auto">
            <a:xfrm rot="10800000">
              <a:off x="1889" y="2541"/>
              <a:ext cx="309" cy="2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56 w 21600"/>
                <a:gd name="T13" fmla="*/ 2645 h 21600"/>
                <a:gd name="T14" fmla="*/ 18944 w 21600"/>
                <a:gd name="T15" fmla="*/ 18955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0" name="AutoShape 144">
              <a:extLst>
                <a:ext uri="{FF2B5EF4-FFF2-40B4-BE49-F238E27FC236}">
                  <a16:creationId xmlns:a16="http://schemas.microsoft.com/office/drawing/2014/main" id="{FC593D0D-88F2-4C48-B1E5-585C77175C9F}"/>
                </a:ext>
              </a:extLst>
            </p:cNvPr>
            <p:cNvSpPr>
              <a:spLocks noChangeArrowheads="1"/>
            </p:cNvSpPr>
            <p:nvPr/>
          </p:nvSpPr>
          <p:spPr bwMode="auto">
            <a:xfrm>
              <a:off x="1528" y="2984"/>
              <a:ext cx="1053" cy="272"/>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81" name="AutoShape 145">
              <a:extLst>
                <a:ext uri="{FF2B5EF4-FFF2-40B4-BE49-F238E27FC236}">
                  <a16:creationId xmlns:a16="http://schemas.microsoft.com/office/drawing/2014/main" id="{42F127D1-5216-43FC-865D-CF6326842F25}"/>
                </a:ext>
              </a:extLst>
            </p:cNvPr>
            <p:cNvSpPr>
              <a:spLocks noChangeArrowheads="1"/>
            </p:cNvSpPr>
            <p:nvPr/>
          </p:nvSpPr>
          <p:spPr bwMode="auto">
            <a:xfrm>
              <a:off x="1567" y="2719"/>
              <a:ext cx="979" cy="35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82" name="AutoShape 146">
              <a:extLst>
                <a:ext uri="{FF2B5EF4-FFF2-40B4-BE49-F238E27FC236}">
                  <a16:creationId xmlns:a16="http://schemas.microsoft.com/office/drawing/2014/main" id="{96BB499E-9289-4394-A0CE-F49070AD79EF}"/>
                </a:ext>
              </a:extLst>
            </p:cNvPr>
            <p:cNvSpPr>
              <a:spLocks noChangeArrowheads="1"/>
            </p:cNvSpPr>
            <p:nvPr/>
          </p:nvSpPr>
          <p:spPr bwMode="auto">
            <a:xfrm>
              <a:off x="1808" y="2789"/>
              <a:ext cx="464" cy="211"/>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7383" name="Group 147">
              <a:extLst>
                <a:ext uri="{FF2B5EF4-FFF2-40B4-BE49-F238E27FC236}">
                  <a16:creationId xmlns:a16="http://schemas.microsoft.com/office/drawing/2014/main" id="{F9F533E3-D08A-45FE-8AFB-7A6D3848036C}"/>
                </a:ext>
              </a:extLst>
            </p:cNvPr>
            <p:cNvGrpSpPr>
              <a:grpSpLocks/>
            </p:cNvGrpSpPr>
            <p:nvPr/>
          </p:nvGrpSpPr>
          <p:grpSpPr bwMode="auto">
            <a:xfrm>
              <a:off x="1908" y="2798"/>
              <a:ext cx="274" cy="195"/>
              <a:chOff x="1680" y="1833"/>
              <a:chExt cx="255" cy="192"/>
            </a:xfrm>
          </p:grpSpPr>
          <p:sp>
            <p:nvSpPr>
              <p:cNvPr id="57384" name="Line 148">
                <a:extLst>
                  <a:ext uri="{FF2B5EF4-FFF2-40B4-BE49-F238E27FC236}">
                    <a16:creationId xmlns:a16="http://schemas.microsoft.com/office/drawing/2014/main" id="{9F573B07-AAAF-4CE5-B5B6-F1A4A8534308}"/>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5" name="Line 149">
                <a:extLst>
                  <a:ext uri="{FF2B5EF4-FFF2-40B4-BE49-F238E27FC236}">
                    <a16:creationId xmlns:a16="http://schemas.microsoft.com/office/drawing/2014/main" id="{A33C3033-8914-4E05-8B14-3EA9E3325B45}"/>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6" name="Line 150">
                <a:extLst>
                  <a:ext uri="{FF2B5EF4-FFF2-40B4-BE49-F238E27FC236}">
                    <a16:creationId xmlns:a16="http://schemas.microsoft.com/office/drawing/2014/main" id="{0A191324-C9C4-438D-B459-34E9754F9B4D}"/>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7" name="Line 151">
                <a:extLst>
                  <a:ext uri="{FF2B5EF4-FFF2-40B4-BE49-F238E27FC236}">
                    <a16:creationId xmlns:a16="http://schemas.microsoft.com/office/drawing/2014/main" id="{085F89D7-3FF2-4F4D-A0F1-8114781CC8B7}"/>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88" name="Line 152">
                <a:extLst>
                  <a:ext uri="{FF2B5EF4-FFF2-40B4-BE49-F238E27FC236}">
                    <a16:creationId xmlns:a16="http://schemas.microsoft.com/office/drawing/2014/main" id="{EBAF6AEB-88D5-44B2-AF8D-D14D9D808AA4}"/>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7354" name="Text Box 160">
            <a:extLst>
              <a:ext uri="{FF2B5EF4-FFF2-40B4-BE49-F238E27FC236}">
                <a16:creationId xmlns:a16="http://schemas.microsoft.com/office/drawing/2014/main" id="{50588D6F-E76A-48CE-87D0-A0648BC481B8}"/>
              </a:ext>
            </a:extLst>
          </p:cNvPr>
          <p:cNvSpPr txBox="1">
            <a:spLocks noChangeArrowheads="1"/>
          </p:cNvSpPr>
          <p:nvPr/>
        </p:nvSpPr>
        <p:spPr bwMode="auto">
          <a:xfrm>
            <a:off x="857250" y="4646613"/>
            <a:ext cx="5276850" cy="3698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Ramps and inclines are always driven straight on!</a:t>
            </a:r>
          </a:p>
        </p:txBody>
      </p:sp>
      <p:sp>
        <p:nvSpPr>
          <p:cNvPr id="57355" name="Text Box 230">
            <a:extLst>
              <a:ext uri="{FF2B5EF4-FFF2-40B4-BE49-F238E27FC236}">
                <a16:creationId xmlns:a16="http://schemas.microsoft.com/office/drawing/2014/main" id="{92C17F2D-F90F-4D8A-857F-FF36C77DEFEE}"/>
              </a:ext>
            </a:extLst>
          </p:cNvPr>
          <p:cNvSpPr txBox="1">
            <a:spLocks noChangeArrowheads="1"/>
          </p:cNvSpPr>
          <p:nvPr/>
        </p:nvSpPr>
        <p:spPr bwMode="auto">
          <a:xfrm>
            <a:off x="3676650" y="6572250"/>
            <a:ext cx="2381250" cy="2017713"/>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Never drive a ramp or incline on the diagonal.</a:t>
            </a:r>
          </a:p>
          <a:p>
            <a:pPr algn="ctr"/>
            <a:r>
              <a:rPr lang="en-US" altLang="en-US" sz="1800"/>
              <a:t>Never turn while on a ramp or incline.</a:t>
            </a:r>
          </a:p>
          <a:p>
            <a:pPr algn="ctr"/>
            <a:r>
              <a:rPr lang="en-US" altLang="en-US" sz="1800"/>
              <a:t>The forklift will tip over!</a:t>
            </a:r>
          </a:p>
        </p:txBody>
      </p:sp>
      <p:sp>
        <p:nvSpPr>
          <p:cNvPr id="57356" name="Rectangle 231">
            <a:extLst>
              <a:ext uri="{FF2B5EF4-FFF2-40B4-BE49-F238E27FC236}">
                <a16:creationId xmlns:a16="http://schemas.microsoft.com/office/drawing/2014/main" id="{EC4D14A2-CB67-4745-A5B8-C20B11718AC4}"/>
              </a:ext>
            </a:extLst>
          </p:cNvPr>
          <p:cNvSpPr>
            <a:spLocks noChangeArrowheads="1"/>
          </p:cNvSpPr>
          <p:nvPr/>
        </p:nvSpPr>
        <p:spPr bwMode="auto">
          <a:xfrm>
            <a:off x="723900" y="5943600"/>
            <a:ext cx="5486400" cy="27813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57" name="Text Box 235">
            <a:extLst>
              <a:ext uri="{FF2B5EF4-FFF2-40B4-BE49-F238E27FC236}">
                <a16:creationId xmlns:a16="http://schemas.microsoft.com/office/drawing/2014/main" id="{F93967E8-F4F6-4867-8E53-267E4730E549}"/>
              </a:ext>
            </a:extLst>
          </p:cNvPr>
          <p:cNvSpPr txBox="1">
            <a:spLocks noChangeArrowheads="1"/>
          </p:cNvSpPr>
          <p:nvPr/>
        </p:nvSpPr>
        <p:spPr bwMode="auto">
          <a:xfrm rot="-9652">
            <a:off x="3352800" y="5953125"/>
            <a:ext cx="2735263" cy="5191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800"/>
              <a:t>DANGER!</a:t>
            </a:r>
            <a:endParaRPr lang="en-US" altLang="en-US"/>
          </a:p>
        </p:txBody>
      </p:sp>
      <p:sp>
        <p:nvSpPr>
          <p:cNvPr id="57358" name="AutoShape 238">
            <a:extLst>
              <a:ext uri="{FF2B5EF4-FFF2-40B4-BE49-F238E27FC236}">
                <a16:creationId xmlns:a16="http://schemas.microsoft.com/office/drawing/2014/main" id="{41449190-FC30-43EE-B369-52C2E39B6126}"/>
              </a:ext>
            </a:extLst>
          </p:cNvPr>
          <p:cNvSpPr>
            <a:spLocks noChangeArrowheads="1"/>
          </p:cNvSpPr>
          <p:nvPr/>
        </p:nvSpPr>
        <p:spPr bwMode="auto">
          <a:xfrm rot="-8420361">
            <a:off x="1139825" y="6400800"/>
            <a:ext cx="520700" cy="4191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359" name="AutoShape 239">
            <a:extLst>
              <a:ext uri="{FF2B5EF4-FFF2-40B4-BE49-F238E27FC236}">
                <a16:creationId xmlns:a16="http://schemas.microsoft.com/office/drawing/2014/main" id="{1D45476F-C298-48B7-B9C7-CB1100D19FA9}"/>
              </a:ext>
            </a:extLst>
          </p:cNvPr>
          <p:cNvSpPr>
            <a:spLocks noChangeArrowheads="1"/>
          </p:cNvSpPr>
          <p:nvPr/>
        </p:nvSpPr>
        <p:spPr bwMode="auto">
          <a:xfrm rot="-8624007">
            <a:off x="2278063" y="6419850"/>
            <a:ext cx="520700" cy="4191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57360" name="Group 240">
            <a:extLst>
              <a:ext uri="{FF2B5EF4-FFF2-40B4-BE49-F238E27FC236}">
                <a16:creationId xmlns:a16="http://schemas.microsoft.com/office/drawing/2014/main" id="{7BD7B29F-F912-451C-A4A2-7DDF499DEF11}"/>
              </a:ext>
            </a:extLst>
          </p:cNvPr>
          <p:cNvGrpSpPr>
            <a:grpSpLocks/>
          </p:cNvGrpSpPr>
          <p:nvPr/>
        </p:nvGrpSpPr>
        <p:grpSpPr bwMode="auto">
          <a:xfrm rot="-1784653">
            <a:off x="1687513" y="6286500"/>
            <a:ext cx="560387" cy="995363"/>
            <a:chOff x="1485" y="2640"/>
            <a:chExt cx="981" cy="1254"/>
          </a:xfrm>
        </p:grpSpPr>
        <p:sp>
          <p:nvSpPr>
            <p:cNvPr id="57362" name="AutoShape 241">
              <a:extLst>
                <a:ext uri="{FF2B5EF4-FFF2-40B4-BE49-F238E27FC236}">
                  <a16:creationId xmlns:a16="http://schemas.microsoft.com/office/drawing/2014/main" id="{7E478884-0EA8-4B20-9B86-808314FA45F4}"/>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3" name="AutoShape 242">
              <a:extLst>
                <a:ext uri="{FF2B5EF4-FFF2-40B4-BE49-F238E27FC236}">
                  <a16:creationId xmlns:a16="http://schemas.microsoft.com/office/drawing/2014/main" id="{8EAF0E65-A68B-48A0-BC70-48C4C554E0E8}"/>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4" name="AutoShape 243">
              <a:extLst>
                <a:ext uri="{FF2B5EF4-FFF2-40B4-BE49-F238E27FC236}">
                  <a16:creationId xmlns:a16="http://schemas.microsoft.com/office/drawing/2014/main" id="{7B40FFB6-E567-4DC9-AFE7-1D63D0752278}"/>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7365" name="Group 244">
              <a:extLst>
                <a:ext uri="{FF2B5EF4-FFF2-40B4-BE49-F238E27FC236}">
                  <a16:creationId xmlns:a16="http://schemas.microsoft.com/office/drawing/2014/main" id="{A92E0403-FE7E-459C-B8B2-AB0A3E51C9A8}"/>
                </a:ext>
              </a:extLst>
            </p:cNvPr>
            <p:cNvGrpSpPr>
              <a:grpSpLocks/>
            </p:cNvGrpSpPr>
            <p:nvPr/>
          </p:nvGrpSpPr>
          <p:grpSpPr bwMode="auto">
            <a:xfrm>
              <a:off x="1491" y="3600"/>
              <a:ext cx="969" cy="294"/>
              <a:chOff x="1248" y="2064"/>
              <a:chExt cx="1131" cy="294"/>
            </a:xfrm>
          </p:grpSpPr>
          <p:sp>
            <p:nvSpPr>
              <p:cNvPr id="57374" name="AutoShape 245">
                <a:extLst>
                  <a:ext uri="{FF2B5EF4-FFF2-40B4-BE49-F238E27FC236}">
                    <a16:creationId xmlns:a16="http://schemas.microsoft.com/office/drawing/2014/main" id="{DEAFA6A0-EB22-44F8-82EB-5D5C65FA4A91}"/>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75" name="AutoShape 246">
                <a:extLst>
                  <a:ext uri="{FF2B5EF4-FFF2-40B4-BE49-F238E27FC236}">
                    <a16:creationId xmlns:a16="http://schemas.microsoft.com/office/drawing/2014/main" id="{31E48309-3BA2-4A5E-AA58-783A81AF5FC0}"/>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76" name="Line 247">
                <a:extLst>
                  <a:ext uri="{FF2B5EF4-FFF2-40B4-BE49-F238E27FC236}">
                    <a16:creationId xmlns:a16="http://schemas.microsoft.com/office/drawing/2014/main" id="{50BE473D-8963-49F3-BE54-6AEF0534FA3A}"/>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366" name="AutoShape 248">
              <a:extLst>
                <a:ext uri="{FF2B5EF4-FFF2-40B4-BE49-F238E27FC236}">
                  <a16:creationId xmlns:a16="http://schemas.microsoft.com/office/drawing/2014/main" id="{320BA701-E865-43FF-AF20-58F5A0D133F2}"/>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7367" name="AutoShape 249">
              <a:extLst>
                <a:ext uri="{FF2B5EF4-FFF2-40B4-BE49-F238E27FC236}">
                  <a16:creationId xmlns:a16="http://schemas.microsoft.com/office/drawing/2014/main" id="{E1B0F32C-6232-4976-B037-8ADB9D4AD5A8}"/>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7368" name="Group 250">
              <a:extLst>
                <a:ext uri="{FF2B5EF4-FFF2-40B4-BE49-F238E27FC236}">
                  <a16:creationId xmlns:a16="http://schemas.microsoft.com/office/drawing/2014/main" id="{C81B3442-161B-4467-A1E2-95EB990626E7}"/>
                </a:ext>
              </a:extLst>
            </p:cNvPr>
            <p:cNvGrpSpPr>
              <a:grpSpLocks/>
            </p:cNvGrpSpPr>
            <p:nvPr/>
          </p:nvGrpSpPr>
          <p:grpSpPr bwMode="auto">
            <a:xfrm>
              <a:off x="1839" y="3369"/>
              <a:ext cx="255" cy="192"/>
              <a:chOff x="1680" y="1833"/>
              <a:chExt cx="255" cy="192"/>
            </a:xfrm>
          </p:grpSpPr>
          <p:sp>
            <p:nvSpPr>
              <p:cNvPr id="57369" name="Line 251">
                <a:extLst>
                  <a:ext uri="{FF2B5EF4-FFF2-40B4-BE49-F238E27FC236}">
                    <a16:creationId xmlns:a16="http://schemas.microsoft.com/office/drawing/2014/main" id="{26E2E13D-313D-44EA-88A2-1066E37C95FB}"/>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0" name="Line 252">
                <a:extLst>
                  <a:ext uri="{FF2B5EF4-FFF2-40B4-BE49-F238E27FC236}">
                    <a16:creationId xmlns:a16="http://schemas.microsoft.com/office/drawing/2014/main" id="{E7DBC7F2-2450-49C8-99C8-0D5F93AFE727}"/>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1" name="Line 253">
                <a:extLst>
                  <a:ext uri="{FF2B5EF4-FFF2-40B4-BE49-F238E27FC236}">
                    <a16:creationId xmlns:a16="http://schemas.microsoft.com/office/drawing/2014/main" id="{71DD9B96-6A90-4521-9C7C-3F31DD3B4885}"/>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2" name="Line 254">
                <a:extLst>
                  <a:ext uri="{FF2B5EF4-FFF2-40B4-BE49-F238E27FC236}">
                    <a16:creationId xmlns:a16="http://schemas.microsoft.com/office/drawing/2014/main" id="{E6C186A1-7673-405A-8DF3-FE971C254B5E}"/>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73" name="Line 255">
                <a:extLst>
                  <a:ext uri="{FF2B5EF4-FFF2-40B4-BE49-F238E27FC236}">
                    <a16:creationId xmlns:a16="http://schemas.microsoft.com/office/drawing/2014/main" id="{6EFC1DA5-3AC5-43F7-B3AF-AB7805A878E4}"/>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7361" name="Text Box 258">
            <a:extLst>
              <a:ext uri="{FF2B5EF4-FFF2-40B4-BE49-F238E27FC236}">
                <a16:creationId xmlns:a16="http://schemas.microsoft.com/office/drawing/2014/main" id="{D0FE238A-3B35-472F-83E7-AA01CF9CE819}"/>
              </a:ext>
            </a:extLst>
          </p:cNvPr>
          <p:cNvSpPr txBox="1">
            <a:spLocks noChangeArrowheads="1"/>
          </p:cNvSpPr>
          <p:nvPr/>
        </p:nvSpPr>
        <p:spPr bwMode="auto">
          <a:xfrm rot="-9652">
            <a:off x="787400" y="8115300"/>
            <a:ext cx="2735263" cy="5191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800"/>
              <a:t>DANGER!</a:t>
            </a:r>
            <a:endParaRPr lang="en-US" alt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extLst>
              <a:ext uri="{FF2B5EF4-FFF2-40B4-BE49-F238E27FC236}">
                <a16:creationId xmlns:a16="http://schemas.microsoft.com/office/drawing/2014/main" id="{C336BF1B-D397-4E74-BE66-9C6EF4CEB4F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371" name="Text Box 3">
            <a:extLst>
              <a:ext uri="{FF2B5EF4-FFF2-40B4-BE49-F238E27FC236}">
                <a16:creationId xmlns:a16="http://schemas.microsoft.com/office/drawing/2014/main" id="{0819C3B8-5B34-420A-A233-00FF6A341989}"/>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58372" name="Text Box 4">
            <a:extLst>
              <a:ext uri="{FF2B5EF4-FFF2-40B4-BE49-F238E27FC236}">
                <a16:creationId xmlns:a16="http://schemas.microsoft.com/office/drawing/2014/main" id="{7C4BCE7E-78C3-428E-9575-352162351CDE}"/>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Subiendo o Bajando Rampas y Pendientes</a:t>
            </a:r>
          </a:p>
        </p:txBody>
      </p:sp>
      <p:sp>
        <p:nvSpPr>
          <p:cNvPr id="58373" name="AutoShape 7">
            <a:extLst>
              <a:ext uri="{FF2B5EF4-FFF2-40B4-BE49-F238E27FC236}">
                <a16:creationId xmlns:a16="http://schemas.microsoft.com/office/drawing/2014/main" id="{0D9C1716-C319-4913-804A-CABFEAB84776}"/>
              </a:ext>
            </a:extLst>
          </p:cNvPr>
          <p:cNvSpPr>
            <a:spLocks noChangeArrowheads="1"/>
          </p:cNvSpPr>
          <p:nvPr/>
        </p:nvSpPr>
        <p:spPr bwMode="auto">
          <a:xfrm flipV="1">
            <a:off x="266700" y="1722438"/>
            <a:ext cx="6248400" cy="2438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573 w 21600"/>
              <a:gd name="T13" fmla="*/ 3573 h 21600"/>
              <a:gd name="T14" fmla="*/ 18027 w 21600"/>
              <a:gd name="T15" fmla="*/ 18027 h 21600"/>
            </a:gdLst>
            <a:ahLst/>
            <a:cxnLst>
              <a:cxn ang="T8">
                <a:pos x="T0" y="T1"/>
              </a:cxn>
              <a:cxn ang="T9">
                <a:pos x="T2" y="T3"/>
              </a:cxn>
              <a:cxn ang="T10">
                <a:pos x="T4" y="T5"/>
              </a:cxn>
              <a:cxn ang="T11">
                <a:pos x="T6" y="T7"/>
              </a:cxn>
            </a:cxnLst>
            <a:rect l="T12" t="T13" r="T14" b="T15"/>
            <a:pathLst>
              <a:path w="21600" h="21600">
                <a:moveTo>
                  <a:pt x="0" y="0"/>
                </a:moveTo>
                <a:lnTo>
                  <a:pt x="3545" y="21600"/>
                </a:lnTo>
                <a:lnTo>
                  <a:pt x="18055" y="21600"/>
                </a:lnTo>
                <a:lnTo>
                  <a:pt x="21600" y="0"/>
                </a:lnTo>
                <a:lnTo>
                  <a:pt x="0" y="0"/>
                </a:lnTo>
                <a:close/>
              </a:path>
            </a:pathLst>
          </a:custGeom>
          <a:solidFill>
            <a:srgbClr val="EAEAEA">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374" name="AutoShape 8">
            <a:extLst>
              <a:ext uri="{FF2B5EF4-FFF2-40B4-BE49-F238E27FC236}">
                <a16:creationId xmlns:a16="http://schemas.microsoft.com/office/drawing/2014/main" id="{1B0B46B1-32DD-4630-AA45-E703625C1957}"/>
              </a:ext>
            </a:extLst>
          </p:cNvPr>
          <p:cNvSpPr>
            <a:spLocks noChangeArrowheads="1"/>
          </p:cNvSpPr>
          <p:nvPr/>
        </p:nvSpPr>
        <p:spPr bwMode="auto">
          <a:xfrm rot="-5394359">
            <a:off x="1104900" y="2179638"/>
            <a:ext cx="1447800" cy="838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375" name="AutoShape 9">
            <a:extLst>
              <a:ext uri="{FF2B5EF4-FFF2-40B4-BE49-F238E27FC236}">
                <a16:creationId xmlns:a16="http://schemas.microsoft.com/office/drawing/2014/main" id="{B9F3C9DE-0099-43DB-9C5C-5ACB0C964A8A}"/>
              </a:ext>
            </a:extLst>
          </p:cNvPr>
          <p:cNvSpPr>
            <a:spLocks noChangeArrowheads="1"/>
          </p:cNvSpPr>
          <p:nvPr/>
        </p:nvSpPr>
        <p:spPr bwMode="auto">
          <a:xfrm rot="-5394359">
            <a:off x="4267200" y="2217738"/>
            <a:ext cx="1447800" cy="838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58376" name="Group 10">
            <a:extLst>
              <a:ext uri="{FF2B5EF4-FFF2-40B4-BE49-F238E27FC236}">
                <a16:creationId xmlns:a16="http://schemas.microsoft.com/office/drawing/2014/main" id="{558F0501-FF86-4840-9A35-83796A6D9FAB}"/>
              </a:ext>
            </a:extLst>
          </p:cNvPr>
          <p:cNvGrpSpPr>
            <a:grpSpLocks/>
          </p:cNvGrpSpPr>
          <p:nvPr/>
        </p:nvGrpSpPr>
        <p:grpSpPr bwMode="auto">
          <a:xfrm>
            <a:off x="2552700" y="2427288"/>
            <a:ext cx="1671638" cy="2025650"/>
            <a:chOff x="1528" y="2056"/>
            <a:chExt cx="1053" cy="1276"/>
          </a:xfrm>
        </p:grpSpPr>
        <p:grpSp>
          <p:nvGrpSpPr>
            <p:cNvPr id="58401" name="Group 11">
              <a:extLst>
                <a:ext uri="{FF2B5EF4-FFF2-40B4-BE49-F238E27FC236}">
                  <a16:creationId xmlns:a16="http://schemas.microsoft.com/office/drawing/2014/main" id="{DF13EF10-A577-4BA4-B33E-73E36BB26CE7}"/>
                </a:ext>
              </a:extLst>
            </p:cNvPr>
            <p:cNvGrpSpPr>
              <a:grpSpLocks/>
            </p:cNvGrpSpPr>
            <p:nvPr/>
          </p:nvGrpSpPr>
          <p:grpSpPr bwMode="auto">
            <a:xfrm>
              <a:off x="1534" y="3033"/>
              <a:ext cx="1041" cy="299"/>
              <a:chOff x="1248" y="2064"/>
              <a:chExt cx="1131" cy="294"/>
            </a:xfrm>
          </p:grpSpPr>
          <p:sp>
            <p:nvSpPr>
              <p:cNvPr id="58413" name="AutoShape 12">
                <a:extLst>
                  <a:ext uri="{FF2B5EF4-FFF2-40B4-BE49-F238E27FC236}">
                    <a16:creationId xmlns:a16="http://schemas.microsoft.com/office/drawing/2014/main" id="{76C762D0-ADAA-4C6A-B8CC-D067E65643E0}"/>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414" name="AutoShape 13">
                <a:extLst>
                  <a:ext uri="{FF2B5EF4-FFF2-40B4-BE49-F238E27FC236}">
                    <a16:creationId xmlns:a16="http://schemas.microsoft.com/office/drawing/2014/main" id="{D5509BD3-3205-4DB6-9831-04ECD7D141A4}"/>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415" name="Line 14">
                <a:extLst>
                  <a:ext uri="{FF2B5EF4-FFF2-40B4-BE49-F238E27FC236}">
                    <a16:creationId xmlns:a16="http://schemas.microsoft.com/office/drawing/2014/main" id="{E88D2B1A-9089-4A18-8900-23CC493A6881}"/>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02" name="AutoShape 15">
              <a:extLst>
                <a:ext uri="{FF2B5EF4-FFF2-40B4-BE49-F238E27FC236}">
                  <a16:creationId xmlns:a16="http://schemas.microsoft.com/office/drawing/2014/main" id="{A61CB861-0557-4690-9F03-4319EFD8B861}"/>
                </a:ext>
              </a:extLst>
            </p:cNvPr>
            <p:cNvSpPr>
              <a:spLocks noChangeArrowheads="1"/>
            </p:cNvSpPr>
            <p:nvPr/>
          </p:nvSpPr>
          <p:spPr bwMode="auto">
            <a:xfrm rot="10800000">
              <a:off x="1663" y="2056"/>
              <a:ext cx="773" cy="6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99 w 21600"/>
                <a:gd name="T13" fmla="*/ 2621 h 21600"/>
                <a:gd name="T14" fmla="*/ 19001 w 21600"/>
                <a:gd name="T15" fmla="*/ 18979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AutoShape 16">
              <a:extLst>
                <a:ext uri="{FF2B5EF4-FFF2-40B4-BE49-F238E27FC236}">
                  <a16:creationId xmlns:a16="http://schemas.microsoft.com/office/drawing/2014/main" id="{6250FACB-664F-4427-B952-CECC8AF1B00B}"/>
                </a:ext>
              </a:extLst>
            </p:cNvPr>
            <p:cNvSpPr>
              <a:spLocks noChangeArrowheads="1"/>
            </p:cNvSpPr>
            <p:nvPr/>
          </p:nvSpPr>
          <p:spPr bwMode="auto">
            <a:xfrm rot="10800000">
              <a:off x="1889" y="2541"/>
              <a:ext cx="309" cy="2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56 w 21600"/>
                <a:gd name="T13" fmla="*/ 2645 h 21600"/>
                <a:gd name="T14" fmla="*/ 18944 w 21600"/>
                <a:gd name="T15" fmla="*/ 18955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AutoShape 17">
              <a:extLst>
                <a:ext uri="{FF2B5EF4-FFF2-40B4-BE49-F238E27FC236}">
                  <a16:creationId xmlns:a16="http://schemas.microsoft.com/office/drawing/2014/main" id="{C9B13AFF-93B5-424C-ADF6-FCDE815654F7}"/>
                </a:ext>
              </a:extLst>
            </p:cNvPr>
            <p:cNvSpPr>
              <a:spLocks noChangeArrowheads="1"/>
            </p:cNvSpPr>
            <p:nvPr/>
          </p:nvSpPr>
          <p:spPr bwMode="auto">
            <a:xfrm>
              <a:off x="1528" y="2984"/>
              <a:ext cx="1053" cy="272"/>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405" name="AutoShape 18">
              <a:extLst>
                <a:ext uri="{FF2B5EF4-FFF2-40B4-BE49-F238E27FC236}">
                  <a16:creationId xmlns:a16="http://schemas.microsoft.com/office/drawing/2014/main" id="{1E18D3A4-1D65-49FE-93A3-58D0033AEF22}"/>
                </a:ext>
              </a:extLst>
            </p:cNvPr>
            <p:cNvSpPr>
              <a:spLocks noChangeArrowheads="1"/>
            </p:cNvSpPr>
            <p:nvPr/>
          </p:nvSpPr>
          <p:spPr bwMode="auto">
            <a:xfrm>
              <a:off x="1567" y="2719"/>
              <a:ext cx="979" cy="35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406" name="AutoShape 19">
              <a:extLst>
                <a:ext uri="{FF2B5EF4-FFF2-40B4-BE49-F238E27FC236}">
                  <a16:creationId xmlns:a16="http://schemas.microsoft.com/office/drawing/2014/main" id="{1F2677E4-9454-419E-ABBB-7F3E6D8E9B29}"/>
                </a:ext>
              </a:extLst>
            </p:cNvPr>
            <p:cNvSpPr>
              <a:spLocks noChangeArrowheads="1"/>
            </p:cNvSpPr>
            <p:nvPr/>
          </p:nvSpPr>
          <p:spPr bwMode="auto">
            <a:xfrm>
              <a:off x="1808" y="2789"/>
              <a:ext cx="464" cy="211"/>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8407" name="Group 20">
              <a:extLst>
                <a:ext uri="{FF2B5EF4-FFF2-40B4-BE49-F238E27FC236}">
                  <a16:creationId xmlns:a16="http://schemas.microsoft.com/office/drawing/2014/main" id="{406C9B4E-C8F0-4306-838B-421F014C43A8}"/>
                </a:ext>
              </a:extLst>
            </p:cNvPr>
            <p:cNvGrpSpPr>
              <a:grpSpLocks/>
            </p:cNvGrpSpPr>
            <p:nvPr/>
          </p:nvGrpSpPr>
          <p:grpSpPr bwMode="auto">
            <a:xfrm>
              <a:off x="1908" y="2798"/>
              <a:ext cx="274" cy="195"/>
              <a:chOff x="1680" y="1833"/>
              <a:chExt cx="255" cy="192"/>
            </a:xfrm>
          </p:grpSpPr>
          <p:sp>
            <p:nvSpPr>
              <p:cNvPr id="58408" name="Line 21">
                <a:extLst>
                  <a:ext uri="{FF2B5EF4-FFF2-40B4-BE49-F238E27FC236}">
                    <a16:creationId xmlns:a16="http://schemas.microsoft.com/office/drawing/2014/main" id="{5E11CC86-BEC4-4E4B-A86D-3900AD9FF9D5}"/>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9" name="Line 22">
                <a:extLst>
                  <a:ext uri="{FF2B5EF4-FFF2-40B4-BE49-F238E27FC236}">
                    <a16:creationId xmlns:a16="http://schemas.microsoft.com/office/drawing/2014/main" id="{68FA2705-E952-4798-A398-5B168EEB23A5}"/>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0" name="Line 23">
                <a:extLst>
                  <a:ext uri="{FF2B5EF4-FFF2-40B4-BE49-F238E27FC236}">
                    <a16:creationId xmlns:a16="http://schemas.microsoft.com/office/drawing/2014/main" id="{6B688F6B-B6E2-43F1-9DCA-1DFC319E45B6}"/>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1" name="Line 24">
                <a:extLst>
                  <a:ext uri="{FF2B5EF4-FFF2-40B4-BE49-F238E27FC236}">
                    <a16:creationId xmlns:a16="http://schemas.microsoft.com/office/drawing/2014/main" id="{96A299BE-88F1-461A-8C7A-731B91371DF9}"/>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12" name="Line 25">
                <a:extLst>
                  <a:ext uri="{FF2B5EF4-FFF2-40B4-BE49-F238E27FC236}">
                    <a16:creationId xmlns:a16="http://schemas.microsoft.com/office/drawing/2014/main" id="{01EA85AE-E814-4D2A-97E0-2974BBD7C137}"/>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8377" name="Text Box 26">
            <a:extLst>
              <a:ext uri="{FF2B5EF4-FFF2-40B4-BE49-F238E27FC236}">
                <a16:creationId xmlns:a16="http://schemas.microsoft.com/office/drawing/2014/main" id="{2B5DE622-CBF4-485D-B481-523281BD57FD}"/>
              </a:ext>
            </a:extLst>
          </p:cNvPr>
          <p:cNvSpPr txBox="1">
            <a:spLocks noChangeArrowheads="1"/>
          </p:cNvSpPr>
          <p:nvPr/>
        </p:nvSpPr>
        <p:spPr bwMode="auto">
          <a:xfrm>
            <a:off x="685800" y="4637088"/>
            <a:ext cx="5638800" cy="3698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¡Rampas y pendientes siempre se manejan de frente!</a:t>
            </a:r>
          </a:p>
        </p:txBody>
      </p:sp>
      <p:sp>
        <p:nvSpPr>
          <p:cNvPr id="58378" name="AutoShape 28">
            <a:extLst>
              <a:ext uri="{FF2B5EF4-FFF2-40B4-BE49-F238E27FC236}">
                <a16:creationId xmlns:a16="http://schemas.microsoft.com/office/drawing/2014/main" id="{B903DA70-B3DD-4735-9F2E-4D87CB18CEF6}"/>
              </a:ext>
            </a:extLst>
          </p:cNvPr>
          <p:cNvSpPr>
            <a:spLocks noChangeArrowheads="1"/>
          </p:cNvSpPr>
          <p:nvPr/>
        </p:nvSpPr>
        <p:spPr bwMode="auto">
          <a:xfrm flipV="1">
            <a:off x="838200" y="6172200"/>
            <a:ext cx="2247900" cy="1219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573 w 21600"/>
              <a:gd name="T13" fmla="*/ 3573 h 21600"/>
              <a:gd name="T14" fmla="*/ 18027 w 21600"/>
              <a:gd name="T15" fmla="*/ 18027 h 21600"/>
            </a:gdLst>
            <a:ahLst/>
            <a:cxnLst>
              <a:cxn ang="T8">
                <a:pos x="T0" y="T1"/>
              </a:cxn>
              <a:cxn ang="T9">
                <a:pos x="T2" y="T3"/>
              </a:cxn>
              <a:cxn ang="T10">
                <a:pos x="T4" y="T5"/>
              </a:cxn>
              <a:cxn ang="T11">
                <a:pos x="T6" y="T7"/>
              </a:cxn>
            </a:cxnLst>
            <a:rect l="T12" t="T13" r="T14" b="T15"/>
            <a:pathLst>
              <a:path w="21600" h="21600">
                <a:moveTo>
                  <a:pt x="0" y="0"/>
                </a:moveTo>
                <a:lnTo>
                  <a:pt x="3545" y="21600"/>
                </a:lnTo>
                <a:lnTo>
                  <a:pt x="18055" y="21600"/>
                </a:lnTo>
                <a:lnTo>
                  <a:pt x="21600" y="0"/>
                </a:lnTo>
                <a:lnTo>
                  <a:pt x="0" y="0"/>
                </a:lnTo>
                <a:close/>
              </a:path>
            </a:pathLst>
          </a:custGeom>
          <a:solidFill>
            <a:srgbClr val="EAEAEA">
              <a:alpha val="50195"/>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379" name="AutoShape 29">
            <a:extLst>
              <a:ext uri="{FF2B5EF4-FFF2-40B4-BE49-F238E27FC236}">
                <a16:creationId xmlns:a16="http://schemas.microsoft.com/office/drawing/2014/main" id="{7F0EA121-B480-4DDF-BAD3-9D186EB49711}"/>
              </a:ext>
            </a:extLst>
          </p:cNvPr>
          <p:cNvSpPr>
            <a:spLocks noChangeArrowheads="1"/>
          </p:cNvSpPr>
          <p:nvPr/>
        </p:nvSpPr>
        <p:spPr bwMode="auto">
          <a:xfrm rot="-8420361">
            <a:off x="1139825" y="6400800"/>
            <a:ext cx="520700" cy="4191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380" name="AutoShape 30">
            <a:extLst>
              <a:ext uri="{FF2B5EF4-FFF2-40B4-BE49-F238E27FC236}">
                <a16:creationId xmlns:a16="http://schemas.microsoft.com/office/drawing/2014/main" id="{E331882A-337E-4132-BB4F-6A76326D8E32}"/>
              </a:ext>
            </a:extLst>
          </p:cNvPr>
          <p:cNvSpPr>
            <a:spLocks noChangeArrowheads="1"/>
          </p:cNvSpPr>
          <p:nvPr/>
        </p:nvSpPr>
        <p:spPr bwMode="auto">
          <a:xfrm rot="-8624007">
            <a:off x="2278063" y="6419850"/>
            <a:ext cx="520700" cy="4191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58381" name="Group 31">
            <a:extLst>
              <a:ext uri="{FF2B5EF4-FFF2-40B4-BE49-F238E27FC236}">
                <a16:creationId xmlns:a16="http://schemas.microsoft.com/office/drawing/2014/main" id="{D25175B9-9F42-45FA-BDEA-2450E203EE82}"/>
              </a:ext>
            </a:extLst>
          </p:cNvPr>
          <p:cNvGrpSpPr>
            <a:grpSpLocks/>
          </p:cNvGrpSpPr>
          <p:nvPr/>
        </p:nvGrpSpPr>
        <p:grpSpPr bwMode="auto">
          <a:xfrm rot="-1784653">
            <a:off x="1687513" y="6286500"/>
            <a:ext cx="560387" cy="995363"/>
            <a:chOff x="1485" y="2640"/>
            <a:chExt cx="981" cy="1254"/>
          </a:xfrm>
        </p:grpSpPr>
        <p:sp>
          <p:nvSpPr>
            <p:cNvPr id="58386" name="AutoShape 32">
              <a:extLst>
                <a:ext uri="{FF2B5EF4-FFF2-40B4-BE49-F238E27FC236}">
                  <a16:creationId xmlns:a16="http://schemas.microsoft.com/office/drawing/2014/main" id="{FF2EA6E6-616F-445F-8ADA-39EFA9EFBBD5}"/>
                </a:ext>
              </a:extLst>
            </p:cNvPr>
            <p:cNvSpPr>
              <a:spLocks noChangeArrowheads="1"/>
            </p:cNvSpPr>
            <p:nvPr/>
          </p:nvSpPr>
          <p:spPr bwMode="auto">
            <a:xfrm rot="10800000">
              <a:off x="1611" y="2640"/>
              <a:ext cx="720" cy="6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10 w 21600"/>
                <a:gd name="T13" fmla="*/ 2604 h 21600"/>
                <a:gd name="T14" fmla="*/ 18990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620" y="21600"/>
                  </a:lnTo>
                  <a:lnTo>
                    <a:pt x="19980" y="21600"/>
                  </a:lnTo>
                  <a:lnTo>
                    <a:pt x="21600" y="0"/>
                  </a:lnTo>
                  <a:lnTo>
                    <a:pt x="0" y="0"/>
                  </a:lnTo>
                  <a:close/>
                </a:path>
              </a:pathLst>
            </a:custGeom>
            <a:noFill/>
            <a:ln w="57150">
              <a:solidFill>
                <a:schemeClr val="tx1"/>
              </a:solidFill>
              <a:miter lim="800000"/>
              <a:headEnd/>
              <a:tailEnd/>
            </a:ln>
            <a:effectLst/>
            <a:extLst>
              <a:ext uri="{909E8E84-426E-40DD-AFC4-6F175D3DCCD1}">
                <a14:hiddenFill xmlns:a14="http://schemas.microsoft.com/office/drawing/2010/main">
                  <a:solidFill>
                    <a:srgbClr val="8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7" name="AutoShape 33">
              <a:extLst>
                <a:ext uri="{FF2B5EF4-FFF2-40B4-BE49-F238E27FC236}">
                  <a16:creationId xmlns:a16="http://schemas.microsoft.com/office/drawing/2014/main" id="{182A2555-5C92-43CB-A9FA-9D2E3A378DF0}"/>
                </a:ext>
              </a:extLst>
            </p:cNvPr>
            <p:cNvSpPr>
              <a:spLocks noChangeArrowheads="1"/>
            </p:cNvSpPr>
            <p:nvPr/>
          </p:nvSpPr>
          <p:spPr bwMode="auto">
            <a:xfrm rot="10800000">
              <a:off x="1821" y="3117"/>
              <a:ext cx="288" cy="2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700 w 21600"/>
                <a:gd name="T13" fmla="*/ 2700 h 21600"/>
                <a:gd name="T14" fmla="*/ 18900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1725" y="21600"/>
                  </a:lnTo>
                  <a:lnTo>
                    <a:pt x="19875" y="21600"/>
                  </a:lnTo>
                  <a:lnTo>
                    <a:pt x="21600" y="0"/>
                  </a:lnTo>
                  <a:lnTo>
                    <a:pt x="0" y="0"/>
                  </a:lnTo>
                  <a:close/>
                </a:path>
              </a:pathLst>
            </a:custGeom>
            <a:solidFill>
              <a:srgbClr val="80808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8" name="AutoShape 34">
              <a:extLst>
                <a:ext uri="{FF2B5EF4-FFF2-40B4-BE49-F238E27FC236}">
                  <a16:creationId xmlns:a16="http://schemas.microsoft.com/office/drawing/2014/main" id="{984AA3A3-E291-4DF7-AAEF-3A4829253398}"/>
                </a:ext>
              </a:extLst>
            </p:cNvPr>
            <p:cNvSpPr>
              <a:spLocks noChangeArrowheads="1"/>
            </p:cNvSpPr>
            <p:nvPr/>
          </p:nvSpPr>
          <p:spPr bwMode="auto">
            <a:xfrm>
              <a:off x="1521" y="3291"/>
              <a:ext cx="912" cy="351"/>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8389" name="Group 35">
              <a:extLst>
                <a:ext uri="{FF2B5EF4-FFF2-40B4-BE49-F238E27FC236}">
                  <a16:creationId xmlns:a16="http://schemas.microsoft.com/office/drawing/2014/main" id="{69F51F73-9D3A-4C7E-86F1-D754C13305B4}"/>
                </a:ext>
              </a:extLst>
            </p:cNvPr>
            <p:cNvGrpSpPr>
              <a:grpSpLocks/>
            </p:cNvGrpSpPr>
            <p:nvPr/>
          </p:nvGrpSpPr>
          <p:grpSpPr bwMode="auto">
            <a:xfrm>
              <a:off x="1491" y="3600"/>
              <a:ext cx="969" cy="294"/>
              <a:chOff x="1248" y="2064"/>
              <a:chExt cx="1131" cy="294"/>
            </a:xfrm>
          </p:grpSpPr>
          <p:sp>
            <p:nvSpPr>
              <p:cNvPr id="58398" name="AutoShape 36">
                <a:extLst>
                  <a:ext uri="{FF2B5EF4-FFF2-40B4-BE49-F238E27FC236}">
                    <a16:creationId xmlns:a16="http://schemas.microsoft.com/office/drawing/2014/main" id="{6EED5187-B6C2-4393-8BBF-3360F3F65286}"/>
                  </a:ext>
                </a:extLst>
              </p:cNvPr>
              <p:cNvSpPr>
                <a:spLocks noChangeArrowheads="1"/>
              </p:cNvSpPr>
              <p:nvPr/>
            </p:nvSpPr>
            <p:spPr bwMode="auto">
              <a:xfrm>
                <a:off x="1248" y="2064"/>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399" name="AutoShape 37">
                <a:extLst>
                  <a:ext uri="{FF2B5EF4-FFF2-40B4-BE49-F238E27FC236}">
                    <a16:creationId xmlns:a16="http://schemas.microsoft.com/office/drawing/2014/main" id="{433C913D-3BBA-4FD0-ABE1-77717309D794}"/>
                  </a:ext>
                </a:extLst>
              </p:cNvPr>
              <p:cNvSpPr>
                <a:spLocks noChangeArrowheads="1"/>
              </p:cNvSpPr>
              <p:nvPr/>
            </p:nvSpPr>
            <p:spPr bwMode="auto">
              <a:xfrm>
                <a:off x="2241" y="2070"/>
                <a:ext cx="138" cy="288"/>
              </a:xfrm>
              <a:prstGeom prst="roundRect">
                <a:avLst>
                  <a:gd name="adj" fmla="val 16667"/>
                </a:avLst>
              </a:prstGeom>
              <a:solidFill>
                <a:srgbClr val="777777"/>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400" name="Line 38">
                <a:extLst>
                  <a:ext uri="{FF2B5EF4-FFF2-40B4-BE49-F238E27FC236}">
                    <a16:creationId xmlns:a16="http://schemas.microsoft.com/office/drawing/2014/main" id="{AB67FDF5-9898-43E1-8073-C7460511F964}"/>
                  </a:ext>
                </a:extLst>
              </p:cNvPr>
              <p:cNvSpPr>
                <a:spLocks noChangeShapeType="1"/>
              </p:cNvSpPr>
              <p:nvPr/>
            </p:nvSpPr>
            <p:spPr bwMode="auto">
              <a:xfrm>
                <a:off x="1366" y="2202"/>
                <a:ext cx="875" cy="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390" name="AutoShape 39">
              <a:extLst>
                <a:ext uri="{FF2B5EF4-FFF2-40B4-BE49-F238E27FC236}">
                  <a16:creationId xmlns:a16="http://schemas.microsoft.com/office/drawing/2014/main" id="{FA595914-491D-4EAC-9B86-F4450F99BA5A}"/>
                </a:ext>
              </a:extLst>
            </p:cNvPr>
            <p:cNvSpPr>
              <a:spLocks noChangeArrowheads="1"/>
            </p:cNvSpPr>
            <p:nvPr/>
          </p:nvSpPr>
          <p:spPr bwMode="auto">
            <a:xfrm>
              <a:off x="1485" y="3552"/>
              <a:ext cx="981" cy="267"/>
            </a:xfrm>
            <a:prstGeom prst="roundRect">
              <a:avLst>
                <a:gd name="adj" fmla="val 16667"/>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391" name="AutoShape 40">
              <a:extLst>
                <a:ext uri="{FF2B5EF4-FFF2-40B4-BE49-F238E27FC236}">
                  <a16:creationId xmlns:a16="http://schemas.microsoft.com/office/drawing/2014/main" id="{D8E1D745-C62C-4799-9A6C-F174DD90304C}"/>
                </a:ext>
              </a:extLst>
            </p:cNvPr>
            <p:cNvSpPr>
              <a:spLocks noChangeArrowheads="1"/>
            </p:cNvSpPr>
            <p:nvPr/>
          </p:nvSpPr>
          <p:spPr bwMode="auto">
            <a:xfrm>
              <a:off x="1746" y="3360"/>
              <a:ext cx="432" cy="207"/>
            </a:xfrm>
            <a:prstGeom prst="roundRect">
              <a:avLst>
                <a:gd name="adj" fmla="val 41597"/>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nvGrpSpPr>
            <p:cNvPr id="58392" name="Group 41">
              <a:extLst>
                <a:ext uri="{FF2B5EF4-FFF2-40B4-BE49-F238E27FC236}">
                  <a16:creationId xmlns:a16="http://schemas.microsoft.com/office/drawing/2014/main" id="{D606C658-6272-4080-8130-FFE80018F405}"/>
                </a:ext>
              </a:extLst>
            </p:cNvPr>
            <p:cNvGrpSpPr>
              <a:grpSpLocks/>
            </p:cNvGrpSpPr>
            <p:nvPr/>
          </p:nvGrpSpPr>
          <p:grpSpPr bwMode="auto">
            <a:xfrm>
              <a:off x="1839" y="3369"/>
              <a:ext cx="255" cy="192"/>
              <a:chOff x="1680" y="1833"/>
              <a:chExt cx="255" cy="192"/>
            </a:xfrm>
          </p:grpSpPr>
          <p:sp>
            <p:nvSpPr>
              <p:cNvPr id="58393" name="Line 42">
                <a:extLst>
                  <a:ext uri="{FF2B5EF4-FFF2-40B4-BE49-F238E27FC236}">
                    <a16:creationId xmlns:a16="http://schemas.microsoft.com/office/drawing/2014/main" id="{421C4C4B-DC9E-427A-A4BE-1DEE719EDC28}"/>
                  </a:ext>
                </a:extLst>
              </p:cNvPr>
              <p:cNvSpPr>
                <a:spLocks noChangeShapeType="1"/>
              </p:cNvSpPr>
              <p:nvPr/>
            </p:nvSpPr>
            <p:spPr bwMode="auto">
              <a:xfrm>
                <a:off x="1680"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4" name="Line 43">
                <a:extLst>
                  <a:ext uri="{FF2B5EF4-FFF2-40B4-BE49-F238E27FC236}">
                    <a16:creationId xmlns:a16="http://schemas.microsoft.com/office/drawing/2014/main" id="{4720771E-13EB-4B9A-814D-9A2566C56AEA}"/>
                  </a:ext>
                </a:extLst>
              </p:cNvPr>
              <p:cNvSpPr>
                <a:spLocks noChangeShapeType="1"/>
              </p:cNvSpPr>
              <p:nvPr/>
            </p:nvSpPr>
            <p:spPr bwMode="auto">
              <a:xfrm>
                <a:off x="1743"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5" name="Line 44">
                <a:extLst>
                  <a:ext uri="{FF2B5EF4-FFF2-40B4-BE49-F238E27FC236}">
                    <a16:creationId xmlns:a16="http://schemas.microsoft.com/office/drawing/2014/main" id="{A5FE4EA7-8D2B-4068-AA5B-63A24F55B42A}"/>
                  </a:ext>
                </a:extLst>
              </p:cNvPr>
              <p:cNvSpPr>
                <a:spLocks noChangeShapeType="1"/>
              </p:cNvSpPr>
              <p:nvPr/>
            </p:nvSpPr>
            <p:spPr bwMode="auto">
              <a:xfrm>
                <a:off x="1807"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6" name="Line 45">
                <a:extLst>
                  <a:ext uri="{FF2B5EF4-FFF2-40B4-BE49-F238E27FC236}">
                    <a16:creationId xmlns:a16="http://schemas.microsoft.com/office/drawing/2014/main" id="{39949A98-3F2A-4D0C-8702-A128D620B9B1}"/>
                  </a:ext>
                </a:extLst>
              </p:cNvPr>
              <p:cNvSpPr>
                <a:spLocks noChangeShapeType="1"/>
              </p:cNvSpPr>
              <p:nvPr/>
            </p:nvSpPr>
            <p:spPr bwMode="auto">
              <a:xfrm>
                <a:off x="1871"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7" name="Line 46">
                <a:extLst>
                  <a:ext uri="{FF2B5EF4-FFF2-40B4-BE49-F238E27FC236}">
                    <a16:creationId xmlns:a16="http://schemas.microsoft.com/office/drawing/2014/main" id="{375C2A63-C8EE-4328-84A0-84E8045809B6}"/>
                  </a:ext>
                </a:extLst>
              </p:cNvPr>
              <p:cNvSpPr>
                <a:spLocks noChangeShapeType="1"/>
              </p:cNvSpPr>
              <p:nvPr/>
            </p:nvSpPr>
            <p:spPr bwMode="auto">
              <a:xfrm>
                <a:off x="1935" y="1833"/>
                <a:ext cx="0" cy="19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8382" name="Text Box 47">
            <a:extLst>
              <a:ext uri="{FF2B5EF4-FFF2-40B4-BE49-F238E27FC236}">
                <a16:creationId xmlns:a16="http://schemas.microsoft.com/office/drawing/2014/main" id="{91171F1A-1090-48FA-A1C9-27F917224322}"/>
              </a:ext>
            </a:extLst>
          </p:cNvPr>
          <p:cNvSpPr txBox="1">
            <a:spLocks noChangeArrowheads="1"/>
          </p:cNvSpPr>
          <p:nvPr/>
        </p:nvSpPr>
        <p:spPr bwMode="auto">
          <a:xfrm>
            <a:off x="3295650" y="6781800"/>
            <a:ext cx="2819400" cy="17430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1800"/>
              <a:t>Nunca maneje una rampa o pendiente en diagonal.</a:t>
            </a:r>
          </a:p>
          <a:p>
            <a:pPr algn="ctr"/>
            <a:r>
              <a:rPr lang="en-US" altLang="en-US" sz="1800"/>
              <a:t>Nunca de vuelta en una rampa or pendiente.  </a:t>
            </a:r>
          </a:p>
          <a:p>
            <a:pPr algn="ctr"/>
            <a:r>
              <a:rPr lang="en-US" altLang="en-US" sz="1800"/>
              <a:t>¡El montacargas se volcará!</a:t>
            </a:r>
          </a:p>
        </p:txBody>
      </p:sp>
      <p:sp>
        <p:nvSpPr>
          <p:cNvPr id="58383" name="Rectangle 48">
            <a:extLst>
              <a:ext uri="{FF2B5EF4-FFF2-40B4-BE49-F238E27FC236}">
                <a16:creationId xmlns:a16="http://schemas.microsoft.com/office/drawing/2014/main" id="{C6226C78-D736-4708-99D8-618F9FF6384A}"/>
              </a:ext>
            </a:extLst>
          </p:cNvPr>
          <p:cNvSpPr>
            <a:spLocks noChangeArrowheads="1"/>
          </p:cNvSpPr>
          <p:nvPr/>
        </p:nvSpPr>
        <p:spPr bwMode="auto">
          <a:xfrm>
            <a:off x="723900" y="5943600"/>
            <a:ext cx="5486400" cy="27813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8384" name="Text Box 54">
            <a:extLst>
              <a:ext uri="{FF2B5EF4-FFF2-40B4-BE49-F238E27FC236}">
                <a16:creationId xmlns:a16="http://schemas.microsoft.com/office/drawing/2014/main" id="{512CC432-193B-472A-BDFD-A0FCDF843917}"/>
              </a:ext>
            </a:extLst>
          </p:cNvPr>
          <p:cNvSpPr txBox="1">
            <a:spLocks noChangeArrowheads="1"/>
          </p:cNvSpPr>
          <p:nvPr/>
        </p:nvSpPr>
        <p:spPr bwMode="auto">
          <a:xfrm rot="-9652">
            <a:off x="3330575" y="5972175"/>
            <a:ext cx="2735263" cy="5191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800"/>
              <a:t>¡PELIGRO!</a:t>
            </a:r>
            <a:endParaRPr lang="en-US" altLang="en-US"/>
          </a:p>
        </p:txBody>
      </p:sp>
      <p:sp>
        <p:nvSpPr>
          <p:cNvPr id="58385" name="Text Box 57">
            <a:extLst>
              <a:ext uri="{FF2B5EF4-FFF2-40B4-BE49-F238E27FC236}">
                <a16:creationId xmlns:a16="http://schemas.microsoft.com/office/drawing/2014/main" id="{1EF6DAEA-31DD-41F0-A35E-82FA6EB1CD08}"/>
              </a:ext>
            </a:extLst>
          </p:cNvPr>
          <p:cNvSpPr txBox="1">
            <a:spLocks noChangeArrowheads="1"/>
          </p:cNvSpPr>
          <p:nvPr/>
        </p:nvSpPr>
        <p:spPr bwMode="auto">
          <a:xfrm rot="-9652">
            <a:off x="796925" y="8096250"/>
            <a:ext cx="2735263" cy="5191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2800"/>
              <a:t>¡PELIGRO!</a:t>
            </a:r>
            <a:endParaRPr lang="en-US" alt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2">
            <a:extLst>
              <a:ext uri="{FF2B5EF4-FFF2-40B4-BE49-F238E27FC236}">
                <a16:creationId xmlns:a16="http://schemas.microsoft.com/office/drawing/2014/main" id="{18F67B3C-95F6-42C2-8375-D19F632F08F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59395" name="Text Box 23">
            <a:extLst>
              <a:ext uri="{FF2B5EF4-FFF2-40B4-BE49-F238E27FC236}">
                <a16:creationId xmlns:a16="http://schemas.microsoft.com/office/drawing/2014/main" id="{0CB90B32-72A8-422E-88B2-8550A5B8C64D}"/>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59396" name="Rectangle 24">
            <a:extLst>
              <a:ext uri="{FF2B5EF4-FFF2-40B4-BE49-F238E27FC236}">
                <a16:creationId xmlns:a16="http://schemas.microsoft.com/office/drawing/2014/main" id="{E68C3CF9-57C0-454D-931D-F6ED1183AFC6}"/>
              </a:ext>
            </a:extLst>
          </p:cNvPr>
          <p:cNvSpPr>
            <a:spLocks noChangeArrowheads="1"/>
          </p:cNvSpPr>
          <p:nvPr/>
        </p:nvSpPr>
        <p:spPr bwMode="auto">
          <a:xfrm>
            <a:off x="393700" y="5600700"/>
            <a:ext cx="60960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166688">
              <a:defRPr sz="1400" b="1">
                <a:solidFill>
                  <a:schemeClr val="tx1"/>
                </a:solidFill>
                <a:latin typeface="Times New Roman" panose="02020603050405020304" pitchFamily="18" charset="0"/>
              </a:defRPr>
            </a:lvl1pPr>
            <a:lvl2pPr marL="742950" indent="-285750" defTabSz="166688">
              <a:defRPr sz="1400" b="1">
                <a:solidFill>
                  <a:schemeClr val="tx1"/>
                </a:solidFill>
                <a:latin typeface="Times New Roman" panose="02020603050405020304" pitchFamily="18" charset="0"/>
              </a:defRPr>
            </a:lvl2pPr>
            <a:lvl3pPr marL="342900" indent="-339725" defTabSz="166688">
              <a:defRPr sz="1400" b="1">
                <a:solidFill>
                  <a:schemeClr val="tx1"/>
                </a:solidFill>
                <a:latin typeface="Times New Roman" panose="02020603050405020304" pitchFamily="18" charset="0"/>
              </a:defRPr>
            </a:lvl3pPr>
            <a:lvl4pPr marL="1600200" indent="-228600" defTabSz="166688">
              <a:defRPr sz="1400" b="1">
                <a:solidFill>
                  <a:schemeClr val="tx1"/>
                </a:solidFill>
                <a:latin typeface="Times New Roman" panose="02020603050405020304" pitchFamily="18" charset="0"/>
              </a:defRPr>
            </a:lvl4pPr>
            <a:lvl5pPr marL="2057400" indent="-228600" defTabSz="166688">
              <a:defRPr sz="1400" b="1">
                <a:solidFill>
                  <a:schemeClr val="tx1"/>
                </a:solidFill>
                <a:latin typeface="Times New Roman" panose="02020603050405020304" pitchFamily="18" charset="0"/>
              </a:defRPr>
            </a:lvl5pPr>
            <a:lvl6pPr marL="2514600" indent="-228600" defTabSz="166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166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166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1666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Font typeface="Wingdings" panose="05000000000000000000" pitchFamily="2" charset="2"/>
              <a:buChar char="l"/>
            </a:pPr>
            <a:r>
              <a:rPr lang="en-US" altLang="en-US"/>
              <a:t>Ensure the load does not exceed the forklift´s capacity</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Ensure the forks are positioned properly</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Ensure the load is balanced and secure</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Drive the forks into the pallet as far as possible</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Slightly tilt the mast back and lift</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Back, stop, and lower load 2-6 inches from the floor</a:t>
            </a:r>
          </a:p>
          <a:p>
            <a:pPr lvl="2">
              <a:lnSpc>
                <a:spcPct val="95000"/>
              </a:lnSpc>
              <a:buFont typeface="Wingdings" panose="05000000000000000000" pitchFamily="2" charset="2"/>
              <a:buChar char="l"/>
            </a:pPr>
            <a:endParaRPr lang="en-US" altLang="en-US"/>
          </a:p>
          <a:p>
            <a:pPr lvl="2">
              <a:lnSpc>
                <a:spcPct val="95000"/>
              </a:lnSpc>
              <a:buFont typeface="Wingdings" panose="05000000000000000000" pitchFamily="2" charset="2"/>
              <a:buChar char="l"/>
            </a:pPr>
            <a:r>
              <a:rPr lang="en-US" altLang="en-US"/>
              <a:t>Before backing up, check back and on both sides for pedestrians or other traffic</a:t>
            </a:r>
          </a:p>
        </p:txBody>
      </p:sp>
      <p:grpSp>
        <p:nvGrpSpPr>
          <p:cNvPr id="59397" name="Group 31">
            <a:extLst>
              <a:ext uri="{FF2B5EF4-FFF2-40B4-BE49-F238E27FC236}">
                <a16:creationId xmlns:a16="http://schemas.microsoft.com/office/drawing/2014/main" id="{76916601-0F93-4524-BE3A-D03C9A8C2EE2}"/>
              </a:ext>
            </a:extLst>
          </p:cNvPr>
          <p:cNvGrpSpPr>
            <a:grpSpLocks/>
          </p:cNvGrpSpPr>
          <p:nvPr/>
        </p:nvGrpSpPr>
        <p:grpSpPr bwMode="auto">
          <a:xfrm>
            <a:off x="584200" y="1562100"/>
            <a:ext cx="5484813" cy="3867150"/>
            <a:chOff x="336" y="834"/>
            <a:chExt cx="3597" cy="2536"/>
          </a:xfrm>
        </p:grpSpPr>
        <p:pic>
          <p:nvPicPr>
            <p:cNvPr id="59399" name="Picture 32">
              <a:extLst>
                <a:ext uri="{FF2B5EF4-FFF2-40B4-BE49-F238E27FC236}">
                  <a16:creationId xmlns:a16="http://schemas.microsoft.com/office/drawing/2014/main" id="{A9CE2A75-23B1-49FB-9120-AEF3926122B0}"/>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36" y="864"/>
              <a:ext cx="3504" cy="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0" name="Rectangle 33">
              <a:extLst>
                <a:ext uri="{FF2B5EF4-FFF2-40B4-BE49-F238E27FC236}">
                  <a16:creationId xmlns:a16="http://schemas.microsoft.com/office/drawing/2014/main" id="{17C22EBC-EDE3-496C-BE3E-A80AB8876B50}"/>
                </a:ext>
              </a:extLst>
            </p:cNvPr>
            <p:cNvSpPr>
              <a:spLocks noChangeArrowheads="1"/>
            </p:cNvSpPr>
            <p:nvPr/>
          </p:nvSpPr>
          <p:spPr bwMode="auto">
            <a:xfrm rot="5400000">
              <a:off x="3187" y="1463"/>
              <a:ext cx="1375"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70000"/>
                </a:lnSpc>
              </a:pPr>
              <a:r>
                <a:rPr lang="en-US" altLang="en-US" sz="800" b="0"/>
                <a:t>Earthworks Training and Assessment Services </a:t>
              </a:r>
            </a:p>
          </p:txBody>
        </p:sp>
      </p:grpSp>
      <p:sp>
        <p:nvSpPr>
          <p:cNvPr id="59398" name="Text Box 34">
            <a:extLst>
              <a:ext uri="{FF2B5EF4-FFF2-40B4-BE49-F238E27FC236}">
                <a16:creationId xmlns:a16="http://schemas.microsoft.com/office/drawing/2014/main" id="{44C0015C-9BC2-4496-8AEC-9483F2A05375}"/>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Lifting a load</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a:extLst>
              <a:ext uri="{FF2B5EF4-FFF2-40B4-BE49-F238E27FC236}">
                <a16:creationId xmlns:a16="http://schemas.microsoft.com/office/drawing/2014/main" id="{ACBECBBB-3480-4FCC-B469-F6C02D821D6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0419" name="Text Box 3">
            <a:extLst>
              <a:ext uri="{FF2B5EF4-FFF2-40B4-BE49-F238E27FC236}">
                <a16:creationId xmlns:a16="http://schemas.microsoft.com/office/drawing/2014/main" id="{3D05AC0F-0AF4-4348-BC42-4BECD421016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60420" name="Rectangle 4">
            <a:extLst>
              <a:ext uri="{FF2B5EF4-FFF2-40B4-BE49-F238E27FC236}">
                <a16:creationId xmlns:a16="http://schemas.microsoft.com/office/drawing/2014/main" id="{614FF889-AE8A-40BC-9450-551D483A8101}"/>
              </a:ext>
            </a:extLst>
          </p:cNvPr>
          <p:cNvSpPr>
            <a:spLocks noChangeArrowheads="1"/>
          </p:cNvSpPr>
          <p:nvPr/>
        </p:nvSpPr>
        <p:spPr bwMode="auto">
          <a:xfrm>
            <a:off x="393700" y="5600700"/>
            <a:ext cx="6096000" cy="311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166688">
              <a:defRPr sz="1400" b="1">
                <a:solidFill>
                  <a:schemeClr val="tx1"/>
                </a:solidFill>
                <a:latin typeface="Times New Roman" panose="02020603050405020304" pitchFamily="18" charset="0"/>
              </a:defRPr>
            </a:lvl1pPr>
            <a:lvl2pPr marL="742950" indent="-285750" defTabSz="166688">
              <a:defRPr sz="1400" b="1">
                <a:solidFill>
                  <a:schemeClr val="tx1"/>
                </a:solidFill>
                <a:latin typeface="Times New Roman" panose="02020603050405020304" pitchFamily="18" charset="0"/>
              </a:defRPr>
            </a:lvl2pPr>
            <a:lvl3pPr marL="342900" indent="-339725" defTabSz="166688">
              <a:defRPr sz="1400" b="1">
                <a:solidFill>
                  <a:schemeClr val="tx1"/>
                </a:solidFill>
                <a:latin typeface="Times New Roman" panose="02020603050405020304" pitchFamily="18" charset="0"/>
              </a:defRPr>
            </a:lvl3pPr>
            <a:lvl4pPr marL="1600200" indent="-228600" defTabSz="166688">
              <a:defRPr sz="1400" b="1">
                <a:solidFill>
                  <a:schemeClr val="tx1"/>
                </a:solidFill>
                <a:latin typeface="Times New Roman" panose="02020603050405020304" pitchFamily="18" charset="0"/>
              </a:defRPr>
            </a:lvl4pPr>
            <a:lvl5pPr marL="2057400" indent="-228600" defTabSz="166688">
              <a:defRPr sz="1400" b="1">
                <a:solidFill>
                  <a:schemeClr val="tx1"/>
                </a:solidFill>
                <a:latin typeface="Times New Roman" panose="02020603050405020304" pitchFamily="18" charset="0"/>
              </a:defRPr>
            </a:lvl5pPr>
            <a:lvl6pPr marL="2514600" indent="-228600" defTabSz="1666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1666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1666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1666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Font typeface="Wingdings" panose="05000000000000000000" pitchFamily="2" charset="2"/>
              <a:buChar char="l"/>
            </a:pPr>
            <a:r>
              <a:rPr lang="en-US" altLang="en-US"/>
              <a:t>El montacargas debe poder soportar el peso que se va levantar.</a:t>
            </a:r>
          </a:p>
          <a:p>
            <a:pPr lvl="2">
              <a:lnSpc>
                <a:spcPct val="95000"/>
              </a:lnSpc>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Las horquillas deben estar bien colocadas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La carga debe estar equilibrada y firme </a:t>
            </a:r>
          </a:p>
          <a:p>
            <a:pPr lvl="2">
              <a:lnSpc>
                <a:spcPct val="95000"/>
              </a:lnSpc>
              <a:buSzPct val="90000"/>
              <a:buFont typeface="Wingdings" panose="05000000000000000000" pitchFamily="2" charset="2"/>
              <a:buNone/>
            </a:pPr>
            <a:r>
              <a:rPr lang="en-US" altLang="en-US"/>
              <a:t>	</a:t>
            </a:r>
          </a:p>
          <a:p>
            <a:pPr lvl="2">
              <a:lnSpc>
                <a:spcPct val="95000"/>
              </a:lnSpc>
              <a:buSzPct val="90000"/>
              <a:buFont typeface="Wingdings" panose="05000000000000000000" pitchFamily="2" charset="2"/>
              <a:buChar char="l"/>
            </a:pPr>
            <a:r>
              <a:rPr lang="en-US" altLang="en-US"/>
              <a:t>Intrudusca las horquillas lo más fondo posible a la paleta</a:t>
            </a:r>
            <a:endParaRPr lang="en-US" altLang="en-US">
              <a:solidFill>
                <a:srgbClr val="FF0000"/>
              </a:solidFill>
            </a:endParaRPr>
          </a:p>
          <a:p>
            <a:pPr lvl="2">
              <a:lnSpc>
                <a:spcPct val="95000"/>
              </a:lnSpc>
              <a:buSzPct val="90000"/>
              <a:buFont typeface="Wingdings" panose="05000000000000000000" pitchFamily="2" charset="2"/>
              <a:buChar char="l"/>
            </a:pPr>
            <a:endParaRPr lang="en-US" altLang="en-US">
              <a:solidFill>
                <a:srgbClr val="FF0000"/>
              </a:solidFill>
            </a:endParaRPr>
          </a:p>
          <a:p>
            <a:pPr lvl="2">
              <a:lnSpc>
                <a:spcPct val="95000"/>
              </a:lnSpc>
              <a:buSzPct val="90000"/>
              <a:buFont typeface="Wingdings" panose="05000000000000000000" pitchFamily="2" charset="2"/>
              <a:buChar char="l"/>
            </a:pPr>
            <a:r>
              <a:rPr lang="en-US" altLang="en-US"/>
              <a:t>Ligéramente incline el mástil hacia atrás y levante</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Retroceda, páre, y baje la carga aproximádamente de 2 a 6 pulgadas del suelo</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Antes de retroceder, mire hacia atrás y a los dos lados por peatónes y otros vehículos</a:t>
            </a:r>
            <a:endParaRPr lang="en-US" altLang="en-US" sz="800"/>
          </a:p>
        </p:txBody>
      </p:sp>
      <p:grpSp>
        <p:nvGrpSpPr>
          <p:cNvPr id="60421" name="Group 5">
            <a:extLst>
              <a:ext uri="{FF2B5EF4-FFF2-40B4-BE49-F238E27FC236}">
                <a16:creationId xmlns:a16="http://schemas.microsoft.com/office/drawing/2014/main" id="{124EFB0A-2BAB-4478-9156-1F57867F7265}"/>
              </a:ext>
            </a:extLst>
          </p:cNvPr>
          <p:cNvGrpSpPr>
            <a:grpSpLocks/>
          </p:cNvGrpSpPr>
          <p:nvPr/>
        </p:nvGrpSpPr>
        <p:grpSpPr bwMode="auto">
          <a:xfrm>
            <a:off x="584200" y="1562100"/>
            <a:ext cx="5484813" cy="3867150"/>
            <a:chOff x="336" y="834"/>
            <a:chExt cx="3597" cy="2536"/>
          </a:xfrm>
        </p:grpSpPr>
        <p:pic>
          <p:nvPicPr>
            <p:cNvPr id="60423" name="Picture 6">
              <a:extLst>
                <a:ext uri="{FF2B5EF4-FFF2-40B4-BE49-F238E27FC236}">
                  <a16:creationId xmlns:a16="http://schemas.microsoft.com/office/drawing/2014/main" id="{8A36CE32-07CD-464C-9C98-4C205FC8236F}"/>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36" y="864"/>
              <a:ext cx="3504" cy="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4" name="Rectangle 7">
              <a:extLst>
                <a:ext uri="{FF2B5EF4-FFF2-40B4-BE49-F238E27FC236}">
                  <a16:creationId xmlns:a16="http://schemas.microsoft.com/office/drawing/2014/main" id="{B1BBDD94-76D7-4D91-99FF-286F6AD11C6C}"/>
                </a:ext>
              </a:extLst>
            </p:cNvPr>
            <p:cNvSpPr>
              <a:spLocks noChangeArrowheads="1"/>
            </p:cNvSpPr>
            <p:nvPr/>
          </p:nvSpPr>
          <p:spPr bwMode="auto">
            <a:xfrm rot="5400000">
              <a:off x="3187" y="1463"/>
              <a:ext cx="1375" cy="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70000"/>
                </a:lnSpc>
              </a:pPr>
              <a:r>
                <a:rPr lang="en-US" altLang="en-US" sz="800" b="0"/>
                <a:t>Earthworks Training and Assessment Services </a:t>
              </a:r>
            </a:p>
          </p:txBody>
        </p:sp>
      </p:grpSp>
      <p:sp>
        <p:nvSpPr>
          <p:cNvPr id="60422" name="Text Box 8">
            <a:extLst>
              <a:ext uri="{FF2B5EF4-FFF2-40B4-BE49-F238E27FC236}">
                <a16:creationId xmlns:a16="http://schemas.microsoft.com/office/drawing/2014/main" id="{39998958-1B75-498D-8D4E-27B7F2117D44}"/>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Levantando carga</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9">
            <a:extLst>
              <a:ext uri="{FF2B5EF4-FFF2-40B4-BE49-F238E27FC236}">
                <a16:creationId xmlns:a16="http://schemas.microsoft.com/office/drawing/2014/main" id="{740BA2B7-C2EC-4852-B3AF-2BD26421BB96}"/>
              </a:ext>
            </a:extLst>
          </p:cNvPr>
          <p:cNvSpPr>
            <a:spLocks noChangeArrowheads="1"/>
          </p:cNvSpPr>
          <p:nvPr/>
        </p:nvSpPr>
        <p:spPr bwMode="auto">
          <a:xfrm>
            <a:off x="381000" y="1828800"/>
            <a:ext cx="5867400"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Char char="l"/>
            </a:pPr>
            <a:r>
              <a:rPr lang="en-US" altLang="en-US"/>
              <a:t>  Avoid braking suddenly</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No riders or passengers</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Turn with sweeping motions</a:t>
            </a:r>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r>
              <a:rPr lang="en-US" altLang="en-US"/>
              <a:t>  Be aware of traveling surface</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Keep the load slightly above ground level</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Travel at walking speed</a:t>
            </a:r>
          </a:p>
        </p:txBody>
      </p:sp>
      <p:sp>
        <p:nvSpPr>
          <p:cNvPr id="61443" name="AutoShape 25">
            <a:extLst>
              <a:ext uri="{FF2B5EF4-FFF2-40B4-BE49-F238E27FC236}">
                <a16:creationId xmlns:a16="http://schemas.microsoft.com/office/drawing/2014/main" id="{572D2892-A582-4894-84B6-35030DBEB9B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1444" name="Text Box 26">
            <a:extLst>
              <a:ext uri="{FF2B5EF4-FFF2-40B4-BE49-F238E27FC236}">
                <a16:creationId xmlns:a16="http://schemas.microsoft.com/office/drawing/2014/main" id="{212545AE-F10E-49B0-8AA6-D3535061CCE1}"/>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i="1" dirty="0"/>
              <a:t>Safe operation</a:t>
            </a:r>
          </a:p>
        </p:txBody>
      </p:sp>
      <p:pic>
        <p:nvPicPr>
          <p:cNvPr id="61445" name="Picture 28">
            <a:extLst>
              <a:ext uri="{FF2B5EF4-FFF2-40B4-BE49-F238E27FC236}">
                <a16:creationId xmlns:a16="http://schemas.microsoft.com/office/drawing/2014/main" id="{6093E499-DEBA-40CE-B05B-001E53B7D529}"/>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989013" y="3471863"/>
            <a:ext cx="4530725" cy="30734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Text Box 32">
            <a:extLst>
              <a:ext uri="{FF2B5EF4-FFF2-40B4-BE49-F238E27FC236}">
                <a16:creationId xmlns:a16="http://schemas.microsoft.com/office/drawing/2014/main" id="{F2A6D581-17AB-4AC9-B2ED-3970393271D5}"/>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Traveling with a load</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88591AB-E6A3-40DD-B7A7-634483761247}"/>
              </a:ext>
            </a:extLst>
          </p:cNvPr>
          <p:cNvSpPr>
            <a:spLocks noChangeArrowheads="1"/>
          </p:cNvSpPr>
          <p:nvPr/>
        </p:nvSpPr>
        <p:spPr bwMode="auto">
          <a:xfrm>
            <a:off x="381000" y="1828800"/>
            <a:ext cx="5867400"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Char char="l"/>
            </a:pPr>
            <a:r>
              <a:rPr lang="en-US" altLang="en-US"/>
              <a:t>  Evite frenar repentinamente</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Nunca lleve viajeros</a:t>
            </a:r>
            <a:r>
              <a:rPr lang="en-US" altLang="en-US">
                <a:solidFill>
                  <a:srgbClr val="FF0000"/>
                </a:solidFill>
              </a:rPr>
              <a:t> </a:t>
            </a:r>
            <a:r>
              <a:rPr lang="en-US" altLang="en-US"/>
              <a:t>o pasajeros</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De vuelta con movimientos suaves</a:t>
            </a:r>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endParaRPr lang="en-US" altLang="en-US"/>
          </a:p>
          <a:p>
            <a:pPr>
              <a:buFont typeface="Wingdings" panose="05000000000000000000" pitchFamily="2" charset="2"/>
              <a:buChar char="l"/>
            </a:pPr>
            <a:r>
              <a:rPr lang="en-US" altLang="en-US"/>
              <a:t>  Fíjese en la superficie en donde circula</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Mantenga la carga un poco arriba del nivel del suelo  </a:t>
            </a:r>
          </a:p>
          <a:p>
            <a:pPr>
              <a:buFont typeface="Wingdings" panose="05000000000000000000" pitchFamily="2" charset="2"/>
              <a:buChar char="l"/>
            </a:pPr>
            <a:endParaRPr lang="en-US" altLang="en-US"/>
          </a:p>
          <a:p>
            <a:pPr>
              <a:buFont typeface="Wingdings" panose="05000000000000000000" pitchFamily="2" charset="2"/>
              <a:buChar char="l"/>
            </a:pPr>
            <a:r>
              <a:rPr lang="en-US" altLang="en-US"/>
              <a:t>  Circule a la velocidad de una persona caminando</a:t>
            </a:r>
          </a:p>
        </p:txBody>
      </p:sp>
      <p:sp>
        <p:nvSpPr>
          <p:cNvPr id="62467" name="AutoShape 3">
            <a:extLst>
              <a:ext uri="{FF2B5EF4-FFF2-40B4-BE49-F238E27FC236}">
                <a16:creationId xmlns:a16="http://schemas.microsoft.com/office/drawing/2014/main" id="{E29A6E91-BFCD-4C2C-8343-F6DC1C07837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2468" name="Text Box 4">
            <a:extLst>
              <a:ext uri="{FF2B5EF4-FFF2-40B4-BE49-F238E27FC236}">
                <a16:creationId xmlns:a16="http://schemas.microsoft.com/office/drawing/2014/main" id="{743FF24C-ED2C-4D44-B37F-DD2F8A8A1D3C}"/>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pic>
        <p:nvPicPr>
          <p:cNvPr id="62469" name="Picture 5">
            <a:extLst>
              <a:ext uri="{FF2B5EF4-FFF2-40B4-BE49-F238E27FC236}">
                <a16:creationId xmlns:a16="http://schemas.microsoft.com/office/drawing/2014/main" id="{1F9E2378-1F19-4970-8137-217E22190AA4}"/>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989013" y="3471863"/>
            <a:ext cx="4530725" cy="30734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0" name="Text Box 6">
            <a:extLst>
              <a:ext uri="{FF2B5EF4-FFF2-40B4-BE49-F238E27FC236}">
                <a16:creationId xmlns:a16="http://schemas.microsoft.com/office/drawing/2014/main" id="{5BED7970-904C-4A25-A1B1-4ABA72898267}"/>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Circulando con carga</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0F20366-8B50-402D-A682-B88DCC7E7652}"/>
              </a:ext>
            </a:extLst>
          </p:cNvPr>
          <p:cNvSpPr>
            <a:spLocks noChangeArrowheads="1"/>
          </p:cNvSpPr>
          <p:nvPr/>
        </p:nvSpPr>
        <p:spPr bwMode="auto">
          <a:xfrm>
            <a:off x="381000" y="1676400"/>
            <a:ext cx="60674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25000"/>
              </a:spcBef>
              <a:buFont typeface="Wingdings" panose="05000000000000000000" pitchFamily="2" charset="2"/>
              <a:buChar char="l"/>
            </a:pPr>
            <a:r>
              <a:rPr lang="en-US" altLang="en-US"/>
              <a:t>   Keep the load slightly tilted back</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Communicate with pedestrians</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Sound horn when approaching corners and blind areas</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Lift and lower the load only when stopped</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Follow all traffic regulations - including </a:t>
            </a:r>
            <a:r>
              <a:rPr lang="en-US" altLang="en-US" i="1"/>
              <a:t>established </a:t>
            </a:r>
            <a:r>
              <a:rPr lang="en-US" altLang="en-US"/>
              <a:t>plant speed limits</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Maintain at least three truck lengths from other vehicles</a:t>
            </a:r>
          </a:p>
        </p:txBody>
      </p:sp>
      <p:pic>
        <p:nvPicPr>
          <p:cNvPr id="63491" name="Picture 7">
            <a:extLst>
              <a:ext uri="{FF2B5EF4-FFF2-40B4-BE49-F238E27FC236}">
                <a16:creationId xmlns:a16="http://schemas.microsoft.com/office/drawing/2014/main" id="{9B995025-3250-4765-A8BE-86637BC76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49638"/>
            <a:ext cx="4191000" cy="31432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AutoShape 3">
            <a:extLst>
              <a:ext uri="{FF2B5EF4-FFF2-40B4-BE49-F238E27FC236}">
                <a16:creationId xmlns:a16="http://schemas.microsoft.com/office/drawing/2014/main" id="{7E60397B-33E9-4B14-B685-17ED882FEFD3}"/>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3493" name="Text Box 4">
            <a:extLst>
              <a:ext uri="{FF2B5EF4-FFF2-40B4-BE49-F238E27FC236}">
                <a16:creationId xmlns:a16="http://schemas.microsoft.com/office/drawing/2014/main" id="{0C0562E3-9E79-493D-AFAD-31A89D380A68}"/>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63494" name="Text Box 6">
            <a:extLst>
              <a:ext uri="{FF2B5EF4-FFF2-40B4-BE49-F238E27FC236}">
                <a16:creationId xmlns:a16="http://schemas.microsoft.com/office/drawing/2014/main" id="{03D31064-8017-42AB-9029-62A33A42A5BB}"/>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Traveling with a load</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FF8A9E38-1661-4FE8-9659-F793951AFC5C}"/>
              </a:ext>
            </a:extLst>
          </p:cNvPr>
          <p:cNvSpPr>
            <a:spLocks noChangeArrowheads="1"/>
          </p:cNvSpPr>
          <p:nvPr/>
        </p:nvSpPr>
        <p:spPr bwMode="auto">
          <a:xfrm>
            <a:off x="381000" y="1676400"/>
            <a:ext cx="5867400" cy="713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25000"/>
              </a:spcBef>
              <a:buFont typeface="Wingdings" panose="05000000000000000000" pitchFamily="2" charset="2"/>
              <a:buChar char="l"/>
            </a:pPr>
            <a:r>
              <a:rPr lang="en-US" altLang="en-US"/>
              <a:t>   Mantenga la carga levemente reclinada hacia atrás</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Comun</a:t>
            </a:r>
            <a:r>
              <a:rPr lang="es-ES_tradnl" altLang="en-US"/>
              <a:t>íquese con los que van caminando</a:t>
            </a: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Suene la bocina cuando acercandose a esquinas y áreas ciegas</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Suba y baje la carga únicamente cuando esta detenido</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Siga todas la reglas de tráfico, inclusive los límtes de velocidad 				</a:t>
            </a:r>
            <a:r>
              <a:rPr lang="en-US" altLang="en-US" i="1"/>
              <a:t>establecidos</a:t>
            </a:r>
            <a:r>
              <a:rPr lang="en-US" altLang="en-US"/>
              <a:t> por la planta</a:t>
            </a:r>
          </a:p>
          <a:p>
            <a:pPr>
              <a:spcBef>
                <a:spcPct val="25000"/>
              </a:spcBef>
              <a:buFont typeface="Wingdings" panose="05000000000000000000" pitchFamily="2" charset="2"/>
              <a:buChar char="l"/>
            </a:pPr>
            <a:endParaRPr lang="en-US" altLang="en-US"/>
          </a:p>
          <a:p>
            <a:pPr>
              <a:spcBef>
                <a:spcPct val="25000"/>
              </a:spcBef>
              <a:buFont typeface="Wingdings" panose="05000000000000000000" pitchFamily="2" charset="2"/>
              <a:buChar char="l"/>
            </a:pPr>
            <a:r>
              <a:rPr lang="en-US" altLang="en-US"/>
              <a:t>  Mantenga su distancia de otros vehículos de por lo menos el largo de 		tres vehículos</a:t>
            </a:r>
          </a:p>
        </p:txBody>
      </p:sp>
      <p:pic>
        <p:nvPicPr>
          <p:cNvPr id="64515" name="Picture 3">
            <a:extLst>
              <a:ext uri="{FF2B5EF4-FFF2-40B4-BE49-F238E27FC236}">
                <a16:creationId xmlns:a16="http://schemas.microsoft.com/office/drawing/2014/main" id="{B47601E0-9F66-47AC-9986-1E8013B51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49638"/>
            <a:ext cx="4191000" cy="314325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6" name="AutoShape 4">
            <a:extLst>
              <a:ext uri="{FF2B5EF4-FFF2-40B4-BE49-F238E27FC236}">
                <a16:creationId xmlns:a16="http://schemas.microsoft.com/office/drawing/2014/main" id="{8A6FAF1A-2ACA-4774-B09B-5905463144B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4517" name="Text Box 5">
            <a:extLst>
              <a:ext uri="{FF2B5EF4-FFF2-40B4-BE49-F238E27FC236}">
                <a16:creationId xmlns:a16="http://schemas.microsoft.com/office/drawing/2014/main" id="{25718ECC-D3D1-48A4-9F31-7B904BB5E6D7}"/>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64518" name="Text Box 6">
            <a:extLst>
              <a:ext uri="{FF2B5EF4-FFF2-40B4-BE49-F238E27FC236}">
                <a16:creationId xmlns:a16="http://schemas.microsoft.com/office/drawing/2014/main" id="{41AE1798-B26D-4594-9050-DAE8A737EACF}"/>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Circulando con carga</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3">
            <a:extLst>
              <a:ext uri="{FF2B5EF4-FFF2-40B4-BE49-F238E27FC236}">
                <a16:creationId xmlns:a16="http://schemas.microsoft.com/office/drawing/2014/main" id="{999CC3BE-0F5A-4F85-A97F-7B12C439B28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5539" name="Text Box 24">
            <a:extLst>
              <a:ext uri="{FF2B5EF4-FFF2-40B4-BE49-F238E27FC236}">
                <a16:creationId xmlns:a16="http://schemas.microsoft.com/office/drawing/2014/main" id="{C9FDB258-BCC8-4A32-9165-88616B559959}"/>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65540" name="Text Box 28">
            <a:extLst>
              <a:ext uri="{FF2B5EF4-FFF2-40B4-BE49-F238E27FC236}">
                <a16:creationId xmlns:a16="http://schemas.microsoft.com/office/drawing/2014/main" id="{2B0D6059-90AE-4247-859E-3FD3C6F5E0EC}"/>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Placing and stacking a load</a:t>
            </a:r>
          </a:p>
        </p:txBody>
      </p:sp>
      <p:sp>
        <p:nvSpPr>
          <p:cNvPr id="65541" name="Rectangle 29">
            <a:extLst>
              <a:ext uri="{FF2B5EF4-FFF2-40B4-BE49-F238E27FC236}">
                <a16:creationId xmlns:a16="http://schemas.microsoft.com/office/drawing/2014/main" id="{0FC5D7CC-5EFC-45C9-A1FF-931CFCF45198}"/>
              </a:ext>
            </a:extLst>
          </p:cNvPr>
          <p:cNvSpPr>
            <a:spLocks noChangeArrowheads="1"/>
          </p:cNvSpPr>
          <p:nvPr/>
        </p:nvSpPr>
        <p:spPr bwMode="auto">
          <a:xfrm>
            <a:off x="333375" y="1882775"/>
            <a:ext cx="2695575"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Font typeface="Wingdings" panose="05000000000000000000" pitchFamily="2" charset="2"/>
              <a:buChar char="l"/>
            </a:pPr>
            <a:r>
              <a:rPr lang="en-US" altLang="en-US"/>
              <a:t>Completely stop before raising a load</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Never walk, stand, or allow anyone to pass, under a raised load</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Move slowly after raising the load</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Tilt mast forward and level the load only when it´s over a stack or rack</a:t>
            </a:r>
          </a:p>
        </p:txBody>
      </p:sp>
      <p:sp>
        <p:nvSpPr>
          <p:cNvPr id="65542" name="Rectangle 30">
            <a:extLst>
              <a:ext uri="{FF2B5EF4-FFF2-40B4-BE49-F238E27FC236}">
                <a16:creationId xmlns:a16="http://schemas.microsoft.com/office/drawing/2014/main" id="{D2D0D1EA-0EA4-4EFF-87CF-BCB46B0D8598}"/>
              </a:ext>
            </a:extLst>
          </p:cNvPr>
          <p:cNvSpPr>
            <a:spLocks noChangeArrowheads="1"/>
          </p:cNvSpPr>
          <p:nvPr/>
        </p:nvSpPr>
        <p:spPr bwMode="auto">
          <a:xfrm>
            <a:off x="333375" y="6324600"/>
            <a:ext cx="60198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Font typeface="Wingdings" panose="05000000000000000000" pitchFamily="2" charset="2"/>
              <a:buChar char="l"/>
            </a:pPr>
            <a:r>
              <a:rPr lang="en-US" altLang="en-US"/>
              <a:t>Make sure forks have cleared the pallet when backing out and before turning or changing height</a:t>
            </a:r>
          </a:p>
          <a:p>
            <a:pPr lvl="1">
              <a:lnSpc>
                <a:spcPct val="95000"/>
              </a:lnSpc>
              <a:buFont typeface="Wingdings" panose="05000000000000000000" pitchFamily="2" charset="2"/>
              <a:buChar char="l"/>
            </a:pPr>
            <a:endParaRPr lang="en-US" altLang="en-US">
              <a:solidFill>
                <a:srgbClr val="FF0000"/>
              </a:solidFill>
            </a:endParaRPr>
          </a:p>
          <a:p>
            <a:pPr lvl="1">
              <a:lnSpc>
                <a:spcPct val="95000"/>
              </a:lnSpc>
              <a:buFont typeface="Wingdings" panose="05000000000000000000" pitchFamily="2" charset="2"/>
              <a:buChar char="l"/>
            </a:pPr>
            <a:endParaRPr lang="en-US" altLang="en-US">
              <a:solidFill>
                <a:srgbClr val="FF0000"/>
              </a:solidFill>
            </a:endParaRP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Before backing up, check back and both sides for pedestrians or other vehicles</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Be careful when handling unusually shaped and off-center loads</a:t>
            </a:r>
          </a:p>
        </p:txBody>
      </p:sp>
      <p:grpSp>
        <p:nvGrpSpPr>
          <p:cNvPr id="65543" name="Group 42">
            <a:extLst>
              <a:ext uri="{FF2B5EF4-FFF2-40B4-BE49-F238E27FC236}">
                <a16:creationId xmlns:a16="http://schemas.microsoft.com/office/drawing/2014/main" id="{0E07A41C-443D-4BAA-874B-0662FF07F468}"/>
              </a:ext>
            </a:extLst>
          </p:cNvPr>
          <p:cNvGrpSpPr>
            <a:grpSpLocks/>
          </p:cNvGrpSpPr>
          <p:nvPr/>
        </p:nvGrpSpPr>
        <p:grpSpPr bwMode="auto">
          <a:xfrm>
            <a:off x="3400425" y="1930400"/>
            <a:ext cx="3124200" cy="3678238"/>
            <a:chOff x="2142" y="1216"/>
            <a:chExt cx="1968" cy="2317"/>
          </a:xfrm>
        </p:grpSpPr>
        <p:pic>
          <p:nvPicPr>
            <p:cNvPr id="65544" name="Picture 21" descr="S:\share\TRA_TEMP\_TMPSHAR\Craig\larrypic4.jpg">
              <a:extLst>
                <a:ext uri="{FF2B5EF4-FFF2-40B4-BE49-F238E27FC236}">
                  <a16:creationId xmlns:a16="http://schemas.microsoft.com/office/drawing/2014/main" id="{BC2C323E-2456-48C3-A572-C758674555EA}"/>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2358" y="1216"/>
              <a:ext cx="1467" cy="21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45" name="Rectangle 39">
              <a:extLst>
                <a:ext uri="{FF2B5EF4-FFF2-40B4-BE49-F238E27FC236}">
                  <a16:creationId xmlns:a16="http://schemas.microsoft.com/office/drawing/2014/main" id="{CB8372F7-A20B-40A3-A445-8F4309C9B875}"/>
                </a:ext>
              </a:extLst>
            </p:cNvPr>
            <p:cNvSpPr>
              <a:spLocks noChangeArrowheads="1"/>
            </p:cNvSpPr>
            <p:nvPr/>
          </p:nvSpPr>
          <p:spPr bwMode="auto">
            <a:xfrm>
              <a:off x="2142" y="3366"/>
              <a:ext cx="1968"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lnSpc>
                  <a:spcPct val="95000"/>
                </a:lnSpc>
                <a:buSzPct val="90000"/>
              </a:pPr>
              <a:r>
                <a:rPr lang="en-US" altLang="en-US" sz="1200" b="0"/>
                <a:t>Always stack the load square and straight</a:t>
              </a:r>
            </a:p>
          </p:txBody>
        </p:sp>
      </p:gr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13">
            <a:extLst>
              <a:ext uri="{FF2B5EF4-FFF2-40B4-BE49-F238E27FC236}">
                <a16:creationId xmlns:a16="http://schemas.microsoft.com/office/drawing/2014/main" id="{07A1F865-8A4A-49D4-8711-E3ABB60FAED9}"/>
              </a:ext>
            </a:extLst>
          </p:cNvPr>
          <p:cNvGrpSpPr>
            <a:grpSpLocks/>
          </p:cNvGrpSpPr>
          <p:nvPr/>
        </p:nvGrpSpPr>
        <p:grpSpPr bwMode="auto">
          <a:xfrm>
            <a:off x="3400425" y="1930400"/>
            <a:ext cx="3124200" cy="3678238"/>
            <a:chOff x="2142" y="1216"/>
            <a:chExt cx="1968" cy="2317"/>
          </a:xfrm>
        </p:grpSpPr>
        <p:sp>
          <p:nvSpPr>
            <p:cNvPr id="66568" name="Rectangle 12">
              <a:extLst>
                <a:ext uri="{FF2B5EF4-FFF2-40B4-BE49-F238E27FC236}">
                  <a16:creationId xmlns:a16="http://schemas.microsoft.com/office/drawing/2014/main" id="{FB7B3911-C68E-4A7B-959A-03AFA48D7054}"/>
                </a:ext>
              </a:extLst>
            </p:cNvPr>
            <p:cNvSpPr>
              <a:spLocks noChangeArrowheads="1"/>
            </p:cNvSpPr>
            <p:nvPr/>
          </p:nvSpPr>
          <p:spPr bwMode="auto">
            <a:xfrm>
              <a:off x="2142" y="3366"/>
              <a:ext cx="1968"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SzPct val="90000"/>
              </a:pPr>
              <a:r>
                <a:rPr lang="en-US" altLang="en-US" sz="1200" b="0"/>
                <a:t>Siempre apile la carga aparejado y derecho</a:t>
              </a:r>
            </a:p>
          </p:txBody>
        </p:sp>
        <p:pic>
          <p:nvPicPr>
            <p:cNvPr id="66569" name="Picture 3" descr="S:\share\TRA_TEMP\_TMPSHAR\Craig\larrypic4.jpg">
              <a:extLst>
                <a:ext uri="{FF2B5EF4-FFF2-40B4-BE49-F238E27FC236}">
                  <a16:creationId xmlns:a16="http://schemas.microsoft.com/office/drawing/2014/main" id="{C335AF25-C795-4355-86D2-0E5D3CEC2EF4}"/>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2358" y="1216"/>
              <a:ext cx="1467" cy="21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66563" name="AutoShape 5">
            <a:extLst>
              <a:ext uri="{FF2B5EF4-FFF2-40B4-BE49-F238E27FC236}">
                <a16:creationId xmlns:a16="http://schemas.microsoft.com/office/drawing/2014/main" id="{F8249C4D-2729-4A01-BC41-0E6CBC5A47B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6564" name="Text Box 6">
            <a:extLst>
              <a:ext uri="{FF2B5EF4-FFF2-40B4-BE49-F238E27FC236}">
                <a16:creationId xmlns:a16="http://schemas.microsoft.com/office/drawing/2014/main" id="{24EA38B3-1609-4EA6-9D13-C07E5EDE0783}"/>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i="1" dirty="0" err="1"/>
              <a:t>Operación</a:t>
            </a:r>
            <a:r>
              <a:rPr lang="en-US" altLang="en-US" sz="2800" i="1" dirty="0"/>
              <a:t> </a:t>
            </a:r>
            <a:r>
              <a:rPr lang="en-US" altLang="en-US" sz="2800" i="1" dirty="0" err="1"/>
              <a:t>segura</a:t>
            </a:r>
            <a:endParaRPr lang="en-US" altLang="en-US" sz="2800" i="1" dirty="0"/>
          </a:p>
        </p:txBody>
      </p:sp>
      <p:sp>
        <p:nvSpPr>
          <p:cNvPr id="66565" name="Text Box 7">
            <a:extLst>
              <a:ext uri="{FF2B5EF4-FFF2-40B4-BE49-F238E27FC236}">
                <a16:creationId xmlns:a16="http://schemas.microsoft.com/office/drawing/2014/main" id="{9AF85409-0A1F-4899-BAC7-26D7A3041BA9}"/>
              </a:ext>
            </a:extLst>
          </p:cNvPr>
          <p:cNvSpPr txBox="1">
            <a:spLocks noChangeArrowheads="1"/>
          </p:cNvSpPr>
          <p:nvPr/>
        </p:nvSpPr>
        <p:spPr bwMode="auto">
          <a:xfrm>
            <a:off x="476250" y="1190625"/>
            <a:ext cx="4876800" cy="3524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5000"/>
              </a:lnSpc>
              <a:buFont typeface="Monotype Sorts" pitchFamily="2" charset="2"/>
              <a:buNone/>
            </a:pPr>
            <a:r>
              <a:rPr lang="en-US" altLang="en-US" sz="1800"/>
              <a:t>Acomodando y Apilando la Carga</a:t>
            </a:r>
          </a:p>
        </p:txBody>
      </p:sp>
      <p:sp>
        <p:nvSpPr>
          <p:cNvPr id="66566" name="Rectangle 9">
            <a:extLst>
              <a:ext uri="{FF2B5EF4-FFF2-40B4-BE49-F238E27FC236}">
                <a16:creationId xmlns:a16="http://schemas.microsoft.com/office/drawing/2014/main" id="{35B45637-205C-4296-9D6A-83EE8A02D765}"/>
              </a:ext>
            </a:extLst>
          </p:cNvPr>
          <p:cNvSpPr>
            <a:spLocks noChangeArrowheads="1"/>
          </p:cNvSpPr>
          <p:nvPr/>
        </p:nvSpPr>
        <p:spPr bwMode="auto">
          <a:xfrm>
            <a:off x="361950" y="1882775"/>
            <a:ext cx="2695575"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Font typeface="Wingdings" panose="05000000000000000000" pitchFamily="2" charset="2"/>
              <a:buChar char="l"/>
            </a:pPr>
            <a:r>
              <a:rPr lang="en-US" altLang="en-US"/>
              <a:t>Deténgase por completo ántes de levantar una carga</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Nunca camine, ni se pare, o permita que alquien pase por debajo de una carga elevada.</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Marche despacio después de levantar la carga</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Incline el mástil hacia adelante y nivele la carga, únicamente cuando esta sobre una estiba o un anaquel</a:t>
            </a:r>
          </a:p>
        </p:txBody>
      </p:sp>
      <p:sp>
        <p:nvSpPr>
          <p:cNvPr id="66567" name="Rectangle 10">
            <a:extLst>
              <a:ext uri="{FF2B5EF4-FFF2-40B4-BE49-F238E27FC236}">
                <a16:creationId xmlns:a16="http://schemas.microsoft.com/office/drawing/2014/main" id="{60358289-CA90-43CF-BC18-F71F27FC2EC5}"/>
              </a:ext>
            </a:extLst>
          </p:cNvPr>
          <p:cNvSpPr>
            <a:spLocks noChangeArrowheads="1"/>
          </p:cNvSpPr>
          <p:nvPr/>
        </p:nvSpPr>
        <p:spPr bwMode="auto">
          <a:xfrm>
            <a:off x="352425" y="6111875"/>
            <a:ext cx="60198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341313" indent="-339725"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Font typeface="Wingdings" panose="05000000000000000000" pitchFamily="2" charset="2"/>
              <a:buChar char="l"/>
            </a:pPr>
            <a:r>
              <a:rPr lang="en-US" altLang="en-US"/>
              <a:t>Asegúrese que las horquillas hayan librado la paleta al retroceder y ántes de dar vuelta o cambiar de altura</a:t>
            </a:r>
          </a:p>
          <a:p>
            <a:pPr lvl="1">
              <a:lnSpc>
                <a:spcPct val="95000"/>
              </a:lnSpc>
              <a:buFont typeface="Wingdings" panose="05000000000000000000" pitchFamily="2" charset="2"/>
              <a:buChar char="l"/>
            </a:pPr>
            <a:endParaRPr lang="en-US" altLang="en-US">
              <a:solidFill>
                <a:srgbClr val="FF0000"/>
              </a:solidFill>
            </a:endParaRPr>
          </a:p>
          <a:p>
            <a:pPr lvl="1">
              <a:lnSpc>
                <a:spcPct val="95000"/>
              </a:lnSpc>
              <a:buFont typeface="Wingdings" panose="05000000000000000000" pitchFamily="2" charset="2"/>
              <a:buChar char="l"/>
            </a:pPr>
            <a:endParaRPr lang="en-US" altLang="en-US">
              <a:solidFill>
                <a:srgbClr val="FF0000"/>
              </a:solidFill>
            </a:endParaRPr>
          </a:p>
          <a:p>
            <a:pPr lvl="1">
              <a:lnSpc>
                <a:spcPct val="95000"/>
              </a:lnSpc>
              <a:buFont typeface="Wingdings" panose="05000000000000000000" pitchFamily="2" charset="2"/>
              <a:buChar char="l"/>
            </a:pPr>
            <a:r>
              <a:rPr lang="en-US" altLang="en-US"/>
              <a:t>Antes de retroceder, verifique hacia atrás y ambos lados por peatónes y otros vehiculos</a:t>
            </a:r>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endParaRPr lang="en-US" altLang="en-US"/>
          </a:p>
          <a:p>
            <a:pPr lvl="1">
              <a:lnSpc>
                <a:spcPct val="95000"/>
              </a:lnSpc>
              <a:buFont typeface="Wingdings" panose="05000000000000000000" pitchFamily="2" charset="2"/>
              <a:buChar char="l"/>
            </a:pPr>
            <a:r>
              <a:rPr lang="en-US" altLang="en-US"/>
              <a:t>Tenga precaución cuando manjando cargas de formas poco común o cargas fuera de centro.</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102E9591-3AF6-48A2-A97F-DE0B0AD88DD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2291" name="Text Box 11">
            <a:extLst>
              <a:ext uri="{FF2B5EF4-FFF2-40B4-BE49-F238E27FC236}">
                <a16:creationId xmlns:a16="http://schemas.microsoft.com/office/drawing/2014/main" id="{F1E5DFAB-267F-4D08-8F28-AD7F4F8EDD42}"/>
              </a:ext>
            </a:extLst>
          </p:cNvPr>
          <p:cNvSpPr txBox="1">
            <a:spLocks noChangeArrowheads="1"/>
          </p:cNvSpPr>
          <p:nvPr/>
        </p:nvSpPr>
        <p:spPr bwMode="auto">
          <a:xfrm>
            <a:off x="257175"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Welcome!</a:t>
            </a:r>
          </a:p>
        </p:txBody>
      </p:sp>
      <p:pic>
        <p:nvPicPr>
          <p:cNvPr id="12292" name="Picture 16" descr="T:\TRASCO\Hamelucs\PowerPoint\orderpicker.jpg">
            <a:extLst>
              <a:ext uri="{FF2B5EF4-FFF2-40B4-BE49-F238E27FC236}">
                <a16:creationId xmlns:a16="http://schemas.microsoft.com/office/drawing/2014/main" id="{8F2911BC-C01D-480D-8F3F-60F009BBB11A}"/>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52400" y="6324600"/>
            <a:ext cx="18018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2293" name="Text Box 4">
            <a:extLst>
              <a:ext uri="{FF2B5EF4-FFF2-40B4-BE49-F238E27FC236}">
                <a16:creationId xmlns:a16="http://schemas.microsoft.com/office/drawing/2014/main" id="{A8357C6D-8B0C-41FE-A7A4-BCCA5632FB41}"/>
              </a:ext>
            </a:extLst>
          </p:cNvPr>
          <p:cNvSpPr txBox="1">
            <a:spLocks noChangeArrowheads="1"/>
          </p:cNvSpPr>
          <p:nvPr/>
        </p:nvSpPr>
        <p:spPr bwMode="auto">
          <a:xfrm>
            <a:off x="942975" y="1809750"/>
            <a:ext cx="5257800"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i="1" dirty="0" err="1"/>
              <a:t>The</a:t>
            </a:r>
            <a:r>
              <a:rPr lang="es-ES_tradnl" altLang="en-US" sz="2400" i="1" dirty="0"/>
              <a:t> </a:t>
            </a:r>
            <a:r>
              <a:rPr lang="es-ES_tradnl" altLang="en-US" sz="2400" i="1" dirty="0" err="1"/>
              <a:t>reason</a:t>
            </a:r>
            <a:r>
              <a:rPr lang="es-ES_tradnl" altLang="en-US" sz="2400" i="1" dirty="0"/>
              <a:t> </a:t>
            </a:r>
            <a:r>
              <a:rPr lang="es-ES_tradnl" altLang="en-US" sz="2400" i="1" dirty="0" err="1"/>
              <a:t>for</a:t>
            </a:r>
            <a:r>
              <a:rPr lang="es-ES_tradnl" altLang="en-US" sz="2400" i="1" dirty="0"/>
              <a:t> </a:t>
            </a:r>
            <a:r>
              <a:rPr lang="es-ES_tradnl" altLang="en-US" sz="2400" i="1" dirty="0" err="1"/>
              <a:t>this</a:t>
            </a:r>
            <a:r>
              <a:rPr lang="es-ES_tradnl" altLang="en-US" sz="2400" i="1" dirty="0"/>
              <a:t> </a:t>
            </a:r>
            <a:r>
              <a:rPr lang="es-ES_tradnl" altLang="en-US" sz="2400" i="1" dirty="0" err="1"/>
              <a:t>course</a:t>
            </a:r>
            <a:endParaRPr lang="es-ES_tradnl" altLang="en-US" sz="2400" i="1" dirty="0"/>
          </a:p>
          <a:p>
            <a:endParaRPr lang="en-US" altLang="en-US" dirty="0"/>
          </a:p>
          <a:p>
            <a:pPr lvl="1"/>
            <a:r>
              <a:rPr lang="es-ES_tradnl" altLang="en-US" sz="1800" dirty="0" err="1"/>
              <a:t>Every</a:t>
            </a:r>
            <a:r>
              <a:rPr lang="es-ES_tradnl" altLang="en-US" sz="1800" dirty="0"/>
              <a:t>  </a:t>
            </a:r>
            <a:r>
              <a:rPr lang="es-ES_tradnl" altLang="en-US" sz="1800" dirty="0" err="1"/>
              <a:t>year</a:t>
            </a:r>
            <a:r>
              <a:rPr lang="es-ES_tradnl" altLang="en-US" sz="1800" dirty="0"/>
              <a:t>, </a:t>
            </a:r>
            <a:r>
              <a:rPr lang="es-ES_tradnl" altLang="en-US" sz="1800" dirty="0" err="1"/>
              <a:t>hundreds</a:t>
            </a:r>
            <a:r>
              <a:rPr lang="es-ES_tradnl" altLang="en-US" sz="1800" dirty="0"/>
              <a:t> </a:t>
            </a:r>
            <a:r>
              <a:rPr lang="es-ES_tradnl" altLang="en-US" sz="1800" dirty="0" err="1"/>
              <a:t>of</a:t>
            </a:r>
            <a:r>
              <a:rPr lang="es-ES_tradnl" altLang="en-US" sz="1800" dirty="0"/>
              <a:t> </a:t>
            </a:r>
            <a:r>
              <a:rPr lang="es-ES_tradnl" altLang="en-US" sz="1800" dirty="0" err="1"/>
              <a:t>workers</a:t>
            </a:r>
            <a:r>
              <a:rPr lang="es-ES_tradnl" altLang="en-US" sz="1800" dirty="0"/>
              <a:t> die and </a:t>
            </a:r>
            <a:r>
              <a:rPr lang="es-ES_tradnl" altLang="en-US" sz="1800" dirty="0" err="1"/>
              <a:t>thousands</a:t>
            </a:r>
            <a:r>
              <a:rPr lang="es-ES_tradnl" altLang="en-US" sz="1800" dirty="0"/>
              <a:t> </a:t>
            </a:r>
            <a:r>
              <a:rPr lang="es-ES_tradnl" altLang="en-US" sz="1800" dirty="0" err="1"/>
              <a:t>of</a:t>
            </a:r>
            <a:r>
              <a:rPr lang="es-ES_tradnl" altLang="en-US" sz="1800" dirty="0"/>
              <a:t> </a:t>
            </a:r>
            <a:r>
              <a:rPr lang="es-ES_tradnl" altLang="en-US" sz="1800" dirty="0" err="1"/>
              <a:t>workers</a:t>
            </a:r>
            <a:r>
              <a:rPr lang="es-ES_tradnl" altLang="en-US" sz="1800" dirty="0"/>
              <a:t> are </a:t>
            </a:r>
            <a:r>
              <a:rPr lang="es-ES_tradnl" altLang="en-US" sz="1800" dirty="0" err="1"/>
              <a:t>injured</a:t>
            </a:r>
            <a:r>
              <a:rPr lang="es-ES_tradnl" altLang="en-US" sz="1800" dirty="0"/>
              <a:t> in industrial </a:t>
            </a:r>
            <a:r>
              <a:rPr lang="es-ES_tradnl" altLang="en-US" sz="1800" dirty="0" err="1"/>
              <a:t>vehicle</a:t>
            </a:r>
            <a:r>
              <a:rPr lang="es-ES_tradnl" altLang="en-US" sz="1800" dirty="0"/>
              <a:t> </a:t>
            </a:r>
            <a:r>
              <a:rPr lang="es-ES_tradnl" altLang="en-US" sz="1800" dirty="0" err="1"/>
              <a:t>accidents</a:t>
            </a:r>
            <a:r>
              <a:rPr lang="es-ES_tradnl" altLang="en-US" sz="1800" dirty="0"/>
              <a:t>.</a:t>
            </a:r>
          </a:p>
          <a:p>
            <a:pPr lvl="1"/>
            <a:endParaRPr lang="es-ES_tradnl" altLang="en-US" sz="18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r>
              <a:rPr lang="es-ES_tradnl" altLang="en-US" sz="2400" i="1" dirty="0" err="1"/>
              <a:t>The</a:t>
            </a:r>
            <a:r>
              <a:rPr lang="es-ES_tradnl" altLang="en-US" sz="2400" i="1" dirty="0"/>
              <a:t> </a:t>
            </a:r>
            <a:r>
              <a:rPr lang="es-ES_tradnl" altLang="en-US" sz="2400" i="1" dirty="0" err="1"/>
              <a:t>goal</a:t>
            </a:r>
            <a:r>
              <a:rPr lang="es-ES_tradnl" altLang="en-US" sz="2400" i="1" dirty="0"/>
              <a:t> </a:t>
            </a:r>
            <a:r>
              <a:rPr lang="es-ES_tradnl" altLang="en-US" sz="2400" i="1" dirty="0" err="1"/>
              <a:t>of</a:t>
            </a:r>
            <a:r>
              <a:rPr lang="es-ES_tradnl" altLang="en-US" sz="2400" i="1" dirty="0"/>
              <a:t> </a:t>
            </a:r>
            <a:r>
              <a:rPr lang="es-ES_tradnl" altLang="en-US" sz="2400" i="1" dirty="0" err="1"/>
              <a:t>this</a:t>
            </a:r>
            <a:r>
              <a:rPr lang="es-ES_tradnl" altLang="en-US" sz="2400" i="1" dirty="0"/>
              <a:t> </a:t>
            </a:r>
            <a:r>
              <a:rPr lang="es-ES_tradnl" altLang="en-US" sz="2400" i="1" dirty="0" err="1"/>
              <a:t>course</a:t>
            </a:r>
            <a:endParaRPr lang="es-ES_tradnl" altLang="en-US" sz="2400" i="1" dirty="0"/>
          </a:p>
          <a:p>
            <a:endParaRPr lang="es-ES_tradnl" altLang="en-US" sz="1800" dirty="0"/>
          </a:p>
          <a:p>
            <a:pPr lvl="1"/>
            <a:r>
              <a:rPr lang="en-US" altLang="en-US" sz="1800" dirty="0"/>
              <a:t>Learn about operating powered industrial trucks safely.</a:t>
            </a:r>
            <a:endParaRPr lang="es-ES_tradnl" altLang="en-US" sz="1800" dirty="0"/>
          </a:p>
        </p:txBody>
      </p:sp>
      <p:sp>
        <p:nvSpPr>
          <p:cNvPr id="12294" name="Text Box 29">
            <a:extLst>
              <a:ext uri="{FF2B5EF4-FFF2-40B4-BE49-F238E27FC236}">
                <a16:creationId xmlns:a16="http://schemas.microsoft.com/office/drawing/2014/main" id="{5CA2ED24-0434-4535-B6F2-9DD2722C1677}"/>
              </a:ext>
            </a:extLst>
          </p:cNvPr>
          <p:cNvSpPr txBox="1">
            <a:spLocks noChangeArrowheads="1"/>
          </p:cNvSpPr>
          <p:nvPr/>
        </p:nvSpPr>
        <p:spPr bwMode="auto">
          <a:xfrm>
            <a:off x="3146425" y="7953375"/>
            <a:ext cx="3581400" cy="8223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A special thank you to Norlift of Oregon, Inc., The Hyster Company, the Halton Company, Bear Creek Corporation and the Oregon Nurserymen’s Association for the use of their materials.</a:t>
            </a:r>
            <a:endParaRPr lang="en-US" altLang="en-US"/>
          </a:p>
        </p:txBody>
      </p:sp>
      <p:sp>
        <p:nvSpPr>
          <p:cNvPr id="12295" name="Text Box 30">
            <a:extLst>
              <a:ext uri="{FF2B5EF4-FFF2-40B4-BE49-F238E27FC236}">
                <a16:creationId xmlns:a16="http://schemas.microsoft.com/office/drawing/2014/main" id="{3A7FE78D-83A3-44BA-AE0B-EFA6B22D0E78}"/>
              </a:ext>
            </a:extLst>
          </p:cNvPr>
          <p:cNvSpPr txBox="1">
            <a:spLocks noChangeArrowheads="1"/>
          </p:cNvSpPr>
          <p:nvPr/>
        </p:nvSpPr>
        <p:spPr bwMode="auto">
          <a:xfrm>
            <a:off x="28575" y="8582025"/>
            <a:ext cx="1143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6">
            <a:extLst>
              <a:ext uri="{FF2B5EF4-FFF2-40B4-BE49-F238E27FC236}">
                <a16:creationId xmlns:a16="http://schemas.microsoft.com/office/drawing/2014/main" id="{D3029A92-2430-4F1B-98C7-869C4E6B33C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7587" name="Text Box 27">
            <a:extLst>
              <a:ext uri="{FF2B5EF4-FFF2-40B4-BE49-F238E27FC236}">
                <a16:creationId xmlns:a16="http://schemas.microsoft.com/office/drawing/2014/main" id="{53BDA3FA-9D51-4559-9B79-2779AEEA3EA0}"/>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67588" name="Rectangle 28">
            <a:extLst>
              <a:ext uri="{FF2B5EF4-FFF2-40B4-BE49-F238E27FC236}">
                <a16:creationId xmlns:a16="http://schemas.microsoft.com/office/drawing/2014/main" id="{9B091E88-F3CA-4DEF-A9E3-1540174CDC0C}"/>
              </a:ext>
            </a:extLst>
          </p:cNvPr>
          <p:cNvSpPr>
            <a:spLocks noChangeArrowheads="1"/>
          </p:cNvSpPr>
          <p:nvPr/>
        </p:nvSpPr>
        <p:spPr bwMode="auto">
          <a:xfrm>
            <a:off x="381000" y="1266825"/>
            <a:ext cx="5791200" cy="735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342900" indent="-339725"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SzPct val="90000"/>
              <a:buFont typeface="Wingdings" panose="05000000000000000000" pitchFamily="2" charset="2"/>
              <a:buChar char="l"/>
            </a:pPr>
            <a:r>
              <a:rPr lang="en-US" altLang="en-US"/>
              <a:t>Only loads within the rated capacity must be handled</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Trucks equipped with attachments must be operated as partially loaded trucks even when unloaded</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Avoid running over loose objects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Under all travel conditions, the truck must be operated at a speed that will permit it to be brought to a stop in a safe manner</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No horseplay or stunts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Cross railroad tracks diagonally</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Never park closer than eight feet from tracks</a:t>
            </a:r>
          </a:p>
        </p:txBody>
      </p:sp>
      <p:grpSp>
        <p:nvGrpSpPr>
          <p:cNvPr id="67589" name="Group 36">
            <a:extLst>
              <a:ext uri="{FF2B5EF4-FFF2-40B4-BE49-F238E27FC236}">
                <a16:creationId xmlns:a16="http://schemas.microsoft.com/office/drawing/2014/main" id="{32EDD229-EBFD-41DA-AACF-38AE738F9B0E}"/>
              </a:ext>
            </a:extLst>
          </p:cNvPr>
          <p:cNvGrpSpPr>
            <a:grpSpLocks/>
          </p:cNvGrpSpPr>
          <p:nvPr/>
        </p:nvGrpSpPr>
        <p:grpSpPr bwMode="auto">
          <a:xfrm>
            <a:off x="1241425" y="2855913"/>
            <a:ext cx="5141913" cy="3781425"/>
            <a:chOff x="356" y="2064"/>
            <a:chExt cx="3239" cy="2382"/>
          </a:xfrm>
        </p:grpSpPr>
        <p:sp>
          <p:nvSpPr>
            <p:cNvPr id="67590" name="Rectangle 37">
              <a:extLst>
                <a:ext uri="{FF2B5EF4-FFF2-40B4-BE49-F238E27FC236}">
                  <a16:creationId xmlns:a16="http://schemas.microsoft.com/office/drawing/2014/main" id="{9D75BBAC-6544-4F8E-8D5F-3C88DE1C01CC}"/>
                </a:ext>
              </a:extLst>
            </p:cNvPr>
            <p:cNvSpPr>
              <a:spLocks noChangeArrowheads="1"/>
            </p:cNvSpPr>
            <p:nvPr/>
          </p:nvSpPr>
          <p:spPr bwMode="auto">
            <a:xfrm>
              <a:off x="379" y="2064"/>
              <a:ext cx="3216" cy="2208"/>
            </a:xfrm>
            <a:prstGeom prst="rect">
              <a:avLst/>
            </a:prstGeom>
            <a:solidFill>
              <a:schemeClr val="bg1"/>
            </a:solidFill>
            <a:ln w="9525">
              <a:solidFill>
                <a:schemeClr val="tx1"/>
              </a:solidFill>
              <a:miter lim="800000"/>
              <a:headEnd/>
              <a:tailEnd/>
            </a:ln>
            <a:effectLst>
              <a:outerShdw dist="107763" dir="13500000" algn="ctr" rotWithShape="0">
                <a:schemeClr val="bg2"/>
              </a:outerShdw>
            </a:effec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7591" name="Rectangle 38">
              <a:extLst>
                <a:ext uri="{FF2B5EF4-FFF2-40B4-BE49-F238E27FC236}">
                  <a16:creationId xmlns:a16="http://schemas.microsoft.com/office/drawing/2014/main" id="{FF9BE21E-91EF-408A-BE97-2B21616A70D4}"/>
                </a:ext>
              </a:extLst>
            </p:cNvPr>
            <p:cNvSpPr>
              <a:spLocks noChangeArrowheads="1"/>
            </p:cNvSpPr>
            <p:nvPr/>
          </p:nvSpPr>
          <p:spPr bwMode="auto">
            <a:xfrm>
              <a:off x="528" y="3888"/>
              <a:ext cx="2880"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SzPct val="90000"/>
              </a:pPr>
              <a:r>
                <a:rPr lang="en-US" altLang="en-US"/>
                <a:t>If the load is high and obstructs forward view, it is </a:t>
              </a:r>
              <a:r>
                <a:rPr lang="en-US" altLang="en-US" i="1"/>
                <a:t>generally </a:t>
              </a:r>
              <a:r>
                <a:rPr lang="en-US" altLang="en-US"/>
                <a:t>recommended to drive backwards.</a:t>
              </a:r>
              <a:endParaRPr lang="en-US" altLang="en-US" sz="1200" b="0"/>
            </a:p>
          </p:txBody>
        </p:sp>
        <p:grpSp>
          <p:nvGrpSpPr>
            <p:cNvPr id="67592" name="Group 39">
              <a:extLst>
                <a:ext uri="{FF2B5EF4-FFF2-40B4-BE49-F238E27FC236}">
                  <a16:creationId xmlns:a16="http://schemas.microsoft.com/office/drawing/2014/main" id="{D87AF272-1B35-4609-ACA0-E3C1D46475C9}"/>
                </a:ext>
              </a:extLst>
            </p:cNvPr>
            <p:cNvGrpSpPr>
              <a:grpSpLocks/>
            </p:cNvGrpSpPr>
            <p:nvPr/>
          </p:nvGrpSpPr>
          <p:grpSpPr bwMode="auto">
            <a:xfrm>
              <a:off x="763" y="2160"/>
              <a:ext cx="2448" cy="1706"/>
              <a:chOff x="624" y="1968"/>
              <a:chExt cx="1584" cy="1104"/>
            </a:xfrm>
          </p:grpSpPr>
          <p:pic>
            <p:nvPicPr>
              <p:cNvPr id="67594" name="Picture 40">
                <a:extLst>
                  <a:ext uri="{FF2B5EF4-FFF2-40B4-BE49-F238E27FC236}">
                    <a16:creationId xmlns:a16="http://schemas.microsoft.com/office/drawing/2014/main" id="{AF41714F-EE4A-4BF8-AC27-FE18FEC4C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2064"/>
                <a:ext cx="1481"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7595" name="Rectangle 41">
                <a:extLst>
                  <a:ext uri="{FF2B5EF4-FFF2-40B4-BE49-F238E27FC236}">
                    <a16:creationId xmlns:a16="http://schemas.microsoft.com/office/drawing/2014/main" id="{12D488D3-8687-4F3C-A356-8D4A6558EF47}"/>
                  </a:ext>
                </a:extLst>
              </p:cNvPr>
              <p:cNvSpPr>
                <a:spLocks noChangeArrowheads="1"/>
              </p:cNvSpPr>
              <p:nvPr/>
            </p:nvSpPr>
            <p:spPr bwMode="auto">
              <a:xfrm>
                <a:off x="2016" y="1968"/>
                <a:ext cx="192" cy="1104"/>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67593" name="Text Box 42">
              <a:extLst>
                <a:ext uri="{FF2B5EF4-FFF2-40B4-BE49-F238E27FC236}">
                  <a16:creationId xmlns:a16="http://schemas.microsoft.com/office/drawing/2014/main" id="{63D4BF80-9450-4C02-B84B-D6B54C7D869D}"/>
                </a:ext>
              </a:extLst>
            </p:cNvPr>
            <p:cNvSpPr txBox="1">
              <a:spLocks noChangeArrowheads="1"/>
            </p:cNvSpPr>
            <p:nvPr/>
          </p:nvSpPr>
          <p:spPr bwMode="auto">
            <a:xfrm>
              <a:off x="356" y="4311"/>
              <a:ext cx="69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gr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a:extLst>
              <a:ext uri="{FF2B5EF4-FFF2-40B4-BE49-F238E27FC236}">
                <a16:creationId xmlns:a16="http://schemas.microsoft.com/office/drawing/2014/main" id="{DF35F085-88A9-4F60-B7B2-EBD4C3288DB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8611" name="Text Box 3">
            <a:extLst>
              <a:ext uri="{FF2B5EF4-FFF2-40B4-BE49-F238E27FC236}">
                <a16:creationId xmlns:a16="http://schemas.microsoft.com/office/drawing/2014/main" id="{AD95EF35-8717-41ED-9690-3DE91AA01097}"/>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68612" name="Rectangle 4">
            <a:extLst>
              <a:ext uri="{FF2B5EF4-FFF2-40B4-BE49-F238E27FC236}">
                <a16:creationId xmlns:a16="http://schemas.microsoft.com/office/drawing/2014/main" id="{8334B7C3-489F-4EFE-9991-DF68A6E32F5C}"/>
              </a:ext>
            </a:extLst>
          </p:cNvPr>
          <p:cNvSpPr>
            <a:spLocks noChangeArrowheads="1"/>
          </p:cNvSpPr>
          <p:nvPr/>
        </p:nvSpPr>
        <p:spPr bwMode="auto">
          <a:xfrm>
            <a:off x="381000" y="1266825"/>
            <a:ext cx="5791200" cy="735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342900" indent="-339725"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SzPct val="90000"/>
              <a:buFont typeface="Wingdings" panose="05000000000000000000" pitchFamily="2" charset="2"/>
              <a:buChar char="l"/>
            </a:pPr>
            <a:r>
              <a:rPr lang="en-US" altLang="en-US"/>
              <a:t>Solo maneje cargas dentro de la capacidad clasificada</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Vehículos equipados con accesorios deben ser operados como vehículos parcialmente cargados aún cuando no lleven carga</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Evite pasar sobre objetos sueltos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No importe las condiciones de tránsito, el vehículo debe ser operado a tal velocidad que le permitirá detenerlo en un manera segura</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No haga trucos o payasadas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Cruze las vías de tren en diagonal</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Nunca se estacione a menos de ocho pies de las vías de tren</a:t>
            </a:r>
          </a:p>
        </p:txBody>
      </p:sp>
      <p:grpSp>
        <p:nvGrpSpPr>
          <p:cNvPr id="68613" name="Group 5">
            <a:extLst>
              <a:ext uri="{FF2B5EF4-FFF2-40B4-BE49-F238E27FC236}">
                <a16:creationId xmlns:a16="http://schemas.microsoft.com/office/drawing/2014/main" id="{193B7685-72FB-4377-B439-D7C183E38078}"/>
              </a:ext>
            </a:extLst>
          </p:cNvPr>
          <p:cNvGrpSpPr>
            <a:grpSpLocks/>
          </p:cNvGrpSpPr>
          <p:nvPr/>
        </p:nvGrpSpPr>
        <p:grpSpPr bwMode="auto">
          <a:xfrm>
            <a:off x="1241425" y="2855913"/>
            <a:ext cx="5141913" cy="3781425"/>
            <a:chOff x="356" y="2064"/>
            <a:chExt cx="3239" cy="2382"/>
          </a:xfrm>
        </p:grpSpPr>
        <p:sp>
          <p:nvSpPr>
            <p:cNvPr id="68614" name="Rectangle 6">
              <a:extLst>
                <a:ext uri="{FF2B5EF4-FFF2-40B4-BE49-F238E27FC236}">
                  <a16:creationId xmlns:a16="http://schemas.microsoft.com/office/drawing/2014/main" id="{FDE976FE-9141-479A-BA95-B21C1DEB67DD}"/>
                </a:ext>
              </a:extLst>
            </p:cNvPr>
            <p:cNvSpPr>
              <a:spLocks noChangeArrowheads="1"/>
            </p:cNvSpPr>
            <p:nvPr/>
          </p:nvSpPr>
          <p:spPr bwMode="auto">
            <a:xfrm>
              <a:off x="379" y="2064"/>
              <a:ext cx="3216" cy="2208"/>
            </a:xfrm>
            <a:prstGeom prst="rect">
              <a:avLst/>
            </a:prstGeom>
            <a:solidFill>
              <a:schemeClr val="bg1"/>
            </a:solidFill>
            <a:ln w="9525">
              <a:solidFill>
                <a:schemeClr val="tx1"/>
              </a:solidFill>
              <a:miter lim="800000"/>
              <a:headEnd/>
              <a:tailEnd/>
            </a:ln>
            <a:effectLst>
              <a:outerShdw dist="107763" dir="13500000" algn="ctr" rotWithShape="0">
                <a:schemeClr val="bg2"/>
              </a:outerShdw>
            </a:effec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8615" name="Rectangle 7">
              <a:extLst>
                <a:ext uri="{FF2B5EF4-FFF2-40B4-BE49-F238E27FC236}">
                  <a16:creationId xmlns:a16="http://schemas.microsoft.com/office/drawing/2014/main" id="{4AEE0278-E3FA-4854-87E6-3AB4A2BA5CD1}"/>
                </a:ext>
              </a:extLst>
            </p:cNvPr>
            <p:cNvSpPr>
              <a:spLocks noChangeArrowheads="1"/>
            </p:cNvSpPr>
            <p:nvPr/>
          </p:nvSpPr>
          <p:spPr bwMode="auto">
            <a:xfrm>
              <a:off x="528" y="3888"/>
              <a:ext cx="2880"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lnSpc>
                  <a:spcPct val="95000"/>
                </a:lnSpc>
                <a:buSzPct val="90000"/>
              </a:pPr>
              <a:r>
                <a:rPr lang="en-US" altLang="en-US"/>
                <a:t>Si la carga es alta y obstruye la vista hacia el frente, es </a:t>
              </a:r>
              <a:r>
                <a:rPr lang="en-US" altLang="en-US" i="1"/>
                <a:t>generalmente </a:t>
              </a:r>
              <a:r>
                <a:rPr lang="en-US" altLang="en-US"/>
                <a:t>recomendado que circule en reversa.</a:t>
              </a:r>
              <a:endParaRPr lang="en-US" altLang="en-US" sz="1200" b="0"/>
            </a:p>
          </p:txBody>
        </p:sp>
        <p:grpSp>
          <p:nvGrpSpPr>
            <p:cNvPr id="68616" name="Group 8">
              <a:extLst>
                <a:ext uri="{FF2B5EF4-FFF2-40B4-BE49-F238E27FC236}">
                  <a16:creationId xmlns:a16="http://schemas.microsoft.com/office/drawing/2014/main" id="{E9DAE5F3-8024-467F-B0D9-5C64D8E6E4A2}"/>
                </a:ext>
              </a:extLst>
            </p:cNvPr>
            <p:cNvGrpSpPr>
              <a:grpSpLocks/>
            </p:cNvGrpSpPr>
            <p:nvPr/>
          </p:nvGrpSpPr>
          <p:grpSpPr bwMode="auto">
            <a:xfrm>
              <a:off x="763" y="2160"/>
              <a:ext cx="2448" cy="1706"/>
              <a:chOff x="624" y="1968"/>
              <a:chExt cx="1584" cy="1104"/>
            </a:xfrm>
          </p:grpSpPr>
          <p:pic>
            <p:nvPicPr>
              <p:cNvPr id="68618" name="Picture 9">
                <a:extLst>
                  <a:ext uri="{FF2B5EF4-FFF2-40B4-BE49-F238E27FC236}">
                    <a16:creationId xmlns:a16="http://schemas.microsoft.com/office/drawing/2014/main" id="{BF38F4F3-28BB-4F4C-8E8C-AD4AAC525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2064"/>
                <a:ext cx="1481"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8619" name="Rectangle 10">
                <a:extLst>
                  <a:ext uri="{FF2B5EF4-FFF2-40B4-BE49-F238E27FC236}">
                    <a16:creationId xmlns:a16="http://schemas.microsoft.com/office/drawing/2014/main" id="{72583A46-110E-4C99-9F5D-981229019D2A}"/>
                  </a:ext>
                </a:extLst>
              </p:cNvPr>
              <p:cNvSpPr>
                <a:spLocks noChangeArrowheads="1"/>
              </p:cNvSpPr>
              <p:nvPr/>
            </p:nvSpPr>
            <p:spPr bwMode="auto">
              <a:xfrm>
                <a:off x="2016" y="1968"/>
                <a:ext cx="192" cy="1104"/>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grpSp>
        <p:sp>
          <p:nvSpPr>
            <p:cNvPr id="68617" name="Text Box 11">
              <a:extLst>
                <a:ext uri="{FF2B5EF4-FFF2-40B4-BE49-F238E27FC236}">
                  <a16:creationId xmlns:a16="http://schemas.microsoft.com/office/drawing/2014/main" id="{45535D78-D3A3-4662-B927-2027DBCC8C17}"/>
                </a:ext>
              </a:extLst>
            </p:cNvPr>
            <p:cNvSpPr txBox="1">
              <a:spLocks noChangeArrowheads="1"/>
            </p:cNvSpPr>
            <p:nvPr/>
          </p:nvSpPr>
          <p:spPr bwMode="auto">
            <a:xfrm>
              <a:off x="356" y="4311"/>
              <a:ext cx="69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gr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extLst>
              <a:ext uri="{FF2B5EF4-FFF2-40B4-BE49-F238E27FC236}">
                <a16:creationId xmlns:a16="http://schemas.microsoft.com/office/drawing/2014/main" id="{BE9ED1A5-4971-4F9A-88AB-BB3B10AB411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69635" name="Text Box 3">
            <a:extLst>
              <a:ext uri="{FF2B5EF4-FFF2-40B4-BE49-F238E27FC236}">
                <a16:creationId xmlns:a16="http://schemas.microsoft.com/office/drawing/2014/main" id="{B4FE7DA3-5E9A-4706-9405-4A13A0A1533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Safe operation</a:t>
            </a:r>
          </a:p>
        </p:txBody>
      </p:sp>
      <p:sp>
        <p:nvSpPr>
          <p:cNvPr id="69636" name="Rectangle 4">
            <a:extLst>
              <a:ext uri="{FF2B5EF4-FFF2-40B4-BE49-F238E27FC236}">
                <a16:creationId xmlns:a16="http://schemas.microsoft.com/office/drawing/2014/main" id="{128E0657-B8E8-4CAC-A9C2-75C5134A6B7B}"/>
              </a:ext>
            </a:extLst>
          </p:cNvPr>
          <p:cNvSpPr>
            <a:spLocks noChangeArrowheads="1"/>
          </p:cNvSpPr>
          <p:nvPr/>
        </p:nvSpPr>
        <p:spPr bwMode="auto">
          <a:xfrm>
            <a:off x="381000" y="1360488"/>
            <a:ext cx="5791200" cy="674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342900" indent="-339725"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SzPct val="90000"/>
              <a:buFont typeface="Wingdings" panose="05000000000000000000" pitchFamily="2" charset="2"/>
              <a:buChar char="l"/>
            </a:pPr>
            <a:r>
              <a:rPr lang="en-US" altLang="en-US"/>
              <a:t>Right-of-way must be given to emergency vehicles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Keep arms and legs away from the mast and within the running lines of the vehicle</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NEVER drive up to someone standing next to a fixed object</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Powered hand truck must enter enclosed areas with the load forward</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Never pass another truck traveling in the same direction at blind corners, intersections, or other dangerous areas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Lower forks, neutralize controls, shut off, and set brakes (block if on an incline) if truck will be unattended</a:t>
            </a:r>
          </a:p>
        </p:txBody>
      </p:sp>
      <p:pic>
        <p:nvPicPr>
          <p:cNvPr id="69637" name="Picture 5" descr="C:\My Documents\training1.jpg">
            <a:extLst>
              <a:ext uri="{FF2B5EF4-FFF2-40B4-BE49-F238E27FC236}">
                <a16:creationId xmlns:a16="http://schemas.microsoft.com/office/drawing/2014/main" id="{34943726-176C-41A5-8547-A507960F8AF0}"/>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327150" y="3108325"/>
            <a:ext cx="4241800" cy="31813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a:extLst>
              <a:ext uri="{FF2B5EF4-FFF2-40B4-BE49-F238E27FC236}">
                <a16:creationId xmlns:a16="http://schemas.microsoft.com/office/drawing/2014/main" id="{48FBFD85-5FD7-408A-9B40-9A7BBCA2E0BF}"/>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0659" name="Text Box 3">
            <a:extLst>
              <a:ext uri="{FF2B5EF4-FFF2-40B4-BE49-F238E27FC236}">
                <a16:creationId xmlns:a16="http://schemas.microsoft.com/office/drawing/2014/main" id="{EB814962-0C00-40B1-918F-1F9A4B577A81}"/>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Operación</a:t>
            </a:r>
            <a:r>
              <a:rPr lang="en-US" altLang="en-US" sz="2800" dirty="0"/>
              <a:t> </a:t>
            </a:r>
            <a:r>
              <a:rPr lang="en-US" altLang="en-US" sz="2800" dirty="0" err="1"/>
              <a:t>segura</a:t>
            </a:r>
            <a:endParaRPr lang="en-US" altLang="en-US" sz="2800" dirty="0"/>
          </a:p>
        </p:txBody>
      </p:sp>
      <p:sp>
        <p:nvSpPr>
          <p:cNvPr id="70660" name="Rectangle 4">
            <a:extLst>
              <a:ext uri="{FF2B5EF4-FFF2-40B4-BE49-F238E27FC236}">
                <a16:creationId xmlns:a16="http://schemas.microsoft.com/office/drawing/2014/main" id="{EF303114-6300-4532-B1F8-8404A4809E12}"/>
              </a:ext>
            </a:extLst>
          </p:cNvPr>
          <p:cNvSpPr>
            <a:spLocks noChangeArrowheads="1"/>
          </p:cNvSpPr>
          <p:nvPr/>
        </p:nvSpPr>
        <p:spPr bwMode="auto">
          <a:xfrm>
            <a:off x="381000" y="1360488"/>
            <a:ext cx="5791200" cy="71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342900" indent="-339725" defTabSz="230188">
              <a:defRPr sz="1400" b="1">
                <a:solidFill>
                  <a:schemeClr val="tx1"/>
                </a:solidFill>
                <a:latin typeface="Times New Roman" panose="02020603050405020304" pitchFamily="18" charset="0"/>
              </a:defRPr>
            </a:lvl3pPr>
            <a:lvl4pPr marL="1600200" indent="-228600"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2">
              <a:lnSpc>
                <a:spcPct val="95000"/>
              </a:lnSpc>
              <a:buSzPct val="90000"/>
              <a:buFont typeface="Wingdings" panose="05000000000000000000" pitchFamily="2" charset="2"/>
              <a:buChar char="l"/>
            </a:pPr>
            <a:r>
              <a:rPr lang="en-US" altLang="en-US"/>
              <a:t>De el derecho de vía a vehículos de auxilio</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Mantenga sus brazos y piernas alejados del mástil y dentro de los lados del vehículo</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NUNCA se acerque a alguien parado junto a un objeto fijo</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Vehículos de mano motrizes deben entrar a áreas cerradas con la carga de frente</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Nunca pase otro vehículo viajando en la misma dirección en puntos ciegos, cruzes, u otras áreas peligrosas</a:t>
            </a:r>
          </a:p>
          <a:p>
            <a:pPr lvl="2">
              <a:lnSpc>
                <a:spcPct val="95000"/>
              </a:lnSpc>
              <a:buSzPct val="90000"/>
              <a:buFont typeface="Wingdings" panose="05000000000000000000" pitchFamily="2" charset="2"/>
              <a:buChar char="l"/>
            </a:pPr>
            <a:endParaRPr lang="en-US" altLang="en-US"/>
          </a:p>
          <a:p>
            <a:pPr lvl="2">
              <a:lnSpc>
                <a:spcPct val="95000"/>
              </a:lnSpc>
              <a:buSzPct val="90000"/>
              <a:buFont typeface="Wingdings" panose="05000000000000000000" pitchFamily="2" charset="2"/>
              <a:buChar char="l"/>
            </a:pPr>
            <a:r>
              <a:rPr lang="en-US" altLang="en-US"/>
              <a:t>Baje las horquillas, ponga los controles en punto muerto, apague, ponga el freno (bloquee si está en una pendiente) si va a dejar el vehículo sin vigilar</a:t>
            </a:r>
          </a:p>
        </p:txBody>
      </p:sp>
      <p:pic>
        <p:nvPicPr>
          <p:cNvPr id="70661" name="Picture 7" descr="C:\My Documents\training1.jpg">
            <a:extLst>
              <a:ext uri="{FF2B5EF4-FFF2-40B4-BE49-F238E27FC236}">
                <a16:creationId xmlns:a16="http://schemas.microsoft.com/office/drawing/2014/main" id="{A7B7B0F3-541F-4E2A-8953-071F89B12B5C}"/>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327150" y="3108325"/>
            <a:ext cx="4241800" cy="31813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6">
            <a:extLst>
              <a:ext uri="{FF2B5EF4-FFF2-40B4-BE49-F238E27FC236}">
                <a16:creationId xmlns:a16="http://schemas.microsoft.com/office/drawing/2014/main" id="{410A3249-D61B-43CC-8A12-FA6AC750F8B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1683" name="Text Box 27">
            <a:extLst>
              <a:ext uri="{FF2B5EF4-FFF2-40B4-BE49-F238E27FC236}">
                <a16:creationId xmlns:a16="http://schemas.microsoft.com/office/drawing/2014/main" id="{272B3066-9ED0-47B8-96ED-1145A593F23C}"/>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Lifting workers</a:t>
            </a:r>
          </a:p>
        </p:txBody>
      </p:sp>
      <p:sp>
        <p:nvSpPr>
          <p:cNvPr id="71684" name="Rectangle 31">
            <a:extLst>
              <a:ext uri="{FF2B5EF4-FFF2-40B4-BE49-F238E27FC236}">
                <a16:creationId xmlns:a16="http://schemas.microsoft.com/office/drawing/2014/main" id="{5A3A2E9E-4258-4A02-8EDB-665496D39047}"/>
              </a:ext>
            </a:extLst>
          </p:cNvPr>
          <p:cNvSpPr>
            <a:spLocks noChangeArrowheads="1"/>
          </p:cNvSpPr>
          <p:nvPr/>
        </p:nvSpPr>
        <p:spPr bwMode="auto">
          <a:xfrm>
            <a:off x="546100" y="4813300"/>
            <a:ext cx="57912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342900" indent="-338138"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3">
              <a:lnSpc>
                <a:spcPct val="95000"/>
              </a:lnSpc>
              <a:buSzPct val="90000"/>
              <a:buFont typeface="Wingdings" panose="05000000000000000000" pitchFamily="2" charset="2"/>
              <a:buChar char="l"/>
            </a:pPr>
            <a:r>
              <a:rPr lang="en-US" altLang="en-US"/>
              <a:t>Use a work platform equipped with a standard railing firmly secured to the carriage or forks </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Provide falling object protection if the hazard exists</a:t>
            </a:r>
            <a:endParaRPr lang="es-ES_tradnl" altLang="en-US"/>
          </a:p>
          <a:p>
            <a:pPr lvl="3">
              <a:lnSpc>
                <a:spcPct val="95000"/>
              </a:lnSpc>
              <a:buSzPct val="90000"/>
              <a:buFont typeface="Wingdings" panose="05000000000000000000" pitchFamily="2" charset="2"/>
              <a:buChar char="l"/>
            </a:pPr>
            <a:endParaRPr lang="es-ES_tradnl" altLang="en-US"/>
          </a:p>
          <a:p>
            <a:pPr lvl="3">
              <a:lnSpc>
                <a:spcPct val="95000"/>
              </a:lnSpc>
              <a:buSzPct val="90000"/>
              <a:buFont typeface="Wingdings" panose="05000000000000000000" pitchFamily="2" charset="2"/>
              <a:buChar char="l"/>
            </a:pPr>
            <a:r>
              <a:rPr lang="en-US" altLang="en-US"/>
              <a:t>Attend the forklift while workers are on the platform</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The operator must be in the normal operating position while raising or lowering the platform</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A guard must be provided between the worker(s) and the mast if exposure to the chains and/or shear points exist</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Maintain stability of the truck and ensure the load capacity is not exceeded (account for platform, workers, materials, etc.)</a:t>
            </a:r>
          </a:p>
        </p:txBody>
      </p:sp>
      <p:grpSp>
        <p:nvGrpSpPr>
          <p:cNvPr id="71685" name="Group 35">
            <a:extLst>
              <a:ext uri="{FF2B5EF4-FFF2-40B4-BE49-F238E27FC236}">
                <a16:creationId xmlns:a16="http://schemas.microsoft.com/office/drawing/2014/main" id="{E64EA63D-F941-4252-A036-7609BCEB3435}"/>
              </a:ext>
            </a:extLst>
          </p:cNvPr>
          <p:cNvGrpSpPr>
            <a:grpSpLocks/>
          </p:cNvGrpSpPr>
          <p:nvPr/>
        </p:nvGrpSpPr>
        <p:grpSpPr bwMode="auto">
          <a:xfrm>
            <a:off x="3979863" y="1346200"/>
            <a:ext cx="2344737" cy="2974975"/>
            <a:chOff x="3560" y="1728"/>
            <a:chExt cx="568" cy="919"/>
          </a:xfrm>
        </p:grpSpPr>
        <p:pic>
          <p:nvPicPr>
            <p:cNvPr id="71688" name="Picture 36" descr="C:\My Documents\new-workmaster2.jpg">
              <a:extLst>
                <a:ext uri="{FF2B5EF4-FFF2-40B4-BE49-F238E27FC236}">
                  <a16:creationId xmlns:a16="http://schemas.microsoft.com/office/drawing/2014/main" id="{D1343EED-497E-41A8-9446-8DD16F495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 y="1728"/>
              <a:ext cx="56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Rectangle 37">
              <a:extLst>
                <a:ext uri="{FF2B5EF4-FFF2-40B4-BE49-F238E27FC236}">
                  <a16:creationId xmlns:a16="http://schemas.microsoft.com/office/drawing/2014/main" id="{74FC7CA4-E047-499C-B3E8-9401758E1754}"/>
                </a:ext>
              </a:extLst>
            </p:cNvPr>
            <p:cNvSpPr>
              <a:spLocks noChangeArrowheads="1"/>
            </p:cNvSpPr>
            <p:nvPr/>
          </p:nvSpPr>
          <p:spPr bwMode="auto">
            <a:xfrm>
              <a:off x="3715" y="2561"/>
              <a:ext cx="1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ts val="500"/>
                </a:spcBef>
                <a:spcAft>
                  <a:spcPts val="500"/>
                </a:spcAft>
              </a:pPr>
              <a:r>
                <a:rPr lang="en-US" altLang="en-US" sz="800" b="0"/>
                <a:t>Cotterman Co. </a:t>
              </a:r>
            </a:p>
          </p:txBody>
        </p:sp>
      </p:grpSp>
      <p:pic>
        <p:nvPicPr>
          <p:cNvPr id="71686" name="Picture 41" descr="T:\TRASCO\Hamelucs\PowerPoint\orderpicker.jpg">
            <a:extLst>
              <a:ext uri="{FF2B5EF4-FFF2-40B4-BE49-F238E27FC236}">
                <a16:creationId xmlns:a16="http://schemas.microsoft.com/office/drawing/2014/main" id="{8C44DDFC-975B-418D-8331-15F0B718C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266825"/>
            <a:ext cx="2913062"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 Box 42">
            <a:extLst>
              <a:ext uri="{FF2B5EF4-FFF2-40B4-BE49-F238E27FC236}">
                <a16:creationId xmlns:a16="http://schemas.microsoft.com/office/drawing/2014/main" id="{C285EBE1-BEDB-46FD-B692-D9EAFACC5A23}"/>
              </a:ext>
            </a:extLst>
          </p:cNvPr>
          <p:cNvSpPr txBox="1">
            <a:spLocks noChangeArrowheads="1"/>
          </p:cNvSpPr>
          <p:nvPr/>
        </p:nvSpPr>
        <p:spPr bwMode="auto">
          <a:xfrm>
            <a:off x="608013" y="4044950"/>
            <a:ext cx="1143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a:extLst>
              <a:ext uri="{FF2B5EF4-FFF2-40B4-BE49-F238E27FC236}">
                <a16:creationId xmlns:a16="http://schemas.microsoft.com/office/drawing/2014/main" id="{F7BCF793-66A0-4557-8C48-3CE8650305A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2707" name="Text Box 3">
            <a:extLst>
              <a:ext uri="{FF2B5EF4-FFF2-40B4-BE49-F238E27FC236}">
                <a16:creationId xmlns:a16="http://schemas.microsoft.com/office/drawing/2014/main" id="{FF0F3E81-E54E-43D7-8A6D-F3ED59F96D3A}"/>
              </a:ext>
            </a:extLst>
          </p:cNvPr>
          <p:cNvSpPr txBox="1">
            <a:spLocks noChangeArrowheads="1"/>
          </p:cNvSpPr>
          <p:nvPr/>
        </p:nvSpPr>
        <p:spPr bwMode="auto">
          <a:xfrm>
            <a:off x="209550" y="523875"/>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Elevando</a:t>
            </a:r>
            <a:r>
              <a:rPr lang="en-US" altLang="en-US" sz="2800" dirty="0"/>
              <a:t> a </a:t>
            </a:r>
            <a:r>
              <a:rPr lang="en-US" altLang="en-US" sz="2800" dirty="0" err="1"/>
              <a:t>trabajadores</a:t>
            </a:r>
            <a:endParaRPr lang="en-US" altLang="en-US" sz="2800" dirty="0"/>
          </a:p>
        </p:txBody>
      </p:sp>
      <p:sp>
        <p:nvSpPr>
          <p:cNvPr id="72708" name="Rectangle 4">
            <a:extLst>
              <a:ext uri="{FF2B5EF4-FFF2-40B4-BE49-F238E27FC236}">
                <a16:creationId xmlns:a16="http://schemas.microsoft.com/office/drawing/2014/main" id="{9D271430-47A5-4380-8F2F-4378862C7D78}"/>
              </a:ext>
            </a:extLst>
          </p:cNvPr>
          <p:cNvSpPr>
            <a:spLocks noChangeArrowheads="1"/>
          </p:cNvSpPr>
          <p:nvPr/>
        </p:nvSpPr>
        <p:spPr bwMode="auto">
          <a:xfrm>
            <a:off x="546100" y="4813300"/>
            <a:ext cx="5791200"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230188">
              <a:defRPr sz="1400" b="1">
                <a:solidFill>
                  <a:schemeClr val="tx1"/>
                </a:solidFill>
                <a:latin typeface="Times New Roman" panose="02020603050405020304" pitchFamily="18" charset="0"/>
              </a:defRPr>
            </a:lvl1pPr>
            <a:lvl2pPr marL="742950" indent="-285750" defTabSz="230188">
              <a:defRPr sz="1400" b="1">
                <a:solidFill>
                  <a:schemeClr val="tx1"/>
                </a:solidFill>
                <a:latin typeface="Times New Roman" panose="02020603050405020304" pitchFamily="18" charset="0"/>
              </a:defRPr>
            </a:lvl2pPr>
            <a:lvl3pPr marL="1143000" indent="-228600" defTabSz="230188">
              <a:defRPr sz="1400" b="1">
                <a:solidFill>
                  <a:schemeClr val="tx1"/>
                </a:solidFill>
                <a:latin typeface="Times New Roman" panose="02020603050405020304" pitchFamily="18" charset="0"/>
              </a:defRPr>
            </a:lvl3pPr>
            <a:lvl4pPr marL="342900" indent="-338138" defTabSz="230188">
              <a:defRPr sz="1400" b="1">
                <a:solidFill>
                  <a:schemeClr val="tx1"/>
                </a:solidFill>
                <a:latin typeface="Times New Roman" panose="02020603050405020304" pitchFamily="18" charset="0"/>
              </a:defRPr>
            </a:lvl4pPr>
            <a:lvl5pPr marL="2057400" indent="-228600" defTabSz="230188">
              <a:defRPr sz="1400" b="1">
                <a:solidFill>
                  <a:schemeClr val="tx1"/>
                </a:solidFill>
                <a:latin typeface="Times New Roman" panose="02020603050405020304" pitchFamily="18" charset="0"/>
              </a:defRPr>
            </a:lvl5pPr>
            <a:lvl6pPr marL="2514600" indent="-228600" defTabSz="23018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23018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23018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230188" eaLnBrk="0" fontAlgn="base" hangingPunct="0">
              <a:spcBef>
                <a:spcPct val="0"/>
              </a:spcBef>
              <a:spcAft>
                <a:spcPct val="0"/>
              </a:spcAft>
              <a:defRPr sz="1400" b="1">
                <a:solidFill>
                  <a:schemeClr val="tx1"/>
                </a:solidFill>
                <a:latin typeface="Times New Roman" panose="02020603050405020304" pitchFamily="18" charset="0"/>
              </a:defRPr>
            </a:lvl9pPr>
          </a:lstStyle>
          <a:p>
            <a:pPr lvl="3">
              <a:lnSpc>
                <a:spcPct val="95000"/>
              </a:lnSpc>
              <a:buSzPct val="90000"/>
              <a:buFont typeface="Wingdings" panose="05000000000000000000" pitchFamily="2" charset="2"/>
              <a:buChar char="l"/>
            </a:pPr>
            <a:r>
              <a:rPr lang="en-US" altLang="en-US"/>
              <a:t>Se debe utilizar una plataforma de obrero equipada con un guardarriel firmemente conectado al carruaje o a las horquillas </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Se debe proporcionar protección si existe el peligro de objetos en ca</a:t>
            </a:r>
            <a:r>
              <a:rPr lang="es-ES_tradnl" altLang="en-US"/>
              <a:t>ída</a:t>
            </a:r>
          </a:p>
          <a:p>
            <a:pPr lvl="3">
              <a:lnSpc>
                <a:spcPct val="95000"/>
              </a:lnSpc>
              <a:buSzPct val="90000"/>
              <a:buFont typeface="Wingdings" panose="05000000000000000000" pitchFamily="2" charset="2"/>
              <a:buChar char="l"/>
            </a:pPr>
            <a:endParaRPr lang="es-ES_tradnl" altLang="en-US"/>
          </a:p>
          <a:p>
            <a:pPr lvl="3">
              <a:lnSpc>
                <a:spcPct val="95000"/>
              </a:lnSpc>
              <a:buSzPct val="90000"/>
              <a:buFont typeface="Wingdings" panose="05000000000000000000" pitchFamily="2" charset="2"/>
              <a:buChar char="l"/>
            </a:pPr>
            <a:r>
              <a:rPr lang="en-US" altLang="en-US"/>
              <a:t>Este al cuidado del montacargas mientras trabajadores están sobre la plataforma</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El operador debe estar en el puesto normal de operación mientras subiendo o bajando la plataforma</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Se debe proporcionar una pantalla protectora entre el trabajador y el mástil si hay el peligro de contacto con las cadenas y/o de esquilarse</a:t>
            </a:r>
          </a:p>
          <a:p>
            <a:pPr lvl="3">
              <a:lnSpc>
                <a:spcPct val="95000"/>
              </a:lnSpc>
              <a:buSzPct val="90000"/>
              <a:buFont typeface="Wingdings" panose="05000000000000000000" pitchFamily="2" charset="2"/>
              <a:buChar char="l"/>
            </a:pPr>
            <a:endParaRPr lang="en-US" altLang="en-US"/>
          </a:p>
          <a:p>
            <a:pPr lvl="3">
              <a:lnSpc>
                <a:spcPct val="95000"/>
              </a:lnSpc>
              <a:buSzPct val="90000"/>
              <a:buFont typeface="Wingdings" panose="05000000000000000000" pitchFamily="2" charset="2"/>
              <a:buChar char="l"/>
            </a:pPr>
            <a:r>
              <a:rPr lang="en-US" altLang="en-US"/>
              <a:t>Mantenga la estabilidad del vehículo y cerciórese que no se pase de la capacidad de carga (tome en cuenta la plataforma, los trabajadores, materiales, etc.)</a:t>
            </a:r>
          </a:p>
        </p:txBody>
      </p:sp>
      <p:grpSp>
        <p:nvGrpSpPr>
          <p:cNvPr id="72709" name="Group 5">
            <a:extLst>
              <a:ext uri="{FF2B5EF4-FFF2-40B4-BE49-F238E27FC236}">
                <a16:creationId xmlns:a16="http://schemas.microsoft.com/office/drawing/2014/main" id="{3786BF4B-37FA-40B6-9C97-11044993F7A9}"/>
              </a:ext>
            </a:extLst>
          </p:cNvPr>
          <p:cNvGrpSpPr>
            <a:grpSpLocks/>
          </p:cNvGrpSpPr>
          <p:nvPr/>
        </p:nvGrpSpPr>
        <p:grpSpPr bwMode="auto">
          <a:xfrm>
            <a:off x="3979863" y="1346200"/>
            <a:ext cx="2344737" cy="2974975"/>
            <a:chOff x="3560" y="1728"/>
            <a:chExt cx="568" cy="919"/>
          </a:xfrm>
        </p:grpSpPr>
        <p:pic>
          <p:nvPicPr>
            <p:cNvPr id="72712" name="Picture 6" descr="C:\My Documents\new-workmaster2.jpg">
              <a:extLst>
                <a:ext uri="{FF2B5EF4-FFF2-40B4-BE49-F238E27FC236}">
                  <a16:creationId xmlns:a16="http://schemas.microsoft.com/office/drawing/2014/main" id="{E2217A5D-9469-40EA-878D-4431DA5D8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 y="1728"/>
              <a:ext cx="56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Rectangle 7">
              <a:extLst>
                <a:ext uri="{FF2B5EF4-FFF2-40B4-BE49-F238E27FC236}">
                  <a16:creationId xmlns:a16="http://schemas.microsoft.com/office/drawing/2014/main" id="{FCC57D83-BA0C-4429-BFB2-A9E9BD225208}"/>
                </a:ext>
              </a:extLst>
            </p:cNvPr>
            <p:cNvSpPr>
              <a:spLocks noChangeArrowheads="1"/>
            </p:cNvSpPr>
            <p:nvPr/>
          </p:nvSpPr>
          <p:spPr bwMode="auto">
            <a:xfrm>
              <a:off x="3715" y="2561"/>
              <a:ext cx="196" cy="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ts val="500"/>
                </a:spcBef>
                <a:spcAft>
                  <a:spcPts val="500"/>
                </a:spcAft>
              </a:pPr>
              <a:r>
                <a:rPr lang="en-US" altLang="en-US" sz="800" b="0"/>
                <a:t>Cotterman Co. </a:t>
              </a:r>
            </a:p>
          </p:txBody>
        </p:sp>
      </p:grpSp>
      <p:pic>
        <p:nvPicPr>
          <p:cNvPr id="72710" name="Picture 8" descr="T:\TRASCO\Hamelucs\PowerPoint\orderpicker.jpg">
            <a:extLst>
              <a:ext uri="{FF2B5EF4-FFF2-40B4-BE49-F238E27FC236}">
                <a16:creationId xmlns:a16="http://schemas.microsoft.com/office/drawing/2014/main" id="{A7D116DA-1A2E-43FA-9403-DA689EC34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266825"/>
            <a:ext cx="2913062"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 Box 9">
            <a:extLst>
              <a:ext uri="{FF2B5EF4-FFF2-40B4-BE49-F238E27FC236}">
                <a16:creationId xmlns:a16="http://schemas.microsoft.com/office/drawing/2014/main" id="{C656A0C8-9A31-4F32-ADCF-F472D4A11DE6}"/>
              </a:ext>
            </a:extLst>
          </p:cNvPr>
          <p:cNvSpPr txBox="1">
            <a:spLocks noChangeArrowheads="1"/>
          </p:cNvSpPr>
          <p:nvPr/>
        </p:nvSpPr>
        <p:spPr bwMode="auto">
          <a:xfrm>
            <a:off x="608013" y="4044950"/>
            <a:ext cx="1143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3">
            <a:extLst>
              <a:ext uri="{FF2B5EF4-FFF2-40B4-BE49-F238E27FC236}">
                <a16:creationId xmlns:a16="http://schemas.microsoft.com/office/drawing/2014/main" id="{20F00C7C-C2A4-428A-80D8-66BB199740C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3731" name="Text Box 4">
            <a:extLst>
              <a:ext uri="{FF2B5EF4-FFF2-40B4-BE49-F238E27FC236}">
                <a16:creationId xmlns:a16="http://schemas.microsoft.com/office/drawing/2014/main" id="{AB526A6C-B8EB-49D8-95F0-59B3E91FD9C6}"/>
              </a:ext>
            </a:extLst>
          </p:cNvPr>
          <p:cNvSpPr txBox="1">
            <a:spLocks noChangeArrowheads="1"/>
          </p:cNvSpPr>
          <p:nvPr/>
        </p:nvSpPr>
        <p:spPr bwMode="auto">
          <a:xfrm>
            <a:off x="209550" y="523875"/>
            <a:ext cx="6419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Danger?				¿</a:t>
            </a:r>
            <a:r>
              <a:rPr lang="en-US" altLang="en-US" sz="2800" dirty="0" err="1"/>
              <a:t>Peligro</a:t>
            </a:r>
            <a:r>
              <a:rPr lang="en-US" altLang="en-US" sz="2800" dirty="0"/>
              <a:t>?</a:t>
            </a:r>
          </a:p>
        </p:txBody>
      </p:sp>
      <p:pic>
        <p:nvPicPr>
          <p:cNvPr id="73732" name="Picture 9" descr="D:\Forklifts\023f.jpg">
            <a:extLst>
              <a:ext uri="{FF2B5EF4-FFF2-40B4-BE49-F238E27FC236}">
                <a16:creationId xmlns:a16="http://schemas.microsoft.com/office/drawing/2014/main" id="{65F23B03-4328-479E-B74B-D860BC9D4A0A}"/>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1916113" y="4357688"/>
            <a:ext cx="3087687" cy="448786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3733" name="Picture 10" descr="D:\Forklifts\034f.jpg">
            <a:extLst>
              <a:ext uri="{FF2B5EF4-FFF2-40B4-BE49-F238E27FC236}">
                <a16:creationId xmlns:a16="http://schemas.microsoft.com/office/drawing/2014/main" id="{DED9FF65-C52D-4A5A-B13C-8F2CCB1131E2}"/>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027113" y="1136650"/>
            <a:ext cx="4573587" cy="3089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3734" name="Rectangle 11">
            <a:extLst>
              <a:ext uri="{FF2B5EF4-FFF2-40B4-BE49-F238E27FC236}">
                <a16:creationId xmlns:a16="http://schemas.microsoft.com/office/drawing/2014/main" id="{D222F6D0-93D7-49C8-90D0-506671465C55}"/>
              </a:ext>
            </a:extLst>
          </p:cNvPr>
          <p:cNvSpPr>
            <a:spLocks noChangeArrowheads="1"/>
          </p:cNvSpPr>
          <p:nvPr/>
        </p:nvSpPr>
        <p:spPr bwMode="auto">
          <a:xfrm rot="-5400000">
            <a:off x="1400970" y="8362156"/>
            <a:ext cx="703262" cy="244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000" b="0"/>
              <a:t>Saftng.net</a:t>
            </a:r>
            <a:endParaRPr lang="en-US" altLang="en-US" sz="2400" b="0"/>
          </a:p>
        </p:txBody>
      </p:sp>
      <p:sp>
        <p:nvSpPr>
          <p:cNvPr id="73735" name="Rectangle 12">
            <a:extLst>
              <a:ext uri="{FF2B5EF4-FFF2-40B4-BE49-F238E27FC236}">
                <a16:creationId xmlns:a16="http://schemas.microsoft.com/office/drawing/2014/main" id="{8827CBF0-3CA9-4FA3-A690-C216A552A975}"/>
              </a:ext>
            </a:extLst>
          </p:cNvPr>
          <p:cNvSpPr>
            <a:spLocks noChangeArrowheads="1"/>
          </p:cNvSpPr>
          <p:nvPr/>
        </p:nvSpPr>
        <p:spPr bwMode="auto">
          <a:xfrm rot="-5400000">
            <a:off x="524670" y="3752056"/>
            <a:ext cx="703262" cy="244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000" b="0"/>
              <a:t>Saftng.net</a:t>
            </a:r>
            <a:endParaRPr lang="en-US" altLang="en-US" sz="2400" b="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8">
            <a:extLst>
              <a:ext uri="{FF2B5EF4-FFF2-40B4-BE49-F238E27FC236}">
                <a16:creationId xmlns:a16="http://schemas.microsoft.com/office/drawing/2014/main" id="{B897D613-F6C4-4BE3-9722-B215A86CD07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pic>
        <p:nvPicPr>
          <p:cNvPr id="74755" name="Picture 15" descr="D:\Forklifts\011f.jpg">
            <a:extLst>
              <a:ext uri="{FF2B5EF4-FFF2-40B4-BE49-F238E27FC236}">
                <a16:creationId xmlns:a16="http://schemas.microsoft.com/office/drawing/2014/main" id="{B6343A61-A6E3-4108-B547-F14ED70C660A}"/>
              </a:ext>
            </a:extLst>
          </p:cNvPr>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1166813" y="1177925"/>
            <a:ext cx="4265612" cy="31988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56" name="Picture 19" descr="D:\Forklifts\036f.jpg">
            <a:extLst>
              <a:ext uri="{FF2B5EF4-FFF2-40B4-BE49-F238E27FC236}">
                <a16:creationId xmlns:a16="http://schemas.microsoft.com/office/drawing/2014/main" id="{27AAA700-EBC4-46E2-91F9-222C91D4D76A}"/>
              </a:ext>
            </a:extLst>
          </p:cNvPr>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1619250" y="4548188"/>
            <a:ext cx="3562350" cy="42068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757" name="Rectangle 20">
            <a:extLst>
              <a:ext uri="{FF2B5EF4-FFF2-40B4-BE49-F238E27FC236}">
                <a16:creationId xmlns:a16="http://schemas.microsoft.com/office/drawing/2014/main" id="{0CE8119F-C1F4-4E42-BB63-0A0448D66178}"/>
              </a:ext>
            </a:extLst>
          </p:cNvPr>
          <p:cNvSpPr>
            <a:spLocks noChangeArrowheads="1"/>
          </p:cNvSpPr>
          <p:nvPr/>
        </p:nvSpPr>
        <p:spPr bwMode="auto">
          <a:xfrm rot="-5400000">
            <a:off x="673895" y="3977481"/>
            <a:ext cx="703262" cy="244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000" b="0"/>
              <a:t>Saftng.net</a:t>
            </a:r>
            <a:endParaRPr lang="en-US" altLang="en-US" sz="2400" b="0"/>
          </a:p>
        </p:txBody>
      </p:sp>
      <p:sp>
        <p:nvSpPr>
          <p:cNvPr id="74758" name="Rectangle 21">
            <a:extLst>
              <a:ext uri="{FF2B5EF4-FFF2-40B4-BE49-F238E27FC236}">
                <a16:creationId xmlns:a16="http://schemas.microsoft.com/office/drawing/2014/main" id="{8A431148-07BA-4D7D-AF72-2464D2C946CE}"/>
              </a:ext>
            </a:extLst>
          </p:cNvPr>
          <p:cNvSpPr>
            <a:spLocks noChangeArrowheads="1"/>
          </p:cNvSpPr>
          <p:nvPr/>
        </p:nvSpPr>
        <p:spPr bwMode="auto">
          <a:xfrm rot="-5400000">
            <a:off x="1080294" y="8335169"/>
            <a:ext cx="703263" cy="2444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000" b="0"/>
              <a:t>Saftng.net</a:t>
            </a:r>
            <a:endParaRPr lang="en-US" altLang="en-US" sz="2400" b="0"/>
          </a:p>
        </p:txBody>
      </p:sp>
      <p:sp>
        <p:nvSpPr>
          <p:cNvPr id="74759" name="Text Box 22">
            <a:extLst>
              <a:ext uri="{FF2B5EF4-FFF2-40B4-BE49-F238E27FC236}">
                <a16:creationId xmlns:a16="http://schemas.microsoft.com/office/drawing/2014/main" id="{8496AE46-2190-42C5-993A-02126C1590D5}"/>
              </a:ext>
            </a:extLst>
          </p:cNvPr>
          <p:cNvSpPr txBox="1">
            <a:spLocks noChangeArrowheads="1"/>
          </p:cNvSpPr>
          <p:nvPr/>
        </p:nvSpPr>
        <p:spPr bwMode="auto">
          <a:xfrm>
            <a:off x="209550" y="523875"/>
            <a:ext cx="6419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Danger?				¿</a:t>
            </a:r>
            <a:r>
              <a:rPr lang="en-US" altLang="en-US" sz="2800" dirty="0" err="1"/>
              <a:t>Peligro</a:t>
            </a:r>
            <a:r>
              <a:rPr lang="en-US" altLang="en-US" sz="2800" dirty="0"/>
              <a:t>?</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0">
            <a:extLst>
              <a:ext uri="{FF2B5EF4-FFF2-40B4-BE49-F238E27FC236}">
                <a16:creationId xmlns:a16="http://schemas.microsoft.com/office/drawing/2014/main" id="{01116384-050C-4CCA-A1AA-5492EC91BAF1}"/>
              </a:ext>
            </a:extLst>
          </p:cNvPr>
          <p:cNvSpPr>
            <a:spLocks noChangeArrowheads="1"/>
          </p:cNvSpPr>
          <p:nvPr/>
        </p:nvSpPr>
        <p:spPr bwMode="auto">
          <a:xfrm>
            <a:off x="228600" y="1311275"/>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SzPct val="70000"/>
              <a:buFont typeface="Monotype Sorts" pitchFamily="2" charset="2"/>
              <a:buNone/>
            </a:pPr>
            <a:r>
              <a:rPr lang="en-US" altLang="en-US" sz="1800"/>
              <a:t>Always look for danger!</a:t>
            </a:r>
            <a:endParaRPr lang="en-US" altLang="en-US" sz="1200" b="0" i="1"/>
          </a:p>
        </p:txBody>
      </p:sp>
      <p:sp>
        <p:nvSpPr>
          <p:cNvPr id="75779" name="Text Box 36">
            <a:extLst>
              <a:ext uri="{FF2B5EF4-FFF2-40B4-BE49-F238E27FC236}">
                <a16:creationId xmlns:a16="http://schemas.microsoft.com/office/drawing/2014/main" id="{87B54268-9A5F-4BC4-ABB6-F608ECC6C758}"/>
              </a:ext>
            </a:extLst>
          </p:cNvPr>
          <p:cNvSpPr txBox="1">
            <a:spLocks noChangeArrowheads="1"/>
          </p:cNvSpPr>
          <p:nvPr/>
        </p:nvSpPr>
        <p:spPr bwMode="auto">
          <a:xfrm>
            <a:off x="304800" y="2514600"/>
            <a:ext cx="6019800" cy="6048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People </a:t>
            </a:r>
          </a:p>
          <a:p>
            <a:pPr>
              <a:spcBef>
                <a:spcPct val="50000"/>
              </a:spcBef>
            </a:pPr>
            <a:r>
              <a:rPr lang="en-US" altLang="en-US"/>
              <a:t>Speed bumps</a:t>
            </a:r>
          </a:p>
          <a:p>
            <a:pPr>
              <a:spcBef>
                <a:spcPct val="50000"/>
              </a:spcBef>
            </a:pPr>
            <a:r>
              <a:rPr lang="en-US" altLang="en-US"/>
              <a:t>Pot holes</a:t>
            </a:r>
          </a:p>
          <a:p>
            <a:pPr>
              <a:spcBef>
                <a:spcPct val="50000"/>
              </a:spcBef>
            </a:pPr>
            <a:r>
              <a:rPr lang="en-US" altLang="en-US"/>
              <a:t>Speed</a:t>
            </a:r>
          </a:p>
          <a:p>
            <a:pPr>
              <a:spcBef>
                <a:spcPct val="50000"/>
              </a:spcBef>
            </a:pPr>
            <a:r>
              <a:rPr lang="en-US" altLang="en-US"/>
              <a:t>Train tracks</a:t>
            </a:r>
          </a:p>
          <a:p>
            <a:pPr>
              <a:spcBef>
                <a:spcPct val="50000"/>
              </a:spcBef>
            </a:pPr>
            <a:r>
              <a:rPr lang="en-US" altLang="en-US"/>
              <a:t>Tight areas</a:t>
            </a:r>
          </a:p>
          <a:p>
            <a:pPr>
              <a:spcBef>
                <a:spcPct val="50000"/>
              </a:spcBef>
            </a:pPr>
            <a:r>
              <a:rPr lang="en-US" altLang="en-US"/>
              <a:t>Slick surfaces</a:t>
            </a:r>
          </a:p>
          <a:p>
            <a:pPr>
              <a:spcBef>
                <a:spcPct val="50000"/>
              </a:spcBef>
            </a:pPr>
            <a:r>
              <a:rPr lang="en-US" altLang="en-US"/>
              <a:t>Attachments</a:t>
            </a:r>
          </a:p>
          <a:p>
            <a:pPr>
              <a:spcBef>
                <a:spcPct val="50000"/>
              </a:spcBef>
            </a:pPr>
            <a:r>
              <a:rPr lang="en-US" altLang="en-US"/>
              <a:t>Load capacity</a:t>
            </a:r>
          </a:p>
          <a:p>
            <a:pPr>
              <a:spcBef>
                <a:spcPct val="50000"/>
              </a:spcBef>
            </a:pPr>
            <a:r>
              <a:rPr lang="en-US" altLang="en-US"/>
              <a:t>Ramps and inclines</a:t>
            </a:r>
          </a:p>
          <a:p>
            <a:pPr>
              <a:spcBef>
                <a:spcPct val="50000"/>
              </a:spcBef>
            </a:pPr>
            <a:r>
              <a:rPr lang="en-US" altLang="en-US"/>
              <a:t>Tire pressure</a:t>
            </a:r>
          </a:p>
          <a:p>
            <a:pPr>
              <a:spcBef>
                <a:spcPct val="50000"/>
              </a:spcBef>
            </a:pPr>
            <a:r>
              <a:rPr lang="en-US" altLang="en-US"/>
              <a:t>Loading docks</a:t>
            </a:r>
          </a:p>
          <a:p>
            <a:pPr>
              <a:spcBef>
                <a:spcPct val="50000"/>
              </a:spcBef>
            </a:pPr>
            <a:r>
              <a:rPr lang="en-US" altLang="en-US"/>
              <a:t>Debris on roadway</a:t>
            </a:r>
          </a:p>
          <a:p>
            <a:pPr>
              <a:spcBef>
                <a:spcPct val="50000"/>
              </a:spcBef>
            </a:pPr>
            <a:r>
              <a:rPr lang="en-US" altLang="en-US"/>
              <a:t>Other vehicle traffic</a:t>
            </a:r>
          </a:p>
          <a:p>
            <a:pPr>
              <a:spcBef>
                <a:spcPct val="50000"/>
              </a:spcBef>
            </a:pPr>
            <a:r>
              <a:rPr lang="en-US" altLang="en-US"/>
              <a:t>Defined traffic lanes</a:t>
            </a:r>
          </a:p>
          <a:p>
            <a:pPr>
              <a:spcBef>
                <a:spcPct val="50000"/>
              </a:spcBef>
            </a:pPr>
            <a:r>
              <a:rPr lang="en-US" altLang="en-US"/>
              <a:t>Driving surface (rough or even)</a:t>
            </a:r>
          </a:p>
          <a:p>
            <a:pPr>
              <a:spcBef>
                <a:spcPct val="50000"/>
              </a:spcBef>
            </a:pPr>
            <a:r>
              <a:rPr lang="en-US" altLang="en-US"/>
              <a:t>Center of Gravity outside of Stability Triangle</a:t>
            </a:r>
          </a:p>
          <a:p>
            <a:pPr>
              <a:spcBef>
                <a:spcPct val="50000"/>
              </a:spcBef>
            </a:pPr>
            <a:endParaRPr lang="en-US" altLang="en-US"/>
          </a:p>
          <a:p>
            <a:pPr>
              <a:spcBef>
                <a:spcPct val="50000"/>
              </a:spcBef>
            </a:pPr>
            <a:r>
              <a:rPr lang="en-US" altLang="en-US"/>
              <a:t>REMEMBER, an unloaded truck is less stable than a properly loaded truck!</a:t>
            </a:r>
          </a:p>
        </p:txBody>
      </p:sp>
      <p:sp>
        <p:nvSpPr>
          <p:cNvPr id="75780" name="AutoShape 40">
            <a:extLst>
              <a:ext uri="{FF2B5EF4-FFF2-40B4-BE49-F238E27FC236}">
                <a16:creationId xmlns:a16="http://schemas.microsoft.com/office/drawing/2014/main" id="{AF426E17-0FEB-48D4-BBD0-334C776D34C9}"/>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5781" name="Text Box 41">
            <a:extLst>
              <a:ext uri="{FF2B5EF4-FFF2-40B4-BE49-F238E27FC236}">
                <a16:creationId xmlns:a16="http://schemas.microsoft.com/office/drawing/2014/main" id="{0DF68C0A-2E1C-44BB-A079-7F15B00F8B07}"/>
              </a:ext>
            </a:extLst>
          </p:cNvPr>
          <p:cNvSpPr txBox="1">
            <a:spLocks noChangeArrowheads="1"/>
          </p:cNvSpPr>
          <p:nvPr/>
        </p:nvSpPr>
        <p:spPr bwMode="auto">
          <a:xfrm>
            <a:off x="209550" y="523875"/>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Looking for hazards</a:t>
            </a:r>
          </a:p>
        </p:txBody>
      </p:sp>
      <p:graphicFrame>
        <p:nvGraphicFramePr>
          <p:cNvPr id="75782" name="Object 42">
            <a:extLst>
              <a:ext uri="{FF2B5EF4-FFF2-40B4-BE49-F238E27FC236}">
                <a16:creationId xmlns:a16="http://schemas.microsoft.com/office/drawing/2014/main" id="{BE874958-F93B-435E-BDE8-BD5A6204F30A}"/>
              </a:ext>
            </a:extLst>
          </p:cNvPr>
          <p:cNvGraphicFramePr>
            <a:graphicFrameLocks noChangeAspect="1"/>
          </p:cNvGraphicFramePr>
          <p:nvPr/>
        </p:nvGraphicFramePr>
        <p:xfrm>
          <a:off x="2332038" y="1943100"/>
          <a:ext cx="4325937" cy="2876550"/>
        </p:xfrm>
        <a:graphic>
          <a:graphicData uri="http://schemas.openxmlformats.org/presentationml/2006/ole">
            <mc:AlternateContent xmlns:mc="http://schemas.openxmlformats.org/markup-compatibility/2006">
              <mc:Choice xmlns:v="urn:schemas-microsoft-com:vml" Requires="v">
                <p:oleObj spid="_x0000_s75799" name="Bitmap Image" r:id="rId3" imgW="5772956" imgH="3839111" progId="Paint.Picture">
                  <p:embed/>
                </p:oleObj>
              </mc:Choice>
              <mc:Fallback>
                <p:oleObj name="Bitmap Image" r:id="rId3" imgW="5772956" imgH="3839111" progId="Paint.Picture">
                  <p:embed/>
                  <p:pic>
                    <p:nvPicPr>
                      <p:cNvPr id="0" name="Object 42"/>
                      <p:cNvPicPr>
                        <a:picLocks noChangeAspect="1" noChangeArrowheads="1"/>
                      </p:cNvPicPr>
                      <p:nvPr/>
                    </p:nvPicPr>
                    <p:blipFill>
                      <a:blip r:embed="rId4">
                        <a:lum bright="50000"/>
                        <a:extLst>
                          <a:ext uri="{28A0092B-C50C-407E-A947-70E740481C1C}">
                            <a14:useLocalDpi xmlns:a14="http://schemas.microsoft.com/office/drawing/2010/main" val="0"/>
                          </a:ext>
                        </a:extLst>
                      </a:blip>
                      <a:srcRect/>
                      <a:stretch>
                        <a:fillRect/>
                      </a:stretch>
                    </p:blipFill>
                    <p:spPr bwMode="auto">
                      <a:xfrm>
                        <a:off x="2332038" y="1943100"/>
                        <a:ext cx="4325937" cy="287655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3" name="Text Box 47">
            <a:extLst>
              <a:ext uri="{FF2B5EF4-FFF2-40B4-BE49-F238E27FC236}">
                <a16:creationId xmlns:a16="http://schemas.microsoft.com/office/drawing/2014/main" id="{12D99D73-B865-47FB-BA86-520DAC804435}"/>
              </a:ext>
            </a:extLst>
          </p:cNvPr>
          <p:cNvSpPr txBox="1">
            <a:spLocks noChangeArrowheads="1"/>
          </p:cNvSpPr>
          <p:nvPr/>
        </p:nvSpPr>
        <p:spPr bwMode="auto">
          <a:xfrm>
            <a:off x="4600575" y="4862513"/>
            <a:ext cx="2055813" cy="8223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This tragedy could have been prevented by blocking or chocking the wheels of the truck!</a:t>
            </a:r>
            <a:endParaRPr lang="en-US" altLang="en-US"/>
          </a:p>
        </p:txBody>
      </p:sp>
      <p:grpSp>
        <p:nvGrpSpPr>
          <p:cNvPr id="75784" name="Group 48">
            <a:extLst>
              <a:ext uri="{FF2B5EF4-FFF2-40B4-BE49-F238E27FC236}">
                <a16:creationId xmlns:a16="http://schemas.microsoft.com/office/drawing/2014/main" id="{E6AC4217-80F2-4F4B-ABB3-91AE81606FE1}"/>
              </a:ext>
            </a:extLst>
          </p:cNvPr>
          <p:cNvGrpSpPr>
            <a:grpSpLocks/>
          </p:cNvGrpSpPr>
          <p:nvPr/>
        </p:nvGrpSpPr>
        <p:grpSpPr bwMode="auto">
          <a:xfrm>
            <a:off x="6196013" y="7516813"/>
            <a:ext cx="531812" cy="957262"/>
            <a:chOff x="672" y="2544"/>
            <a:chExt cx="815" cy="2331"/>
          </a:xfrm>
        </p:grpSpPr>
        <p:sp>
          <p:nvSpPr>
            <p:cNvPr id="75785" name="Freeform 49">
              <a:extLst>
                <a:ext uri="{FF2B5EF4-FFF2-40B4-BE49-F238E27FC236}">
                  <a16:creationId xmlns:a16="http://schemas.microsoft.com/office/drawing/2014/main" id="{2F32009B-EFC5-47B1-BA2D-00B2F93E5AF8}"/>
                </a:ext>
              </a:extLst>
            </p:cNvPr>
            <p:cNvSpPr>
              <a:spLocks/>
            </p:cNvSpPr>
            <p:nvPr/>
          </p:nvSpPr>
          <p:spPr bwMode="auto">
            <a:xfrm>
              <a:off x="819" y="2929"/>
              <a:ext cx="410" cy="406"/>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6" name="Freeform 50">
              <a:extLst>
                <a:ext uri="{FF2B5EF4-FFF2-40B4-BE49-F238E27FC236}">
                  <a16:creationId xmlns:a16="http://schemas.microsoft.com/office/drawing/2014/main" id="{F2F45CBE-AA64-4442-B3D5-600CCC7C411D}"/>
                </a:ext>
              </a:extLst>
            </p:cNvPr>
            <p:cNvSpPr>
              <a:spLocks/>
            </p:cNvSpPr>
            <p:nvPr/>
          </p:nvSpPr>
          <p:spPr bwMode="auto">
            <a:xfrm>
              <a:off x="1113" y="2544"/>
              <a:ext cx="364" cy="907"/>
            </a:xfrm>
            <a:custGeom>
              <a:avLst/>
              <a:gdLst>
                <a:gd name="T0" fmla="*/ 101 w 364"/>
                <a:gd name="T1" fmla="*/ 765 h 907"/>
                <a:gd name="T2" fmla="*/ 35 w 364"/>
                <a:gd name="T3" fmla="*/ 816 h 907"/>
                <a:gd name="T4" fmla="*/ 15 w 364"/>
                <a:gd name="T5" fmla="*/ 832 h 907"/>
                <a:gd name="T6" fmla="*/ 0 w 364"/>
                <a:gd name="T7" fmla="*/ 867 h 907"/>
                <a:gd name="T8" fmla="*/ 20 w 364"/>
                <a:gd name="T9" fmla="*/ 902 h 907"/>
                <a:gd name="T10" fmla="*/ 40 w 364"/>
                <a:gd name="T11" fmla="*/ 907 h 907"/>
                <a:gd name="T12" fmla="*/ 101 w 364"/>
                <a:gd name="T13" fmla="*/ 887 h 907"/>
                <a:gd name="T14" fmla="*/ 192 w 364"/>
                <a:gd name="T15" fmla="*/ 816 h 907"/>
                <a:gd name="T16" fmla="*/ 273 w 364"/>
                <a:gd name="T17" fmla="*/ 730 h 907"/>
                <a:gd name="T18" fmla="*/ 359 w 364"/>
                <a:gd name="T19" fmla="*/ 633 h 907"/>
                <a:gd name="T20" fmla="*/ 364 w 364"/>
                <a:gd name="T21" fmla="*/ 593 h 907"/>
                <a:gd name="T22" fmla="*/ 364 w 364"/>
                <a:gd name="T23" fmla="*/ 482 h 907"/>
                <a:gd name="T24" fmla="*/ 339 w 364"/>
                <a:gd name="T25" fmla="*/ 310 h 907"/>
                <a:gd name="T26" fmla="*/ 354 w 364"/>
                <a:gd name="T27" fmla="*/ 209 h 907"/>
                <a:gd name="T28" fmla="*/ 364 w 364"/>
                <a:gd name="T29" fmla="*/ 168 h 907"/>
                <a:gd name="T30" fmla="*/ 349 w 364"/>
                <a:gd name="T31" fmla="*/ 147 h 907"/>
                <a:gd name="T32" fmla="*/ 313 w 364"/>
                <a:gd name="T33" fmla="*/ 127 h 907"/>
                <a:gd name="T34" fmla="*/ 288 w 364"/>
                <a:gd name="T35" fmla="*/ 112 h 907"/>
                <a:gd name="T36" fmla="*/ 303 w 364"/>
                <a:gd name="T37" fmla="*/ 21 h 907"/>
                <a:gd name="T38" fmla="*/ 293 w 364"/>
                <a:gd name="T39" fmla="*/ 0 h 907"/>
                <a:gd name="T40" fmla="*/ 273 w 364"/>
                <a:gd name="T41" fmla="*/ 6 h 907"/>
                <a:gd name="T42" fmla="*/ 263 w 364"/>
                <a:gd name="T43" fmla="*/ 122 h 907"/>
                <a:gd name="T44" fmla="*/ 253 w 364"/>
                <a:gd name="T45" fmla="*/ 152 h 907"/>
                <a:gd name="T46" fmla="*/ 248 w 364"/>
                <a:gd name="T47" fmla="*/ 173 h 907"/>
                <a:gd name="T48" fmla="*/ 207 w 364"/>
                <a:gd name="T49" fmla="*/ 157 h 907"/>
                <a:gd name="T50" fmla="*/ 177 w 364"/>
                <a:gd name="T51" fmla="*/ 157 h 907"/>
                <a:gd name="T52" fmla="*/ 177 w 364"/>
                <a:gd name="T53" fmla="*/ 178 h 907"/>
                <a:gd name="T54" fmla="*/ 197 w 364"/>
                <a:gd name="T55" fmla="*/ 194 h 907"/>
                <a:gd name="T56" fmla="*/ 233 w 364"/>
                <a:gd name="T57" fmla="*/ 194 h 907"/>
                <a:gd name="T58" fmla="*/ 258 w 364"/>
                <a:gd name="T59" fmla="*/ 214 h 907"/>
                <a:gd name="T60" fmla="*/ 278 w 364"/>
                <a:gd name="T61" fmla="*/ 249 h 907"/>
                <a:gd name="T62" fmla="*/ 298 w 364"/>
                <a:gd name="T63" fmla="*/ 305 h 907"/>
                <a:gd name="T64" fmla="*/ 313 w 364"/>
                <a:gd name="T65" fmla="*/ 416 h 907"/>
                <a:gd name="T66" fmla="*/ 313 w 364"/>
                <a:gd name="T67" fmla="*/ 517 h 907"/>
                <a:gd name="T68" fmla="*/ 303 w 364"/>
                <a:gd name="T69" fmla="*/ 598 h 907"/>
                <a:gd name="T70" fmla="*/ 283 w 364"/>
                <a:gd name="T71" fmla="*/ 633 h 907"/>
                <a:gd name="T72" fmla="*/ 212 w 364"/>
                <a:gd name="T73" fmla="*/ 684 h 907"/>
                <a:gd name="T74" fmla="*/ 136 w 364"/>
                <a:gd name="T75" fmla="*/ 730 h 907"/>
                <a:gd name="T76" fmla="*/ 101 w 364"/>
                <a:gd name="T77" fmla="*/ 765 h 9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4" h="907">
                  <a:moveTo>
                    <a:pt x="101" y="765"/>
                  </a:moveTo>
                  <a:lnTo>
                    <a:pt x="35" y="816"/>
                  </a:lnTo>
                  <a:lnTo>
                    <a:pt x="15" y="832"/>
                  </a:lnTo>
                  <a:lnTo>
                    <a:pt x="0" y="867"/>
                  </a:lnTo>
                  <a:lnTo>
                    <a:pt x="20" y="902"/>
                  </a:lnTo>
                  <a:lnTo>
                    <a:pt x="40" y="907"/>
                  </a:lnTo>
                  <a:lnTo>
                    <a:pt x="101" y="887"/>
                  </a:lnTo>
                  <a:lnTo>
                    <a:pt x="192" y="816"/>
                  </a:lnTo>
                  <a:lnTo>
                    <a:pt x="273" y="730"/>
                  </a:lnTo>
                  <a:lnTo>
                    <a:pt x="359" y="633"/>
                  </a:lnTo>
                  <a:lnTo>
                    <a:pt x="364" y="593"/>
                  </a:lnTo>
                  <a:lnTo>
                    <a:pt x="364" y="482"/>
                  </a:lnTo>
                  <a:lnTo>
                    <a:pt x="339" y="310"/>
                  </a:lnTo>
                  <a:lnTo>
                    <a:pt x="354" y="209"/>
                  </a:lnTo>
                  <a:lnTo>
                    <a:pt x="364" y="168"/>
                  </a:lnTo>
                  <a:lnTo>
                    <a:pt x="349" y="147"/>
                  </a:lnTo>
                  <a:lnTo>
                    <a:pt x="313" y="127"/>
                  </a:lnTo>
                  <a:lnTo>
                    <a:pt x="288" y="112"/>
                  </a:lnTo>
                  <a:lnTo>
                    <a:pt x="303" y="21"/>
                  </a:lnTo>
                  <a:lnTo>
                    <a:pt x="293" y="0"/>
                  </a:lnTo>
                  <a:lnTo>
                    <a:pt x="273" y="6"/>
                  </a:lnTo>
                  <a:lnTo>
                    <a:pt x="263" y="122"/>
                  </a:lnTo>
                  <a:lnTo>
                    <a:pt x="253" y="152"/>
                  </a:lnTo>
                  <a:lnTo>
                    <a:pt x="248" y="173"/>
                  </a:lnTo>
                  <a:lnTo>
                    <a:pt x="207" y="157"/>
                  </a:lnTo>
                  <a:lnTo>
                    <a:pt x="177" y="157"/>
                  </a:lnTo>
                  <a:lnTo>
                    <a:pt x="177" y="178"/>
                  </a:lnTo>
                  <a:lnTo>
                    <a:pt x="197" y="194"/>
                  </a:lnTo>
                  <a:lnTo>
                    <a:pt x="233" y="194"/>
                  </a:lnTo>
                  <a:lnTo>
                    <a:pt x="258" y="214"/>
                  </a:lnTo>
                  <a:lnTo>
                    <a:pt x="278" y="249"/>
                  </a:lnTo>
                  <a:lnTo>
                    <a:pt x="298" y="305"/>
                  </a:lnTo>
                  <a:lnTo>
                    <a:pt x="313" y="416"/>
                  </a:lnTo>
                  <a:lnTo>
                    <a:pt x="313" y="517"/>
                  </a:lnTo>
                  <a:lnTo>
                    <a:pt x="303" y="598"/>
                  </a:lnTo>
                  <a:lnTo>
                    <a:pt x="283" y="633"/>
                  </a:lnTo>
                  <a:lnTo>
                    <a:pt x="212" y="684"/>
                  </a:lnTo>
                  <a:lnTo>
                    <a:pt x="136" y="730"/>
                  </a:lnTo>
                  <a:lnTo>
                    <a:pt x="101" y="7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7" name="Freeform 51">
              <a:extLst>
                <a:ext uri="{FF2B5EF4-FFF2-40B4-BE49-F238E27FC236}">
                  <a16:creationId xmlns:a16="http://schemas.microsoft.com/office/drawing/2014/main" id="{ED6BB9B2-0711-4F03-AEEA-48614AEF2F63}"/>
                </a:ext>
              </a:extLst>
            </p:cNvPr>
            <p:cNvSpPr>
              <a:spLocks/>
            </p:cNvSpPr>
            <p:nvPr/>
          </p:nvSpPr>
          <p:spPr bwMode="auto">
            <a:xfrm>
              <a:off x="672" y="3381"/>
              <a:ext cx="329" cy="546"/>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8" name="Freeform 52">
              <a:extLst>
                <a:ext uri="{FF2B5EF4-FFF2-40B4-BE49-F238E27FC236}">
                  <a16:creationId xmlns:a16="http://schemas.microsoft.com/office/drawing/2014/main" id="{2009B373-AC9E-4CAF-953B-5549D7CD7197}"/>
                </a:ext>
              </a:extLst>
            </p:cNvPr>
            <p:cNvSpPr>
              <a:spLocks/>
            </p:cNvSpPr>
            <p:nvPr/>
          </p:nvSpPr>
          <p:spPr bwMode="auto">
            <a:xfrm>
              <a:off x="940" y="3356"/>
              <a:ext cx="309" cy="673"/>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89" name="Freeform 53">
              <a:extLst>
                <a:ext uri="{FF2B5EF4-FFF2-40B4-BE49-F238E27FC236}">
                  <a16:creationId xmlns:a16="http://schemas.microsoft.com/office/drawing/2014/main" id="{AD8EBBEF-2459-4259-B3C0-FADBB7353B38}"/>
                </a:ext>
              </a:extLst>
            </p:cNvPr>
            <p:cNvSpPr>
              <a:spLocks/>
            </p:cNvSpPr>
            <p:nvPr/>
          </p:nvSpPr>
          <p:spPr bwMode="auto">
            <a:xfrm>
              <a:off x="848" y="3902"/>
              <a:ext cx="235" cy="973"/>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0" name="Freeform 54">
              <a:extLst>
                <a:ext uri="{FF2B5EF4-FFF2-40B4-BE49-F238E27FC236}">
                  <a16:creationId xmlns:a16="http://schemas.microsoft.com/office/drawing/2014/main" id="{D35FED12-E27B-4B2D-8719-5043029F2F19}"/>
                </a:ext>
              </a:extLst>
            </p:cNvPr>
            <p:cNvSpPr>
              <a:spLocks/>
            </p:cNvSpPr>
            <p:nvPr/>
          </p:nvSpPr>
          <p:spPr bwMode="auto">
            <a:xfrm>
              <a:off x="1103" y="3902"/>
              <a:ext cx="384" cy="821"/>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30C56DB-B1EE-4A61-915F-995415DBCDF6}"/>
              </a:ext>
            </a:extLst>
          </p:cNvPr>
          <p:cNvSpPr>
            <a:spLocks noChangeArrowheads="1"/>
          </p:cNvSpPr>
          <p:nvPr/>
        </p:nvSpPr>
        <p:spPr bwMode="auto">
          <a:xfrm>
            <a:off x="228600" y="1311275"/>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SzPct val="70000"/>
              <a:buFont typeface="Monotype Sorts" pitchFamily="2" charset="2"/>
              <a:buNone/>
            </a:pPr>
            <a:r>
              <a:rPr lang="en-US" altLang="en-US" sz="1800" dirty="0"/>
              <a:t>¡</a:t>
            </a:r>
            <a:r>
              <a:rPr lang="en-US" altLang="en-US" sz="1800" dirty="0" err="1"/>
              <a:t>Simpre</a:t>
            </a:r>
            <a:r>
              <a:rPr lang="en-US" altLang="en-US" sz="1800" dirty="0"/>
              <a:t> </a:t>
            </a:r>
            <a:r>
              <a:rPr lang="en-US" altLang="en-US" sz="1800" dirty="0" err="1"/>
              <a:t>busque</a:t>
            </a:r>
            <a:r>
              <a:rPr lang="en-US" altLang="en-US" sz="1800" dirty="0"/>
              <a:t> por </a:t>
            </a:r>
            <a:r>
              <a:rPr lang="en-US" altLang="en-US" sz="1800" dirty="0" err="1"/>
              <a:t>peligro</a:t>
            </a:r>
            <a:r>
              <a:rPr lang="en-US" altLang="en-US" sz="1800" dirty="0"/>
              <a:t>!</a:t>
            </a:r>
            <a:endParaRPr lang="en-US" altLang="en-US" sz="1200" b="0" i="1" dirty="0"/>
          </a:p>
        </p:txBody>
      </p:sp>
      <p:sp>
        <p:nvSpPr>
          <p:cNvPr id="76803" name="Text Box 3">
            <a:extLst>
              <a:ext uri="{FF2B5EF4-FFF2-40B4-BE49-F238E27FC236}">
                <a16:creationId xmlns:a16="http://schemas.microsoft.com/office/drawing/2014/main" id="{742BE578-39F1-4423-9E8F-31204B8B0CD9}"/>
              </a:ext>
            </a:extLst>
          </p:cNvPr>
          <p:cNvSpPr txBox="1">
            <a:spLocks noChangeArrowheads="1"/>
          </p:cNvSpPr>
          <p:nvPr/>
        </p:nvSpPr>
        <p:spPr bwMode="auto">
          <a:xfrm>
            <a:off x="323850" y="2533650"/>
            <a:ext cx="6019800" cy="62611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Personas</a:t>
            </a:r>
          </a:p>
          <a:p>
            <a:pPr>
              <a:spcBef>
                <a:spcPct val="50000"/>
              </a:spcBef>
            </a:pPr>
            <a:r>
              <a:rPr lang="en-US" altLang="en-US"/>
              <a:t>Topes</a:t>
            </a:r>
          </a:p>
          <a:p>
            <a:pPr>
              <a:spcBef>
                <a:spcPct val="50000"/>
              </a:spcBef>
            </a:pPr>
            <a:r>
              <a:rPr lang="en-US" altLang="en-US"/>
              <a:t>Baches</a:t>
            </a:r>
          </a:p>
          <a:p>
            <a:pPr>
              <a:spcBef>
                <a:spcPct val="50000"/>
              </a:spcBef>
            </a:pPr>
            <a:r>
              <a:rPr lang="en-US" altLang="en-US"/>
              <a:t>Velocidad</a:t>
            </a:r>
          </a:p>
          <a:p>
            <a:pPr>
              <a:spcBef>
                <a:spcPct val="50000"/>
              </a:spcBef>
            </a:pPr>
            <a:r>
              <a:rPr lang="en-US" altLang="en-US"/>
              <a:t>Vías de tren</a:t>
            </a:r>
          </a:p>
          <a:p>
            <a:pPr>
              <a:spcBef>
                <a:spcPct val="50000"/>
              </a:spcBef>
            </a:pPr>
            <a:r>
              <a:rPr lang="en-US" altLang="en-US"/>
              <a:t>Areas angostas</a:t>
            </a:r>
          </a:p>
          <a:p>
            <a:pPr>
              <a:spcBef>
                <a:spcPct val="50000"/>
              </a:spcBef>
            </a:pPr>
            <a:r>
              <a:rPr lang="en-US" altLang="en-US"/>
              <a:t>Accesorios</a:t>
            </a:r>
          </a:p>
          <a:p>
            <a:pPr>
              <a:spcBef>
                <a:spcPct val="50000"/>
              </a:spcBef>
            </a:pPr>
            <a:r>
              <a:rPr lang="en-US" altLang="en-US"/>
              <a:t>Areas resbalosas</a:t>
            </a:r>
          </a:p>
          <a:p>
            <a:pPr>
              <a:spcBef>
                <a:spcPct val="50000"/>
              </a:spcBef>
            </a:pPr>
            <a:r>
              <a:rPr lang="en-US" altLang="en-US"/>
              <a:t>Capacidad de carga</a:t>
            </a:r>
          </a:p>
          <a:p>
            <a:pPr>
              <a:spcBef>
                <a:spcPct val="50000"/>
              </a:spcBef>
            </a:pPr>
            <a:r>
              <a:rPr lang="en-US" altLang="en-US"/>
              <a:t>Rampas y pendientes</a:t>
            </a:r>
          </a:p>
          <a:p>
            <a:pPr>
              <a:spcBef>
                <a:spcPct val="50000"/>
              </a:spcBef>
            </a:pPr>
            <a:r>
              <a:rPr lang="en-US" altLang="en-US"/>
              <a:t>Presión de las llantas</a:t>
            </a:r>
          </a:p>
          <a:p>
            <a:pPr>
              <a:spcBef>
                <a:spcPct val="50000"/>
              </a:spcBef>
            </a:pPr>
            <a:r>
              <a:rPr lang="en-US" altLang="en-US"/>
              <a:t>Plataformas de aboraje</a:t>
            </a:r>
          </a:p>
          <a:p>
            <a:pPr>
              <a:spcBef>
                <a:spcPct val="50000"/>
              </a:spcBef>
            </a:pPr>
            <a:r>
              <a:rPr lang="en-US" altLang="en-US"/>
              <a:t>Escombros en el camino</a:t>
            </a:r>
          </a:p>
          <a:p>
            <a:pPr>
              <a:spcBef>
                <a:spcPct val="50000"/>
              </a:spcBef>
            </a:pPr>
            <a:r>
              <a:rPr lang="en-US" altLang="en-US"/>
              <a:t>Tráfico de otros vehículos</a:t>
            </a:r>
          </a:p>
          <a:p>
            <a:pPr>
              <a:spcBef>
                <a:spcPct val="50000"/>
              </a:spcBef>
            </a:pPr>
            <a:r>
              <a:rPr lang="en-US" altLang="en-US"/>
              <a:t>Carriles de tránsito marcados</a:t>
            </a:r>
          </a:p>
          <a:p>
            <a:pPr>
              <a:spcBef>
                <a:spcPct val="50000"/>
              </a:spcBef>
            </a:pPr>
            <a:r>
              <a:rPr lang="en-US" altLang="en-US"/>
              <a:t>Tipo de camino (escabroso o parejo)</a:t>
            </a:r>
          </a:p>
          <a:p>
            <a:pPr>
              <a:spcBef>
                <a:spcPct val="50000"/>
              </a:spcBef>
            </a:pPr>
            <a:r>
              <a:rPr lang="en-US" altLang="en-US"/>
              <a:t>Centro de Gravedad afuera del Tríangulo de Estabilidad</a:t>
            </a:r>
          </a:p>
          <a:p>
            <a:pPr>
              <a:spcBef>
                <a:spcPct val="50000"/>
              </a:spcBef>
            </a:pPr>
            <a:endParaRPr lang="en-US" altLang="en-US"/>
          </a:p>
          <a:p>
            <a:pPr>
              <a:spcBef>
                <a:spcPct val="50000"/>
              </a:spcBef>
            </a:pPr>
            <a:r>
              <a:rPr lang="en-US" altLang="en-US"/>
              <a:t>¡RECUERDE, un montacargas vacío es menos estable que uno correctamente cargado!</a:t>
            </a:r>
          </a:p>
        </p:txBody>
      </p:sp>
      <p:sp>
        <p:nvSpPr>
          <p:cNvPr id="76804" name="AutoShape 4">
            <a:extLst>
              <a:ext uri="{FF2B5EF4-FFF2-40B4-BE49-F238E27FC236}">
                <a16:creationId xmlns:a16="http://schemas.microsoft.com/office/drawing/2014/main" id="{DBC77637-B287-4947-97C7-A418D457D5D0}"/>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76805" name="Text Box 5">
            <a:extLst>
              <a:ext uri="{FF2B5EF4-FFF2-40B4-BE49-F238E27FC236}">
                <a16:creationId xmlns:a16="http://schemas.microsoft.com/office/drawing/2014/main" id="{2E8B9CD5-343B-4451-9C5F-54112027B40E}"/>
              </a:ext>
            </a:extLst>
          </p:cNvPr>
          <p:cNvSpPr txBox="1">
            <a:spLocks noChangeArrowheads="1"/>
          </p:cNvSpPr>
          <p:nvPr/>
        </p:nvSpPr>
        <p:spPr bwMode="auto">
          <a:xfrm>
            <a:off x="209550" y="523875"/>
            <a:ext cx="647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Buscando</a:t>
            </a:r>
            <a:r>
              <a:rPr lang="en-US" altLang="en-US" sz="2800" dirty="0"/>
              <a:t> por los </a:t>
            </a:r>
            <a:r>
              <a:rPr lang="en-US" altLang="en-US" sz="2800" dirty="0" err="1"/>
              <a:t>peligros</a:t>
            </a:r>
            <a:endParaRPr lang="en-US" altLang="en-US" sz="2800" dirty="0"/>
          </a:p>
        </p:txBody>
      </p:sp>
      <p:graphicFrame>
        <p:nvGraphicFramePr>
          <p:cNvPr id="76806" name="Object 8">
            <a:extLst>
              <a:ext uri="{FF2B5EF4-FFF2-40B4-BE49-F238E27FC236}">
                <a16:creationId xmlns:a16="http://schemas.microsoft.com/office/drawing/2014/main" id="{671D38C0-3C0A-48DC-A28B-ABBDA46C7C32}"/>
              </a:ext>
            </a:extLst>
          </p:cNvPr>
          <p:cNvGraphicFramePr>
            <a:graphicFrameLocks noChangeAspect="1"/>
          </p:cNvGraphicFramePr>
          <p:nvPr/>
        </p:nvGraphicFramePr>
        <p:xfrm>
          <a:off x="2332038" y="1943100"/>
          <a:ext cx="4325937" cy="2876550"/>
        </p:xfrm>
        <a:graphic>
          <a:graphicData uri="http://schemas.openxmlformats.org/presentationml/2006/ole">
            <mc:AlternateContent xmlns:mc="http://schemas.openxmlformats.org/markup-compatibility/2006">
              <mc:Choice xmlns:v="urn:schemas-microsoft-com:vml" Requires="v">
                <p:oleObj spid="_x0000_s76823" name="Bitmap Image" r:id="rId3" imgW="5772956" imgH="3839111" progId="Paint.Picture">
                  <p:embed/>
                </p:oleObj>
              </mc:Choice>
              <mc:Fallback>
                <p:oleObj name="Bitmap Image" r:id="rId3" imgW="5772956" imgH="3839111" progId="Paint.Picture">
                  <p:embed/>
                  <p:pic>
                    <p:nvPicPr>
                      <p:cNvPr id="0" name="Object 8"/>
                      <p:cNvPicPr>
                        <a:picLocks noChangeAspect="1" noChangeArrowheads="1"/>
                      </p:cNvPicPr>
                      <p:nvPr/>
                    </p:nvPicPr>
                    <p:blipFill>
                      <a:blip r:embed="rId4">
                        <a:lum bright="50000"/>
                        <a:extLst>
                          <a:ext uri="{28A0092B-C50C-407E-A947-70E740481C1C}">
                            <a14:useLocalDpi xmlns:a14="http://schemas.microsoft.com/office/drawing/2010/main" val="0"/>
                          </a:ext>
                        </a:extLst>
                      </a:blip>
                      <a:srcRect/>
                      <a:stretch>
                        <a:fillRect/>
                      </a:stretch>
                    </p:blipFill>
                    <p:spPr bwMode="auto">
                      <a:xfrm>
                        <a:off x="2332038" y="1943100"/>
                        <a:ext cx="4325937" cy="287655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7" name="Text Box 9">
            <a:extLst>
              <a:ext uri="{FF2B5EF4-FFF2-40B4-BE49-F238E27FC236}">
                <a16:creationId xmlns:a16="http://schemas.microsoft.com/office/drawing/2014/main" id="{095987BB-EEDC-480D-9CB4-50CDB0848479}"/>
              </a:ext>
            </a:extLst>
          </p:cNvPr>
          <p:cNvSpPr txBox="1">
            <a:spLocks noChangeArrowheads="1"/>
          </p:cNvSpPr>
          <p:nvPr/>
        </p:nvSpPr>
        <p:spPr bwMode="auto">
          <a:xfrm>
            <a:off x="4972050" y="4862513"/>
            <a:ext cx="1684338" cy="8223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¡Esta tragedia se pudo prevenir bloqueando o acuñando las ruedas del camión!</a:t>
            </a:r>
            <a:endParaRPr lang="en-US" altLang="en-US"/>
          </a:p>
        </p:txBody>
      </p:sp>
      <p:grpSp>
        <p:nvGrpSpPr>
          <p:cNvPr id="76808" name="Group 18">
            <a:extLst>
              <a:ext uri="{FF2B5EF4-FFF2-40B4-BE49-F238E27FC236}">
                <a16:creationId xmlns:a16="http://schemas.microsoft.com/office/drawing/2014/main" id="{EF604F2A-1228-4E41-B7D8-577E371D3EC1}"/>
              </a:ext>
            </a:extLst>
          </p:cNvPr>
          <p:cNvGrpSpPr>
            <a:grpSpLocks/>
          </p:cNvGrpSpPr>
          <p:nvPr/>
        </p:nvGrpSpPr>
        <p:grpSpPr bwMode="auto">
          <a:xfrm>
            <a:off x="6196013" y="7516813"/>
            <a:ext cx="531812" cy="957262"/>
            <a:chOff x="672" y="2544"/>
            <a:chExt cx="815" cy="2331"/>
          </a:xfrm>
        </p:grpSpPr>
        <p:sp>
          <p:nvSpPr>
            <p:cNvPr id="76809" name="Freeform 19">
              <a:extLst>
                <a:ext uri="{FF2B5EF4-FFF2-40B4-BE49-F238E27FC236}">
                  <a16:creationId xmlns:a16="http://schemas.microsoft.com/office/drawing/2014/main" id="{181101D0-1856-4574-A912-A02B7A1A04AC}"/>
                </a:ext>
              </a:extLst>
            </p:cNvPr>
            <p:cNvSpPr>
              <a:spLocks/>
            </p:cNvSpPr>
            <p:nvPr/>
          </p:nvSpPr>
          <p:spPr bwMode="auto">
            <a:xfrm>
              <a:off x="819" y="2929"/>
              <a:ext cx="410" cy="406"/>
            </a:xfrm>
            <a:custGeom>
              <a:avLst/>
              <a:gdLst>
                <a:gd name="T0" fmla="*/ 268 w 410"/>
                <a:gd name="T1" fmla="*/ 117 h 406"/>
                <a:gd name="T2" fmla="*/ 217 w 410"/>
                <a:gd name="T3" fmla="*/ 41 h 406"/>
                <a:gd name="T4" fmla="*/ 166 w 410"/>
                <a:gd name="T5" fmla="*/ 0 h 406"/>
                <a:gd name="T6" fmla="*/ 106 w 410"/>
                <a:gd name="T7" fmla="*/ 0 h 406"/>
                <a:gd name="T8" fmla="*/ 40 w 410"/>
                <a:gd name="T9" fmla="*/ 26 h 406"/>
                <a:gd name="T10" fmla="*/ 10 w 410"/>
                <a:gd name="T11" fmla="*/ 71 h 406"/>
                <a:gd name="T12" fmla="*/ 0 w 410"/>
                <a:gd name="T13" fmla="*/ 132 h 406"/>
                <a:gd name="T14" fmla="*/ 10 w 410"/>
                <a:gd name="T15" fmla="*/ 213 h 406"/>
                <a:gd name="T16" fmla="*/ 50 w 410"/>
                <a:gd name="T17" fmla="*/ 304 h 406"/>
                <a:gd name="T18" fmla="*/ 121 w 410"/>
                <a:gd name="T19" fmla="*/ 365 h 406"/>
                <a:gd name="T20" fmla="*/ 176 w 410"/>
                <a:gd name="T21" fmla="*/ 395 h 406"/>
                <a:gd name="T22" fmla="*/ 232 w 410"/>
                <a:gd name="T23" fmla="*/ 406 h 406"/>
                <a:gd name="T24" fmla="*/ 278 w 410"/>
                <a:gd name="T25" fmla="*/ 390 h 406"/>
                <a:gd name="T26" fmla="*/ 303 w 410"/>
                <a:gd name="T27" fmla="*/ 365 h 406"/>
                <a:gd name="T28" fmla="*/ 319 w 410"/>
                <a:gd name="T29" fmla="*/ 304 h 406"/>
                <a:gd name="T30" fmla="*/ 314 w 410"/>
                <a:gd name="T31" fmla="*/ 233 h 406"/>
                <a:gd name="T32" fmla="*/ 298 w 410"/>
                <a:gd name="T33" fmla="*/ 173 h 406"/>
                <a:gd name="T34" fmla="*/ 399 w 410"/>
                <a:gd name="T35" fmla="*/ 117 h 406"/>
                <a:gd name="T36" fmla="*/ 410 w 410"/>
                <a:gd name="T37" fmla="*/ 92 h 406"/>
                <a:gd name="T38" fmla="*/ 399 w 410"/>
                <a:gd name="T39" fmla="*/ 81 h 406"/>
                <a:gd name="T40" fmla="*/ 288 w 410"/>
                <a:gd name="T41" fmla="*/ 147 h 406"/>
                <a:gd name="T42" fmla="*/ 268 w 410"/>
                <a:gd name="T43" fmla="*/ 117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 h="406">
                  <a:moveTo>
                    <a:pt x="268" y="117"/>
                  </a:moveTo>
                  <a:lnTo>
                    <a:pt x="217" y="41"/>
                  </a:lnTo>
                  <a:lnTo>
                    <a:pt x="166" y="0"/>
                  </a:lnTo>
                  <a:lnTo>
                    <a:pt x="106" y="0"/>
                  </a:lnTo>
                  <a:lnTo>
                    <a:pt x="40" y="26"/>
                  </a:lnTo>
                  <a:lnTo>
                    <a:pt x="10" y="71"/>
                  </a:lnTo>
                  <a:lnTo>
                    <a:pt x="0" y="132"/>
                  </a:lnTo>
                  <a:lnTo>
                    <a:pt x="10" y="213"/>
                  </a:lnTo>
                  <a:lnTo>
                    <a:pt x="50" y="304"/>
                  </a:lnTo>
                  <a:lnTo>
                    <a:pt x="121" y="365"/>
                  </a:lnTo>
                  <a:lnTo>
                    <a:pt x="176" y="395"/>
                  </a:lnTo>
                  <a:lnTo>
                    <a:pt x="232" y="406"/>
                  </a:lnTo>
                  <a:lnTo>
                    <a:pt x="278" y="390"/>
                  </a:lnTo>
                  <a:lnTo>
                    <a:pt x="303" y="365"/>
                  </a:lnTo>
                  <a:lnTo>
                    <a:pt x="319" y="304"/>
                  </a:lnTo>
                  <a:lnTo>
                    <a:pt x="314" y="233"/>
                  </a:lnTo>
                  <a:lnTo>
                    <a:pt x="298" y="173"/>
                  </a:lnTo>
                  <a:lnTo>
                    <a:pt x="399" y="117"/>
                  </a:lnTo>
                  <a:lnTo>
                    <a:pt x="410" y="92"/>
                  </a:lnTo>
                  <a:lnTo>
                    <a:pt x="399" y="81"/>
                  </a:lnTo>
                  <a:lnTo>
                    <a:pt x="288" y="147"/>
                  </a:lnTo>
                  <a:lnTo>
                    <a:pt x="26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0" name="Freeform 20">
              <a:extLst>
                <a:ext uri="{FF2B5EF4-FFF2-40B4-BE49-F238E27FC236}">
                  <a16:creationId xmlns:a16="http://schemas.microsoft.com/office/drawing/2014/main" id="{357ED6D8-1155-4595-A9B0-6EB495AFE56A}"/>
                </a:ext>
              </a:extLst>
            </p:cNvPr>
            <p:cNvSpPr>
              <a:spLocks/>
            </p:cNvSpPr>
            <p:nvPr/>
          </p:nvSpPr>
          <p:spPr bwMode="auto">
            <a:xfrm>
              <a:off x="1113" y="2544"/>
              <a:ext cx="364" cy="907"/>
            </a:xfrm>
            <a:custGeom>
              <a:avLst/>
              <a:gdLst>
                <a:gd name="T0" fmla="*/ 101 w 364"/>
                <a:gd name="T1" fmla="*/ 765 h 907"/>
                <a:gd name="T2" fmla="*/ 35 w 364"/>
                <a:gd name="T3" fmla="*/ 816 h 907"/>
                <a:gd name="T4" fmla="*/ 15 w 364"/>
                <a:gd name="T5" fmla="*/ 832 h 907"/>
                <a:gd name="T6" fmla="*/ 0 w 364"/>
                <a:gd name="T7" fmla="*/ 867 h 907"/>
                <a:gd name="T8" fmla="*/ 20 w 364"/>
                <a:gd name="T9" fmla="*/ 902 h 907"/>
                <a:gd name="T10" fmla="*/ 40 w 364"/>
                <a:gd name="T11" fmla="*/ 907 h 907"/>
                <a:gd name="T12" fmla="*/ 101 w 364"/>
                <a:gd name="T13" fmla="*/ 887 h 907"/>
                <a:gd name="T14" fmla="*/ 192 w 364"/>
                <a:gd name="T15" fmla="*/ 816 h 907"/>
                <a:gd name="T16" fmla="*/ 273 w 364"/>
                <a:gd name="T17" fmla="*/ 730 h 907"/>
                <a:gd name="T18" fmla="*/ 359 w 364"/>
                <a:gd name="T19" fmla="*/ 633 h 907"/>
                <a:gd name="T20" fmla="*/ 364 w 364"/>
                <a:gd name="T21" fmla="*/ 593 h 907"/>
                <a:gd name="T22" fmla="*/ 364 w 364"/>
                <a:gd name="T23" fmla="*/ 482 h 907"/>
                <a:gd name="T24" fmla="*/ 339 w 364"/>
                <a:gd name="T25" fmla="*/ 310 h 907"/>
                <a:gd name="T26" fmla="*/ 354 w 364"/>
                <a:gd name="T27" fmla="*/ 209 h 907"/>
                <a:gd name="T28" fmla="*/ 364 w 364"/>
                <a:gd name="T29" fmla="*/ 168 h 907"/>
                <a:gd name="T30" fmla="*/ 349 w 364"/>
                <a:gd name="T31" fmla="*/ 147 h 907"/>
                <a:gd name="T32" fmla="*/ 313 w 364"/>
                <a:gd name="T33" fmla="*/ 127 h 907"/>
                <a:gd name="T34" fmla="*/ 288 w 364"/>
                <a:gd name="T35" fmla="*/ 112 h 907"/>
                <a:gd name="T36" fmla="*/ 303 w 364"/>
                <a:gd name="T37" fmla="*/ 21 h 907"/>
                <a:gd name="T38" fmla="*/ 293 w 364"/>
                <a:gd name="T39" fmla="*/ 0 h 907"/>
                <a:gd name="T40" fmla="*/ 273 w 364"/>
                <a:gd name="T41" fmla="*/ 6 h 907"/>
                <a:gd name="T42" fmla="*/ 263 w 364"/>
                <a:gd name="T43" fmla="*/ 122 h 907"/>
                <a:gd name="T44" fmla="*/ 253 w 364"/>
                <a:gd name="T45" fmla="*/ 152 h 907"/>
                <a:gd name="T46" fmla="*/ 248 w 364"/>
                <a:gd name="T47" fmla="*/ 173 h 907"/>
                <a:gd name="T48" fmla="*/ 207 w 364"/>
                <a:gd name="T49" fmla="*/ 157 h 907"/>
                <a:gd name="T50" fmla="*/ 177 w 364"/>
                <a:gd name="T51" fmla="*/ 157 h 907"/>
                <a:gd name="T52" fmla="*/ 177 w 364"/>
                <a:gd name="T53" fmla="*/ 178 h 907"/>
                <a:gd name="T54" fmla="*/ 197 w 364"/>
                <a:gd name="T55" fmla="*/ 194 h 907"/>
                <a:gd name="T56" fmla="*/ 233 w 364"/>
                <a:gd name="T57" fmla="*/ 194 h 907"/>
                <a:gd name="T58" fmla="*/ 258 w 364"/>
                <a:gd name="T59" fmla="*/ 214 h 907"/>
                <a:gd name="T60" fmla="*/ 278 w 364"/>
                <a:gd name="T61" fmla="*/ 249 h 907"/>
                <a:gd name="T62" fmla="*/ 298 w 364"/>
                <a:gd name="T63" fmla="*/ 305 h 907"/>
                <a:gd name="T64" fmla="*/ 313 w 364"/>
                <a:gd name="T65" fmla="*/ 416 h 907"/>
                <a:gd name="T66" fmla="*/ 313 w 364"/>
                <a:gd name="T67" fmla="*/ 517 h 907"/>
                <a:gd name="T68" fmla="*/ 303 w 364"/>
                <a:gd name="T69" fmla="*/ 598 h 907"/>
                <a:gd name="T70" fmla="*/ 283 w 364"/>
                <a:gd name="T71" fmla="*/ 633 h 907"/>
                <a:gd name="T72" fmla="*/ 212 w 364"/>
                <a:gd name="T73" fmla="*/ 684 h 907"/>
                <a:gd name="T74" fmla="*/ 136 w 364"/>
                <a:gd name="T75" fmla="*/ 730 h 907"/>
                <a:gd name="T76" fmla="*/ 101 w 364"/>
                <a:gd name="T77" fmla="*/ 765 h 9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4" h="907">
                  <a:moveTo>
                    <a:pt x="101" y="765"/>
                  </a:moveTo>
                  <a:lnTo>
                    <a:pt x="35" y="816"/>
                  </a:lnTo>
                  <a:lnTo>
                    <a:pt x="15" y="832"/>
                  </a:lnTo>
                  <a:lnTo>
                    <a:pt x="0" y="867"/>
                  </a:lnTo>
                  <a:lnTo>
                    <a:pt x="20" y="902"/>
                  </a:lnTo>
                  <a:lnTo>
                    <a:pt x="40" y="907"/>
                  </a:lnTo>
                  <a:lnTo>
                    <a:pt x="101" y="887"/>
                  </a:lnTo>
                  <a:lnTo>
                    <a:pt x="192" y="816"/>
                  </a:lnTo>
                  <a:lnTo>
                    <a:pt x="273" y="730"/>
                  </a:lnTo>
                  <a:lnTo>
                    <a:pt x="359" y="633"/>
                  </a:lnTo>
                  <a:lnTo>
                    <a:pt x="364" y="593"/>
                  </a:lnTo>
                  <a:lnTo>
                    <a:pt x="364" y="482"/>
                  </a:lnTo>
                  <a:lnTo>
                    <a:pt x="339" y="310"/>
                  </a:lnTo>
                  <a:lnTo>
                    <a:pt x="354" y="209"/>
                  </a:lnTo>
                  <a:lnTo>
                    <a:pt x="364" y="168"/>
                  </a:lnTo>
                  <a:lnTo>
                    <a:pt x="349" y="147"/>
                  </a:lnTo>
                  <a:lnTo>
                    <a:pt x="313" y="127"/>
                  </a:lnTo>
                  <a:lnTo>
                    <a:pt x="288" y="112"/>
                  </a:lnTo>
                  <a:lnTo>
                    <a:pt x="303" y="21"/>
                  </a:lnTo>
                  <a:lnTo>
                    <a:pt x="293" y="0"/>
                  </a:lnTo>
                  <a:lnTo>
                    <a:pt x="273" y="6"/>
                  </a:lnTo>
                  <a:lnTo>
                    <a:pt x="263" y="122"/>
                  </a:lnTo>
                  <a:lnTo>
                    <a:pt x="253" y="152"/>
                  </a:lnTo>
                  <a:lnTo>
                    <a:pt x="248" y="173"/>
                  </a:lnTo>
                  <a:lnTo>
                    <a:pt x="207" y="157"/>
                  </a:lnTo>
                  <a:lnTo>
                    <a:pt x="177" y="157"/>
                  </a:lnTo>
                  <a:lnTo>
                    <a:pt x="177" y="178"/>
                  </a:lnTo>
                  <a:lnTo>
                    <a:pt x="197" y="194"/>
                  </a:lnTo>
                  <a:lnTo>
                    <a:pt x="233" y="194"/>
                  </a:lnTo>
                  <a:lnTo>
                    <a:pt x="258" y="214"/>
                  </a:lnTo>
                  <a:lnTo>
                    <a:pt x="278" y="249"/>
                  </a:lnTo>
                  <a:lnTo>
                    <a:pt x="298" y="305"/>
                  </a:lnTo>
                  <a:lnTo>
                    <a:pt x="313" y="416"/>
                  </a:lnTo>
                  <a:lnTo>
                    <a:pt x="313" y="517"/>
                  </a:lnTo>
                  <a:lnTo>
                    <a:pt x="303" y="598"/>
                  </a:lnTo>
                  <a:lnTo>
                    <a:pt x="283" y="633"/>
                  </a:lnTo>
                  <a:lnTo>
                    <a:pt x="212" y="684"/>
                  </a:lnTo>
                  <a:lnTo>
                    <a:pt x="136" y="730"/>
                  </a:lnTo>
                  <a:lnTo>
                    <a:pt x="101" y="7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1" name="Freeform 21">
              <a:extLst>
                <a:ext uri="{FF2B5EF4-FFF2-40B4-BE49-F238E27FC236}">
                  <a16:creationId xmlns:a16="http://schemas.microsoft.com/office/drawing/2014/main" id="{50B696CF-5BC6-44FC-89EB-3220D52479A2}"/>
                </a:ext>
              </a:extLst>
            </p:cNvPr>
            <p:cNvSpPr>
              <a:spLocks/>
            </p:cNvSpPr>
            <p:nvPr/>
          </p:nvSpPr>
          <p:spPr bwMode="auto">
            <a:xfrm>
              <a:off x="672" y="3381"/>
              <a:ext cx="329" cy="546"/>
            </a:xfrm>
            <a:custGeom>
              <a:avLst/>
              <a:gdLst>
                <a:gd name="T0" fmla="*/ 329 w 329"/>
                <a:gd name="T1" fmla="*/ 15 h 546"/>
                <a:gd name="T2" fmla="*/ 293 w 329"/>
                <a:gd name="T3" fmla="*/ 0 h 546"/>
                <a:gd name="T4" fmla="*/ 217 w 329"/>
                <a:gd name="T5" fmla="*/ 5 h 546"/>
                <a:gd name="T6" fmla="*/ 151 w 329"/>
                <a:gd name="T7" fmla="*/ 56 h 546"/>
                <a:gd name="T8" fmla="*/ 55 w 329"/>
                <a:gd name="T9" fmla="*/ 162 h 546"/>
                <a:gd name="T10" fmla="*/ 5 w 329"/>
                <a:gd name="T11" fmla="*/ 248 h 546"/>
                <a:gd name="T12" fmla="*/ 0 w 329"/>
                <a:gd name="T13" fmla="*/ 278 h 546"/>
                <a:gd name="T14" fmla="*/ 25 w 329"/>
                <a:gd name="T15" fmla="*/ 334 h 546"/>
                <a:gd name="T16" fmla="*/ 80 w 329"/>
                <a:gd name="T17" fmla="*/ 359 h 546"/>
                <a:gd name="T18" fmla="*/ 151 w 329"/>
                <a:gd name="T19" fmla="*/ 389 h 546"/>
                <a:gd name="T20" fmla="*/ 207 w 329"/>
                <a:gd name="T21" fmla="*/ 404 h 546"/>
                <a:gd name="T22" fmla="*/ 232 w 329"/>
                <a:gd name="T23" fmla="*/ 430 h 546"/>
                <a:gd name="T24" fmla="*/ 217 w 329"/>
                <a:gd name="T25" fmla="*/ 465 h 546"/>
                <a:gd name="T26" fmla="*/ 177 w 329"/>
                <a:gd name="T27" fmla="*/ 506 h 546"/>
                <a:gd name="T28" fmla="*/ 126 w 329"/>
                <a:gd name="T29" fmla="*/ 511 h 546"/>
                <a:gd name="T30" fmla="*/ 91 w 329"/>
                <a:gd name="T31" fmla="*/ 495 h 546"/>
                <a:gd name="T32" fmla="*/ 70 w 329"/>
                <a:gd name="T33" fmla="*/ 511 h 546"/>
                <a:gd name="T34" fmla="*/ 75 w 329"/>
                <a:gd name="T35" fmla="*/ 531 h 546"/>
                <a:gd name="T36" fmla="*/ 116 w 329"/>
                <a:gd name="T37" fmla="*/ 546 h 546"/>
                <a:gd name="T38" fmla="*/ 177 w 329"/>
                <a:gd name="T39" fmla="*/ 546 h 546"/>
                <a:gd name="T40" fmla="*/ 232 w 329"/>
                <a:gd name="T41" fmla="*/ 531 h 546"/>
                <a:gd name="T42" fmla="*/ 263 w 329"/>
                <a:gd name="T43" fmla="*/ 511 h 546"/>
                <a:gd name="T44" fmla="*/ 283 w 329"/>
                <a:gd name="T45" fmla="*/ 475 h 546"/>
                <a:gd name="T46" fmla="*/ 293 w 329"/>
                <a:gd name="T47" fmla="*/ 435 h 546"/>
                <a:gd name="T48" fmla="*/ 268 w 329"/>
                <a:gd name="T49" fmla="*/ 399 h 546"/>
                <a:gd name="T50" fmla="*/ 207 w 329"/>
                <a:gd name="T51" fmla="*/ 374 h 546"/>
                <a:gd name="T52" fmla="*/ 136 w 329"/>
                <a:gd name="T53" fmla="*/ 354 h 546"/>
                <a:gd name="T54" fmla="*/ 75 w 329"/>
                <a:gd name="T55" fmla="*/ 319 h 546"/>
                <a:gd name="T56" fmla="*/ 60 w 329"/>
                <a:gd name="T57" fmla="*/ 288 h 546"/>
                <a:gd name="T58" fmla="*/ 70 w 329"/>
                <a:gd name="T59" fmla="*/ 233 h 546"/>
                <a:gd name="T60" fmla="*/ 116 w 329"/>
                <a:gd name="T61" fmla="*/ 162 h 546"/>
                <a:gd name="T62" fmla="*/ 172 w 329"/>
                <a:gd name="T63" fmla="*/ 121 h 546"/>
                <a:gd name="T64" fmla="*/ 258 w 329"/>
                <a:gd name="T65" fmla="*/ 91 h 546"/>
                <a:gd name="T66" fmla="*/ 329 w 329"/>
                <a:gd name="T67" fmla="*/ 76 h 546"/>
                <a:gd name="T68" fmla="*/ 329 w 329"/>
                <a:gd name="T69" fmla="*/ 35 h 546"/>
                <a:gd name="T70" fmla="*/ 329 w 329"/>
                <a:gd name="T71" fmla="*/ 15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9" h="546">
                  <a:moveTo>
                    <a:pt x="329" y="15"/>
                  </a:moveTo>
                  <a:lnTo>
                    <a:pt x="293" y="0"/>
                  </a:lnTo>
                  <a:lnTo>
                    <a:pt x="217" y="5"/>
                  </a:lnTo>
                  <a:lnTo>
                    <a:pt x="151" y="56"/>
                  </a:lnTo>
                  <a:lnTo>
                    <a:pt x="55" y="162"/>
                  </a:lnTo>
                  <a:lnTo>
                    <a:pt x="5" y="248"/>
                  </a:lnTo>
                  <a:lnTo>
                    <a:pt x="0" y="278"/>
                  </a:lnTo>
                  <a:lnTo>
                    <a:pt x="25" y="334"/>
                  </a:lnTo>
                  <a:lnTo>
                    <a:pt x="80" y="359"/>
                  </a:lnTo>
                  <a:lnTo>
                    <a:pt x="151" y="389"/>
                  </a:lnTo>
                  <a:lnTo>
                    <a:pt x="207" y="404"/>
                  </a:lnTo>
                  <a:lnTo>
                    <a:pt x="232" y="430"/>
                  </a:lnTo>
                  <a:lnTo>
                    <a:pt x="217" y="465"/>
                  </a:lnTo>
                  <a:lnTo>
                    <a:pt x="177" y="506"/>
                  </a:lnTo>
                  <a:lnTo>
                    <a:pt x="126" y="511"/>
                  </a:lnTo>
                  <a:lnTo>
                    <a:pt x="91" y="495"/>
                  </a:lnTo>
                  <a:lnTo>
                    <a:pt x="70" y="511"/>
                  </a:lnTo>
                  <a:lnTo>
                    <a:pt x="75" y="531"/>
                  </a:lnTo>
                  <a:lnTo>
                    <a:pt x="116" y="546"/>
                  </a:lnTo>
                  <a:lnTo>
                    <a:pt x="177" y="546"/>
                  </a:lnTo>
                  <a:lnTo>
                    <a:pt x="232" y="531"/>
                  </a:lnTo>
                  <a:lnTo>
                    <a:pt x="263" y="511"/>
                  </a:lnTo>
                  <a:lnTo>
                    <a:pt x="283" y="475"/>
                  </a:lnTo>
                  <a:lnTo>
                    <a:pt x="293" y="435"/>
                  </a:lnTo>
                  <a:lnTo>
                    <a:pt x="268" y="399"/>
                  </a:lnTo>
                  <a:lnTo>
                    <a:pt x="207" y="374"/>
                  </a:lnTo>
                  <a:lnTo>
                    <a:pt x="136" y="354"/>
                  </a:lnTo>
                  <a:lnTo>
                    <a:pt x="75" y="319"/>
                  </a:lnTo>
                  <a:lnTo>
                    <a:pt x="60" y="288"/>
                  </a:lnTo>
                  <a:lnTo>
                    <a:pt x="70" y="233"/>
                  </a:lnTo>
                  <a:lnTo>
                    <a:pt x="116" y="162"/>
                  </a:lnTo>
                  <a:lnTo>
                    <a:pt x="172" y="121"/>
                  </a:lnTo>
                  <a:lnTo>
                    <a:pt x="258" y="91"/>
                  </a:lnTo>
                  <a:lnTo>
                    <a:pt x="329" y="76"/>
                  </a:lnTo>
                  <a:lnTo>
                    <a:pt x="329" y="35"/>
                  </a:lnTo>
                  <a:lnTo>
                    <a:pt x="3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2" name="Freeform 22">
              <a:extLst>
                <a:ext uri="{FF2B5EF4-FFF2-40B4-BE49-F238E27FC236}">
                  <a16:creationId xmlns:a16="http://schemas.microsoft.com/office/drawing/2014/main" id="{31B52E19-9814-492B-B062-E05DC2494434}"/>
                </a:ext>
              </a:extLst>
            </p:cNvPr>
            <p:cNvSpPr>
              <a:spLocks/>
            </p:cNvSpPr>
            <p:nvPr/>
          </p:nvSpPr>
          <p:spPr bwMode="auto">
            <a:xfrm>
              <a:off x="940" y="3356"/>
              <a:ext cx="309" cy="673"/>
            </a:xfrm>
            <a:custGeom>
              <a:avLst/>
              <a:gdLst>
                <a:gd name="T0" fmla="*/ 269 w 309"/>
                <a:gd name="T1" fmla="*/ 212 h 673"/>
                <a:gd name="T2" fmla="*/ 238 w 309"/>
                <a:gd name="T3" fmla="*/ 86 h 673"/>
                <a:gd name="T4" fmla="*/ 203 w 309"/>
                <a:gd name="T5" fmla="*/ 25 h 673"/>
                <a:gd name="T6" fmla="*/ 126 w 309"/>
                <a:gd name="T7" fmla="*/ 0 h 673"/>
                <a:gd name="T8" fmla="*/ 50 w 309"/>
                <a:gd name="T9" fmla="*/ 10 h 673"/>
                <a:gd name="T10" fmla="*/ 15 w 309"/>
                <a:gd name="T11" fmla="*/ 76 h 673"/>
                <a:gd name="T12" fmla="*/ 20 w 309"/>
                <a:gd name="T13" fmla="*/ 157 h 673"/>
                <a:gd name="T14" fmla="*/ 40 w 309"/>
                <a:gd name="T15" fmla="*/ 288 h 673"/>
                <a:gd name="T16" fmla="*/ 40 w 309"/>
                <a:gd name="T17" fmla="*/ 404 h 673"/>
                <a:gd name="T18" fmla="*/ 15 w 309"/>
                <a:gd name="T19" fmla="*/ 505 h 673"/>
                <a:gd name="T20" fmla="*/ 0 w 309"/>
                <a:gd name="T21" fmla="*/ 561 h 673"/>
                <a:gd name="T22" fmla="*/ 10 w 309"/>
                <a:gd name="T23" fmla="*/ 612 h 673"/>
                <a:gd name="T24" fmla="*/ 45 w 309"/>
                <a:gd name="T25" fmla="*/ 638 h 673"/>
                <a:gd name="T26" fmla="*/ 91 w 309"/>
                <a:gd name="T27" fmla="*/ 663 h 673"/>
                <a:gd name="T28" fmla="*/ 136 w 309"/>
                <a:gd name="T29" fmla="*/ 673 h 673"/>
                <a:gd name="T30" fmla="*/ 193 w 309"/>
                <a:gd name="T31" fmla="*/ 673 h 673"/>
                <a:gd name="T32" fmla="*/ 259 w 309"/>
                <a:gd name="T33" fmla="*/ 622 h 673"/>
                <a:gd name="T34" fmla="*/ 309 w 309"/>
                <a:gd name="T35" fmla="*/ 515 h 673"/>
                <a:gd name="T36" fmla="*/ 304 w 309"/>
                <a:gd name="T37" fmla="*/ 419 h 673"/>
                <a:gd name="T38" fmla="*/ 274 w 309"/>
                <a:gd name="T39" fmla="*/ 308 h 673"/>
                <a:gd name="T40" fmla="*/ 269 w 309"/>
                <a:gd name="T41" fmla="*/ 212 h 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9" h="673">
                  <a:moveTo>
                    <a:pt x="269" y="212"/>
                  </a:moveTo>
                  <a:lnTo>
                    <a:pt x="238" y="86"/>
                  </a:lnTo>
                  <a:lnTo>
                    <a:pt x="203" y="25"/>
                  </a:lnTo>
                  <a:lnTo>
                    <a:pt x="126" y="0"/>
                  </a:lnTo>
                  <a:lnTo>
                    <a:pt x="50" y="10"/>
                  </a:lnTo>
                  <a:lnTo>
                    <a:pt x="15" y="76"/>
                  </a:lnTo>
                  <a:lnTo>
                    <a:pt x="20" y="157"/>
                  </a:lnTo>
                  <a:lnTo>
                    <a:pt x="40" y="288"/>
                  </a:lnTo>
                  <a:lnTo>
                    <a:pt x="40" y="404"/>
                  </a:lnTo>
                  <a:lnTo>
                    <a:pt x="15" y="505"/>
                  </a:lnTo>
                  <a:lnTo>
                    <a:pt x="0" y="561"/>
                  </a:lnTo>
                  <a:lnTo>
                    <a:pt x="10" y="612"/>
                  </a:lnTo>
                  <a:lnTo>
                    <a:pt x="45" y="638"/>
                  </a:lnTo>
                  <a:lnTo>
                    <a:pt x="91" y="663"/>
                  </a:lnTo>
                  <a:lnTo>
                    <a:pt x="136" y="673"/>
                  </a:lnTo>
                  <a:lnTo>
                    <a:pt x="193" y="673"/>
                  </a:lnTo>
                  <a:lnTo>
                    <a:pt x="259" y="622"/>
                  </a:lnTo>
                  <a:lnTo>
                    <a:pt x="309" y="515"/>
                  </a:lnTo>
                  <a:lnTo>
                    <a:pt x="304" y="419"/>
                  </a:lnTo>
                  <a:lnTo>
                    <a:pt x="274" y="308"/>
                  </a:lnTo>
                  <a:lnTo>
                    <a:pt x="269"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3" name="Freeform 23">
              <a:extLst>
                <a:ext uri="{FF2B5EF4-FFF2-40B4-BE49-F238E27FC236}">
                  <a16:creationId xmlns:a16="http://schemas.microsoft.com/office/drawing/2014/main" id="{3A4CBACA-DE62-4667-AC57-9DFA123D6131}"/>
                </a:ext>
              </a:extLst>
            </p:cNvPr>
            <p:cNvSpPr>
              <a:spLocks/>
            </p:cNvSpPr>
            <p:nvPr/>
          </p:nvSpPr>
          <p:spPr bwMode="auto">
            <a:xfrm>
              <a:off x="848" y="3902"/>
              <a:ext cx="235" cy="973"/>
            </a:xfrm>
            <a:custGeom>
              <a:avLst/>
              <a:gdLst>
                <a:gd name="T0" fmla="*/ 223 w 235"/>
                <a:gd name="T1" fmla="*/ 15 h 973"/>
                <a:gd name="T2" fmla="*/ 163 w 235"/>
                <a:gd name="T3" fmla="*/ 0 h 973"/>
                <a:gd name="T4" fmla="*/ 127 w 235"/>
                <a:gd name="T5" fmla="*/ 15 h 973"/>
                <a:gd name="T6" fmla="*/ 112 w 235"/>
                <a:gd name="T7" fmla="*/ 66 h 973"/>
                <a:gd name="T8" fmla="*/ 127 w 235"/>
                <a:gd name="T9" fmla="*/ 344 h 973"/>
                <a:gd name="T10" fmla="*/ 127 w 235"/>
                <a:gd name="T11" fmla="*/ 410 h 973"/>
                <a:gd name="T12" fmla="*/ 107 w 235"/>
                <a:gd name="T13" fmla="*/ 532 h 973"/>
                <a:gd name="T14" fmla="*/ 102 w 235"/>
                <a:gd name="T15" fmla="*/ 674 h 973"/>
                <a:gd name="T16" fmla="*/ 112 w 235"/>
                <a:gd name="T17" fmla="*/ 745 h 973"/>
                <a:gd name="T18" fmla="*/ 102 w 235"/>
                <a:gd name="T19" fmla="*/ 785 h 973"/>
                <a:gd name="T20" fmla="*/ 31 w 235"/>
                <a:gd name="T21" fmla="*/ 846 h 973"/>
                <a:gd name="T22" fmla="*/ 0 w 235"/>
                <a:gd name="T23" fmla="*/ 922 h 973"/>
                <a:gd name="T24" fmla="*/ 6 w 235"/>
                <a:gd name="T25" fmla="*/ 947 h 973"/>
                <a:gd name="T26" fmla="*/ 61 w 235"/>
                <a:gd name="T27" fmla="*/ 973 h 973"/>
                <a:gd name="T28" fmla="*/ 76 w 235"/>
                <a:gd name="T29" fmla="*/ 962 h 973"/>
                <a:gd name="T30" fmla="*/ 82 w 235"/>
                <a:gd name="T31" fmla="*/ 917 h 973"/>
                <a:gd name="T32" fmla="*/ 97 w 235"/>
                <a:gd name="T33" fmla="*/ 851 h 973"/>
                <a:gd name="T34" fmla="*/ 122 w 235"/>
                <a:gd name="T35" fmla="*/ 821 h 973"/>
                <a:gd name="T36" fmla="*/ 152 w 235"/>
                <a:gd name="T37" fmla="*/ 801 h 973"/>
                <a:gd name="T38" fmla="*/ 178 w 235"/>
                <a:gd name="T39" fmla="*/ 775 h 973"/>
                <a:gd name="T40" fmla="*/ 183 w 235"/>
                <a:gd name="T41" fmla="*/ 755 h 973"/>
                <a:gd name="T42" fmla="*/ 168 w 235"/>
                <a:gd name="T43" fmla="*/ 730 h 973"/>
                <a:gd name="T44" fmla="*/ 152 w 235"/>
                <a:gd name="T45" fmla="*/ 715 h 973"/>
                <a:gd name="T46" fmla="*/ 142 w 235"/>
                <a:gd name="T47" fmla="*/ 653 h 973"/>
                <a:gd name="T48" fmla="*/ 152 w 235"/>
                <a:gd name="T49" fmla="*/ 526 h 973"/>
                <a:gd name="T50" fmla="*/ 188 w 235"/>
                <a:gd name="T51" fmla="*/ 380 h 973"/>
                <a:gd name="T52" fmla="*/ 223 w 235"/>
                <a:gd name="T53" fmla="*/ 263 h 973"/>
                <a:gd name="T54" fmla="*/ 235 w 235"/>
                <a:gd name="T55" fmla="*/ 122 h 973"/>
                <a:gd name="T56" fmla="*/ 223 w 235"/>
                <a:gd name="T57" fmla="*/ 15 h 9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5" h="973">
                  <a:moveTo>
                    <a:pt x="223" y="15"/>
                  </a:moveTo>
                  <a:lnTo>
                    <a:pt x="163" y="0"/>
                  </a:lnTo>
                  <a:lnTo>
                    <a:pt x="127" y="15"/>
                  </a:lnTo>
                  <a:lnTo>
                    <a:pt x="112" y="66"/>
                  </a:lnTo>
                  <a:lnTo>
                    <a:pt x="127" y="344"/>
                  </a:lnTo>
                  <a:lnTo>
                    <a:pt x="127" y="410"/>
                  </a:lnTo>
                  <a:lnTo>
                    <a:pt x="107" y="532"/>
                  </a:lnTo>
                  <a:lnTo>
                    <a:pt x="102" y="674"/>
                  </a:lnTo>
                  <a:lnTo>
                    <a:pt x="112" y="745"/>
                  </a:lnTo>
                  <a:lnTo>
                    <a:pt x="102" y="785"/>
                  </a:lnTo>
                  <a:lnTo>
                    <a:pt x="31" y="846"/>
                  </a:lnTo>
                  <a:lnTo>
                    <a:pt x="0" y="922"/>
                  </a:lnTo>
                  <a:lnTo>
                    <a:pt x="6" y="947"/>
                  </a:lnTo>
                  <a:lnTo>
                    <a:pt x="61" y="973"/>
                  </a:lnTo>
                  <a:lnTo>
                    <a:pt x="76" y="962"/>
                  </a:lnTo>
                  <a:lnTo>
                    <a:pt x="82" y="917"/>
                  </a:lnTo>
                  <a:lnTo>
                    <a:pt x="97" y="851"/>
                  </a:lnTo>
                  <a:lnTo>
                    <a:pt x="122" y="821"/>
                  </a:lnTo>
                  <a:lnTo>
                    <a:pt x="152" y="801"/>
                  </a:lnTo>
                  <a:lnTo>
                    <a:pt x="178" y="775"/>
                  </a:lnTo>
                  <a:lnTo>
                    <a:pt x="183" y="755"/>
                  </a:lnTo>
                  <a:lnTo>
                    <a:pt x="168" y="730"/>
                  </a:lnTo>
                  <a:lnTo>
                    <a:pt x="152" y="715"/>
                  </a:lnTo>
                  <a:lnTo>
                    <a:pt x="142" y="653"/>
                  </a:lnTo>
                  <a:lnTo>
                    <a:pt x="152" y="526"/>
                  </a:lnTo>
                  <a:lnTo>
                    <a:pt x="188" y="380"/>
                  </a:lnTo>
                  <a:lnTo>
                    <a:pt x="223" y="263"/>
                  </a:lnTo>
                  <a:lnTo>
                    <a:pt x="235" y="122"/>
                  </a:lnTo>
                  <a:lnTo>
                    <a:pt x="22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14" name="Freeform 24">
              <a:extLst>
                <a:ext uri="{FF2B5EF4-FFF2-40B4-BE49-F238E27FC236}">
                  <a16:creationId xmlns:a16="http://schemas.microsoft.com/office/drawing/2014/main" id="{9BA9E9C0-2B01-4845-856F-A7373D596D1F}"/>
                </a:ext>
              </a:extLst>
            </p:cNvPr>
            <p:cNvSpPr>
              <a:spLocks/>
            </p:cNvSpPr>
            <p:nvPr/>
          </p:nvSpPr>
          <p:spPr bwMode="auto">
            <a:xfrm>
              <a:off x="1103" y="3902"/>
              <a:ext cx="384" cy="821"/>
            </a:xfrm>
            <a:custGeom>
              <a:avLst/>
              <a:gdLst>
                <a:gd name="T0" fmla="*/ 126 w 384"/>
                <a:gd name="T1" fmla="*/ 122 h 821"/>
                <a:gd name="T2" fmla="*/ 116 w 384"/>
                <a:gd name="T3" fmla="*/ 40 h 821"/>
                <a:gd name="T4" fmla="*/ 71 w 384"/>
                <a:gd name="T5" fmla="*/ 0 h 821"/>
                <a:gd name="T6" fmla="*/ 5 w 384"/>
                <a:gd name="T7" fmla="*/ 5 h 821"/>
                <a:gd name="T8" fmla="*/ 0 w 384"/>
                <a:gd name="T9" fmla="*/ 40 h 821"/>
                <a:gd name="T10" fmla="*/ 5 w 384"/>
                <a:gd name="T11" fmla="*/ 117 h 821"/>
                <a:gd name="T12" fmla="*/ 40 w 384"/>
                <a:gd name="T13" fmla="*/ 233 h 821"/>
                <a:gd name="T14" fmla="*/ 66 w 384"/>
                <a:gd name="T15" fmla="*/ 319 h 821"/>
                <a:gd name="T16" fmla="*/ 96 w 384"/>
                <a:gd name="T17" fmla="*/ 435 h 821"/>
                <a:gd name="T18" fmla="*/ 106 w 384"/>
                <a:gd name="T19" fmla="*/ 536 h 821"/>
                <a:gd name="T20" fmla="*/ 106 w 384"/>
                <a:gd name="T21" fmla="*/ 617 h 821"/>
                <a:gd name="T22" fmla="*/ 91 w 384"/>
                <a:gd name="T23" fmla="*/ 679 h 821"/>
                <a:gd name="T24" fmla="*/ 76 w 384"/>
                <a:gd name="T25" fmla="*/ 699 h 821"/>
                <a:gd name="T26" fmla="*/ 76 w 384"/>
                <a:gd name="T27" fmla="*/ 719 h 821"/>
                <a:gd name="T28" fmla="*/ 96 w 384"/>
                <a:gd name="T29" fmla="*/ 750 h 821"/>
                <a:gd name="T30" fmla="*/ 131 w 384"/>
                <a:gd name="T31" fmla="*/ 760 h 821"/>
                <a:gd name="T32" fmla="*/ 187 w 384"/>
                <a:gd name="T33" fmla="*/ 760 h 821"/>
                <a:gd name="T34" fmla="*/ 288 w 384"/>
                <a:gd name="T35" fmla="*/ 785 h 821"/>
                <a:gd name="T36" fmla="*/ 318 w 384"/>
                <a:gd name="T37" fmla="*/ 821 h 821"/>
                <a:gd name="T38" fmla="*/ 364 w 384"/>
                <a:gd name="T39" fmla="*/ 800 h 821"/>
                <a:gd name="T40" fmla="*/ 384 w 384"/>
                <a:gd name="T41" fmla="*/ 750 h 821"/>
                <a:gd name="T42" fmla="*/ 364 w 384"/>
                <a:gd name="T43" fmla="*/ 730 h 821"/>
                <a:gd name="T44" fmla="*/ 278 w 384"/>
                <a:gd name="T45" fmla="*/ 719 h 821"/>
                <a:gd name="T46" fmla="*/ 182 w 384"/>
                <a:gd name="T47" fmla="*/ 719 h 821"/>
                <a:gd name="T48" fmla="*/ 141 w 384"/>
                <a:gd name="T49" fmla="*/ 714 h 821"/>
                <a:gd name="T50" fmla="*/ 131 w 384"/>
                <a:gd name="T51" fmla="*/ 684 h 821"/>
                <a:gd name="T52" fmla="*/ 141 w 384"/>
                <a:gd name="T53" fmla="*/ 627 h 821"/>
                <a:gd name="T54" fmla="*/ 147 w 384"/>
                <a:gd name="T55" fmla="*/ 531 h 821"/>
                <a:gd name="T56" fmla="*/ 136 w 384"/>
                <a:gd name="T57" fmla="*/ 425 h 821"/>
                <a:gd name="T58" fmla="*/ 121 w 384"/>
                <a:gd name="T59" fmla="*/ 284 h 821"/>
                <a:gd name="T60" fmla="*/ 126 w 384"/>
                <a:gd name="T61" fmla="*/ 162 h 821"/>
                <a:gd name="T62" fmla="*/ 126 w 384"/>
                <a:gd name="T63" fmla="*/ 122 h 8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4" h="821">
                  <a:moveTo>
                    <a:pt x="126" y="122"/>
                  </a:moveTo>
                  <a:lnTo>
                    <a:pt x="116" y="40"/>
                  </a:lnTo>
                  <a:lnTo>
                    <a:pt x="71" y="0"/>
                  </a:lnTo>
                  <a:lnTo>
                    <a:pt x="5" y="5"/>
                  </a:lnTo>
                  <a:lnTo>
                    <a:pt x="0" y="40"/>
                  </a:lnTo>
                  <a:lnTo>
                    <a:pt x="5" y="117"/>
                  </a:lnTo>
                  <a:lnTo>
                    <a:pt x="40" y="233"/>
                  </a:lnTo>
                  <a:lnTo>
                    <a:pt x="66" y="319"/>
                  </a:lnTo>
                  <a:lnTo>
                    <a:pt x="96" y="435"/>
                  </a:lnTo>
                  <a:lnTo>
                    <a:pt x="106" y="536"/>
                  </a:lnTo>
                  <a:lnTo>
                    <a:pt x="106" y="617"/>
                  </a:lnTo>
                  <a:lnTo>
                    <a:pt x="91" y="679"/>
                  </a:lnTo>
                  <a:lnTo>
                    <a:pt x="76" y="699"/>
                  </a:lnTo>
                  <a:lnTo>
                    <a:pt x="76" y="719"/>
                  </a:lnTo>
                  <a:lnTo>
                    <a:pt x="96" y="750"/>
                  </a:lnTo>
                  <a:lnTo>
                    <a:pt x="131" y="760"/>
                  </a:lnTo>
                  <a:lnTo>
                    <a:pt x="187" y="760"/>
                  </a:lnTo>
                  <a:lnTo>
                    <a:pt x="288" y="785"/>
                  </a:lnTo>
                  <a:lnTo>
                    <a:pt x="318" y="821"/>
                  </a:lnTo>
                  <a:lnTo>
                    <a:pt x="364" y="800"/>
                  </a:lnTo>
                  <a:lnTo>
                    <a:pt x="384" y="750"/>
                  </a:lnTo>
                  <a:lnTo>
                    <a:pt x="364" y="730"/>
                  </a:lnTo>
                  <a:lnTo>
                    <a:pt x="278" y="719"/>
                  </a:lnTo>
                  <a:lnTo>
                    <a:pt x="182" y="719"/>
                  </a:lnTo>
                  <a:lnTo>
                    <a:pt x="141" y="714"/>
                  </a:lnTo>
                  <a:lnTo>
                    <a:pt x="131" y="684"/>
                  </a:lnTo>
                  <a:lnTo>
                    <a:pt x="141" y="627"/>
                  </a:lnTo>
                  <a:lnTo>
                    <a:pt x="147" y="531"/>
                  </a:lnTo>
                  <a:lnTo>
                    <a:pt x="136" y="425"/>
                  </a:lnTo>
                  <a:lnTo>
                    <a:pt x="121" y="284"/>
                  </a:lnTo>
                  <a:lnTo>
                    <a:pt x="126" y="162"/>
                  </a:lnTo>
                  <a:lnTo>
                    <a:pt x="126"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025968EA-68CA-401B-9BB5-984D3F42587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pic>
        <p:nvPicPr>
          <p:cNvPr id="13315" name="Picture 4" descr="T:\TRASCO\Hamelucs\PowerPoint\orderpicker.jpg">
            <a:extLst>
              <a:ext uri="{FF2B5EF4-FFF2-40B4-BE49-F238E27FC236}">
                <a16:creationId xmlns:a16="http://schemas.microsoft.com/office/drawing/2014/main" id="{1CB6538D-83D4-4D79-B804-E9A0E1C4E5E0}"/>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152400" y="6324600"/>
            <a:ext cx="18018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3316" name="Text Box 5">
            <a:extLst>
              <a:ext uri="{FF2B5EF4-FFF2-40B4-BE49-F238E27FC236}">
                <a16:creationId xmlns:a16="http://schemas.microsoft.com/office/drawing/2014/main" id="{3DBBE73F-2C06-4D94-9B07-7593751AA6A3}"/>
              </a:ext>
            </a:extLst>
          </p:cNvPr>
          <p:cNvSpPr txBox="1">
            <a:spLocks noChangeArrowheads="1"/>
          </p:cNvSpPr>
          <p:nvPr/>
        </p:nvSpPr>
        <p:spPr bwMode="auto">
          <a:xfrm>
            <a:off x="942975" y="1809750"/>
            <a:ext cx="52578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i="1" dirty="0"/>
              <a:t>La razón de este curso</a:t>
            </a:r>
          </a:p>
          <a:p>
            <a:endParaRPr lang="en-US" altLang="en-US" dirty="0"/>
          </a:p>
          <a:p>
            <a:pPr lvl="1"/>
            <a:r>
              <a:rPr lang="es-ES_tradnl" altLang="en-US" sz="1800" dirty="0"/>
              <a:t>Cada año, cientos de trabajadores mueren y miles de trabajadores son lesionados en accidentes de vehículos industriales.</a:t>
            </a:r>
            <a:endParaRPr lang="es-ES_tradnl" altLang="en-US" sz="16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r>
              <a:rPr lang="es-ES_tradnl" altLang="en-US" sz="2400" i="1" dirty="0"/>
              <a:t>La meta de este curso</a:t>
            </a:r>
          </a:p>
          <a:p>
            <a:endParaRPr lang="es-ES_tradnl" altLang="en-US" sz="1800" dirty="0"/>
          </a:p>
          <a:p>
            <a:pPr lvl="1"/>
            <a:r>
              <a:rPr lang="es-ES_tradnl" altLang="en-US" sz="1800" dirty="0"/>
              <a:t>Aprender sobre como operar vehículos industriales en una manera segura.</a:t>
            </a:r>
          </a:p>
        </p:txBody>
      </p:sp>
      <p:sp>
        <p:nvSpPr>
          <p:cNvPr id="13317" name="Text Box 7">
            <a:extLst>
              <a:ext uri="{FF2B5EF4-FFF2-40B4-BE49-F238E27FC236}">
                <a16:creationId xmlns:a16="http://schemas.microsoft.com/office/drawing/2014/main" id="{FF4DD07B-3385-40F4-8D56-EA6FF73779D7}"/>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a:t>
            </a:r>
            <a:r>
              <a:rPr lang="en-US" altLang="en-US" sz="2800" dirty="0" err="1"/>
              <a:t>Bienvenidos</a:t>
            </a:r>
            <a:r>
              <a:rPr lang="en-US" altLang="en-US" sz="2800" dirty="0"/>
              <a:t>!</a:t>
            </a:r>
          </a:p>
        </p:txBody>
      </p:sp>
      <p:sp>
        <p:nvSpPr>
          <p:cNvPr id="13318" name="Text Box 17">
            <a:extLst>
              <a:ext uri="{FF2B5EF4-FFF2-40B4-BE49-F238E27FC236}">
                <a16:creationId xmlns:a16="http://schemas.microsoft.com/office/drawing/2014/main" id="{EDA4E6A9-8B84-45FA-85DE-26D727B92FB9}"/>
              </a:ext>
            </a:extLst>
          </p:cNvPr>
          <p:cNvSpPr txBox="1">
            <a:spLocks noChangeArrowheads="1"/>
          </p:cNvSpPr>
          <p:nvPr/>
        </p:nvSpPr>
        <p:spPr bwMode="auto">
          <a:xfrm>
            <a:off x="3146425" y="7953375"/>
            <a:ext cx="3581400" cy="82232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Muy sinceras gracias a Norlift of Oregon, Inc., La Hyster Company, la Halton Company, Bear Creek Corporation y Oregon Nurserymen’s Association por el uso de sus materiales.</a:t>
            </a:r>
            <a:endParaRPr lang="en-US" altLang="en-US"/>
          </a:p>
        </p:txBody>
      </p:sp>
      <p:sp>
        <p:nvSpPr>
          <p:cNvPr id="13319" name="Text Box 18">
            <a:extLst>
              <a:ext uri="{FF2B5EF4-FFF2-40B4-BE49-F238E27FC236}">
                <a16:creationId xmlns:a16="http://schemas.microsoft.com/office/drawing/2014/main" id="{23C6E741-042A-40D5-A080-EFDE01ABA605}"/>
              </a:ext>
            </a:extLst>
          </p:cNvPr>
          <p:cNvSpPr txBox="1">
            <a:spLocks noChangeArrowheads="1"/>
          </p:cNvSpPr>
          <p:nvPr/>
        </p:nvSpPr>
        <p:spPr bwMode="auto">
          <a:xfrm>
            <a:off x="28575" y="8582025"/>
            <a:ext cx="1143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800" b="0"/>
              <a:t>Norlift of Oregon, Inc.</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4">
            <a:extLst>
              <a:ext uri="{FF2B5EF4-FFF2-40B4-BE49-F238E27FC236}">
                <a16:creationId xmlns:a16="http://schemas.microsoft.com/office/drawing/2014/main" id="{DE1A7D19-1ED8-495F-A8BB-A1E05A412143}"/>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1400" b="1">
                <a:solidFill>
                  <a:schemeClr val="tx1"/>
                </a:solidFill>
                <a:latin typeface="Times New Roman" panose="02020603050405020304" pitchFamily="18" charset="0"/>
              </a:defRPr>
            </a:lvl1pPr>
            <a:lvl2pPr marL="742950" indent="-285750" defTabSz="571500">
              <a:tabLst>
                <a:tab pos="457200" algn="l"/>
                <a:tab pos="2971800" algn="l"/>
                <a:tab pos="3771900" algn="l"/>
              </a:tabLst>
              <a:defRPr sz="1400" b="1">
                <a:solidFill>
                  <a:schemeClr val="tx1"/>
                </a:solidFill>
                <a:latin typeface="Times New Roman" panose="02020603050405020304" pitchFamily="18" charset="0"/>
              </a:defRPr>
            </a:lvl2pPr>
            <a:lvl3pPr marL="1143000" indent="-228600" defTabSz="571500">
              <a:tabLst>
                <a:tab pos="457200" algn="l"/>
                <a:tab pos="2971800" algn="l"/>
                <a:tab pos="3771900" algn="l"/>
              </a:tabLst>
              <a:defRPr sz="1400" b="1">
                <a:solidFill>
                  <a:schemeClr val="tx1"/>
                </a:solidFill>
                <a:latin typeface="Times New Roman" panose="02020603050405020304" pitchFamily="18" charset="0"/>
              </a:defRPr>
            </a:lvl3pPr>
            <a:lvl4pPr marL="1600200" indent="-228600" defTabSz="571500">
              <a:tabLst>
                <a:tab pos="457200" algn="l"/>
                <a:tab pos="2971800" algn="l"/>
                <a:tab pos="3771900" algn="l"/>
              </a:tabLst>
              <a:defRPr sz="1400" b="1">
                <a:solidFill>
                  <a:schemeClr val="tx1"/>
                </a:solidFill>
                <a:latin typeface="Times New Roman" panose="02020603050405020304" pitchFamily="18" charset="0"/>
              </a:defRPr>
            </a:lvl4pPr>
            <a:lvl5pPr marL="2057400" indent="-228600" defTabSz="571500">
              <a:tabLst>
                <a:tab pos="457200" algn="l"/>
                <a:tab pos="2971800" algn="l"/>
                <a:tab pos="3771900" algn="l"/>
              </a:tabLst>
              <a:defRPr sz="1400" b="1">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9pPr>
          </a:lstStyle>
          <a:p>
            <a:r>
              <a:rPr lang="es-ES_tradnl" altLang="en-US" sz="1200"/>
              <a:t>OTHER TOPICS INCLUDE	OTROS TEMAS INCLUYEN</a:t>
            </a:r>
            <a:endParaRPr lang="es-ES_tradnl" altLang="en-US" sz="1300"/>
          </a:p>
          <a:p>
            <a:r>
              <a:rPr lang="es-ES_tradnl" altLang="en-US" sz="1300"/>
              <a:t>Accident Investigation	Investigación de Accidentes</a:t>
            </a:r>
          </a:p>
          <a:p>
            <a:r>
              <a:rPr lang="es-ES_tradnl" altLang="en-US" sz="1300"/>
              <a:t>Bloodborne Pathogens	Patógenos de la Sangre</a:t>
            </a:r>
          </a:p>
          <a:p>
            <a:r>
              <a:rPr lang="es-ES_tradnl" altLang="en-US" sz="1300"/>
              <a:t>Excavations	Excavaciones	</a:t>
            </a:r>
          </a:p>
          <a:p>
            <a:r>
              <a:rPr lang="es-ES_tradnl" altLang="en-US" sz="1300"/>
              <a:t>Fall Protection	Protección Contra Caídas</a:t>
            </a:r>
          </a:p>
          <a:p>
            <a:r>
              <a:rPr lang="es-ES_tradnl" altLang="en-US" sz="1300"/>
              <a:t>Hazard Communication	Comunicación de Riesgo</a:t>
            </a:r>
          </a:p>
          <a:p>
            <a:r>
              <a:rPr lang="es-ES_tradnl" altLang="en-US" sz="1300"/>
              <a:t>Hazard Identification 	Localización de Riesgos</a:t>
            </a:r>
          </a:p>
          <a:p>
            <a:r>
              <a:rPr lang="es-ES_tradnl" altLang="en-US" sz="1300"/>
              <a:t>Hazardous Energy Control	Control de Energía Peligrosa</a:t>
            </a:r>
          </a:p>
          <a:p>
            <a:r>
              <a:rPr lang="es-ES_tradnl" altLang="en-US" sz="1300"/>
              <a:t>Industrial Vehicles	Vehículos Industriales</a:t>
            </a:r>
          </a:p>
          <a:p>
            <a:r>
              <a:rPr lang="es-ES_tradnl" altLang="en-US" sz="1300"/>
              <a:t>Machine Safeguarding	Resguardos de M</a:t>
            </a:r>
            <a:r>
              <a:rPr lang="es-ES" altLang="en-US" sz="1300"/>
              <a:t>áquinas</a:t>
            </a:r>
            <a:endParaRPr lang="es-ES_tradnl" altLang="en-US" sz="1300"/>
          </a:p>
          <a:p>
            <a:r>
              <a:rPr lang="es-ES_tradnl" altLang="en-US" sz="1300"/>
              <a:t>Manual Material Handling  	Manipulación Manual de Cargas</a:t>
            </a:r>
          </a:p>
          <a:p>
            <a:r>
              <a:rPr lang="es-ES_tradnl" altLang="en-US" sz="1300"/>
              <a:t>Occupational Health 	Higiene Laboral</a:t>
            </a:r>
          </a:p>
          <a:p>
            <a:r>
              <a:rPr lang="es-ES_tradnl" altLang="en-US" sz="1300"/>
              <a:t>Portable Ladders 	Escaleras Portátiles</a:t>
            </a:r>
          </a:p>
          <a:p>
            <a:r>
              <a:rPr lang="es-ES_tradnl" altLang="en-US" sz="1300"/>
              <a:t>Restaurant Safety Tip Sheets	Hojas de Consejos para Restaurantes</a:t>
            </a:r>
          </a:p>
          <a:p>
            <a:r>
              <a:rPr lang="es-ES_tradnl" altLang="en-US" sz="1300"/>
              <a:t>Safety Committees and 	Comités de Seguridad y Reuniones de 	 	Safety Meetings 		Seguridad</a:t>
            </a:r>
          </a:p>
          <a:p>
            <a:r>
              <a:rPr lang="es-ES_tradnl" altLang="en-US" sz="1300"/>
              <a:t>Scaffolds 	Andamios</a:t>
            </a:r>
            <a:endParaRPr lang="en-US" altLang="en-US" sz="1300"/>
          </a:p>
        </p:txBody>
      </p:sp>
      <p:sp>
        <p:nvSpPr>
          <p:cNvPr id="77827" name="Rectangle 1216">
            <a:extLst>
              <a:ext uri="{FF2B5EF4-FFF2-40B4-BE49-F238E27FC236}">
                <a16:creationId xmlns:a16="http://schemas.microsoft.com/office/drawing/2014/main" id="{17C995AA-BEED-4223-B39F-C63A264A56AD}"/>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a:t>Toll free number in Spanish: 1 (800) 843-8086</a:t>
            </a:r>
          </a:p>
          <a:p>
            <a:r>
              <a:rPr lang="en-US" altLang="en-US" sz="1200"/>
              <a:t>Toll free number in English: 1 (800) 922-2689</a:t>
            </a:r>
          </a:p>
          <a:p>
            <a:r>
              <a:rPr lang="en-US" altLang="en-US" sz="1200"/>
              <a:t>Web site:</a:t>
            </a:r>
            <a:r>
              <a:rPr lang="en-US" altLang="en-US" sz="1200">
                <a:solidFill>
                  <a:schemeClr val="tx2"/>
                </a:solidFill>
              </a:rPr>
              <a:t>  osha.oregon.gov</a:t>
            </a:r>
          </a:p>
        </p:txBody>
      </p:sp>
      <p:pic>
        <p:nvPicPr>
          <p:cNvPr id="77828" name="Picture 21" descr="C:\WINDOWS\Desktop\PESO logo2c.jpg">
            <a:extLst>
              <a:ext uri="{FF2B5EF4-FFF2-40B4-BE49-F238E27FC236}">
                <a16:creationId xmlns:a16="http://schemas.microsoft.com/office/drawing/2014/main" id="{9C9C7457-7EA8-4119-B034-DA6F6C0F0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3">
            <a:extLst>
              <a:ext uri="{FF2B5EF4-FFF2-40B4-BE49-F238E27FC236}">
                <a16:creationId xmlns:a16="http://schemas.microsoft.com/office/drawing/2014/main" id="{395C1EFB-2BFE-4AE8-AF0E-0318D268B073}"/>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4339" name="Text Box 14">
            <a:extLst>
              <a:ext uri="{FF2B5EF4-FFF2-40B4-BE49-F238E27FC236}">
                <a16:creationId xmlns:a16="http://schemas.microsoft.com/office/drawing/2014/main" id="{CDC7AF1B-13C7-44C3-9967-20D477D6888F}"/>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What is it?</a:t>
            </a:r>
          </a:p>
        </p:txBody>
      </p:sp>
      <p:grpSp>
        <p:nvGrpSpPr>
          <p:cNvPr id="14340" name="Group 15">
            <a:extLst>
              <a:ext uri="{FF2B5EF4-FFF2-40B4-BE49-F238E27FC236}">
                <a16:creationId xmlns:a16="http://schemas.microsoft.com/office/drawing/2014/main" id="{CC0E2095-A4B2-4530-BA9C-A5DEE2F02AE8}"/>
              </a:ext>
            </a:extLst>
          </p:cNvPr>
          <p:cNvGrpSpPr>
            <a:grpSpLocks/>
          </p:cNvGrpSpPr>
          <p:nvPr/>
        </p:nvGrpSpPr>
        <p:grpSpPr bwMode="auto">
          <a:xfrm>
            <a:off x="514350" y="1739900"/>
            <a:ext cx="5562600" cy="3314700"/>
            <a:chOff x="480" y="1792"/>
            <a:chExt cx="3504" cy="2088"/>
          </a:xfrm>
        </p:grpSpPr>
        <p:pic>
          <p:nvPicPr>
            <p:cNvPr id="14343" name="Picture 16" descr="C:\1 Schwabe\PESO\Industrial Vehicles\Module Stuff\On line training material\0001.gif">
              <a:extLst>
                <a:ext uri="{FF2B5EF4-FFF2-40B4-BE49-F238E27FC236}">
                  <a16:creationId xmlns:a16="http://schemas.microsoft.com/office/drawing/2014/main" id="{FD945675-83D6-44B5-9C34-1113406CB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792"/>
              <a:ext cx="3504" cy="20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 Box 17">
              <a:extLst>
                <a:ext uri="{FF2B5EF4-FFF2-40B4-BE49-F238E27FC236}">
                  <a16:creationId xmlns:a16="http://schemas.microsoft.com/office/drawing/2014/main" id="{C8ECE765-69A8-4AC1-847D-BA12641640B3}"/>
                </a:ext>
              </a:extLst>
            </p:cNvPr>
            <p:cNvSpPr txBox="1">
              <a:spLocks noChangeArrowheads="1"/>
            </p:cNvSpPr>
            <p:nvPr/>
          </p:nvSpPr>
          <p:spPr bwMode="auto">
            <a:xfrm>
              <a:off x="1477" y="2128"/>
              <a:ext cx="1436" cy="32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I sure do wish we had a lift truck!</a:t>
              </a:r>
            </a:p>
          </p:txBody>
        </p:sp>
        <p:sp>
          <p:nvSpPr>
            <p:cNvPr id="14345" name="Text Box 18">
              <a:extLst>
                <a:ext uri="{FF2B5EF4-FFF2-40B4-BE49-F238E27FC236}">
                  <a16:creationId xmlns:a16="http://schemas.microsoft.com/office/drawing/2014/main" id="{C54412F2-2BFA-4EDB-9417-A1A40A0152E1}"/>
                </a:ext>
              </a:extLst>
            </p:cNvPr>
            <p:cNvSpPr txBox="1">
              <a:spLocks noChangeArrowheads="1"/>
            </p:cNvSpPr>
            <p:nvPr/>
          </p:nvSpPr>
          <p:spPr bwMode="auto">
            <a:xfrm>
              <a:off x="2946" y="2214"/>
              <a:ext cx="864" cy="32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What´s a lift truck?</a:t>
              </a:r>
            </a:p>
          </p:txBody>
        </p:sp>
      </p:grpSp>
      <p:sp>
        <p:nvSpPr>
          <p:cNvPr id="14341" name="Text Box 23">
            <a:extLst>
              <a:ext uri="{FF2B5EF4-FFF2-40B4-BE49-F238E27FC236}">
                <a16:creationId xmlns:a16="http://schemas.microsoft.com/office/drawing/2014/main" id="{5D152B45-BAB5-4D50-AFD5-2AAC6CBD86F9}"/>
              </a:ext>
            </a:extLst>
          </p:cNvPr>
          <p:cNvSpPr txBox="1">
            <a:spLocks noChangeArrowheads="1"/>
          </p:cNvSpPr>
          <p:nvPr/>
        </p:nvSpPr>
        <p:spPr bwMode="auto">
          <a:xfrm>
            <a:off x="742950" y="6153150"/>
            <a:ext cx="5181600" cy="1793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A forklift is a type of powered industrial vehicle.</a:t>
            </a:r>
          </a:p>
          <a:p>
            <a:pPr>
              <a:spcBef>
                <a:spcPct val="50000"/>
              </a:spcBef>
            </a:pPr>
            <a:endParaRPr lang="en-US" altLang="en-US"/>
          </a:p>
          <a:p>
            <a:pPr>
              <a:spcBef>
                <a:spcPct val="50000"/>
              </a:spcBef>
            </a:pPr>
            <a:r>
              <a:rPr lang="en-US" altLang="en-US"/>
              <a:t>The motor can be electric, gasoline, diesel, or propane.</a:t>
            </a:r>
          </a:p>
          <a:p>
            <a:pPr>
              <a:spcBef>
                <a:spcPct val="50000"/>
              </a:spcBef>
            </a:pPr>
            <a:endParaRPr lang="en-US" altLang="en-US"/>
          </a:p>
          <a:p>
            <a:pPr>
              <a:spcBef>
                <a:spcPct val="50000"/>
              </a:spcBef>
            </a:pPr>
            <a:r>
              <a:rPr lang="en-US" altLang="en-US"/>
              <a:t>A powered industrial truck is defined as a mobile, power-driven vehicle used to carry, push, pull, lift, stack, or tier material.</a:t>
            </a:r>
          </a:p>
        </p:txBody>
      </p:sp>
      <p:sp>
        <p:nvSpPr>
          <p:cNvPr id="14342" name="Text Box 24">
            <a:extLst>
              <a:ext uri="{FF2B5EF4-FFF2-40B4-BE49-F238E27FC236}">
                <a16:creationId xmlns:a16="http://schemas.microsoft.com/office/drawing/2014/main" id="{F1A2116A-6046-4529-8994-2A59585D4C89}"/>
              </a:ext>
            </a:extLst>
          </p:cNvPr>
          <p:cNvSpPr txBox="1">
            <a:spLocks noChangeArrowheads="1"/>
          </p:cNvSpPr>
          <p:nvPr/>
        </p:nvSpPr>
        <p:spPr bwMode="auto">
          <a:xfrm>
            <a:off x="488950" y="5083175"/>
            <a:ext cx="1296988" cy="2143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800" b="0"/>
              <a:t>www.free-training.com</a:t>
            </a:r>
            <a:endParaRPr lang="en-US"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0">
            <a:extLst>
              <a:ext uri="{FF2B5EF4-FFF2-40B4-BE49-F238E27FC236}">
                <a16:creationId xmlns:a16="http://schemas.microsoft.com/office/drawing/2014/main" id="{A714A07E-F977-4D36-BF22-3BACFA3BECF5}"/>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5363" name="Text Box 11">
            <a:extLst>
              <a:ext uri="{FF2B5EF4-FFF2-40B4-BE49-F238E27FC236}">
                <a16:creationId xmlns:a16="http://schemas.microsoft.com/office/drawing/2014/main" id="{6DD0B0ED-1ECF-4C1B-8DF5-E13C6421AE96}"/>
              </a:ext>
            </a:extLst>
          </p:cNvPr>
          <p:cNvSpPr txBox="1">
            <a:spLocks noChangeArrowheads="1"/>
          </p:cNvSpPr>
          <p:nvPr/>
        </p:nvSpPr>
        <p:spPr bwMode="auto">
          <a:xfrm>
            <a:off x="209550" y="523875"/>
            <a:ext cx="446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¿Que es?</a:t>
            </a:r>
          </a:p>
        </p:txBody>
      </p:sp>
      <p:grpSp>
        <p:nvGrpSpPr>
          <p:cNvPr id="15364" name="Group 20">
            <a:extLst>
              <a:ext uri="{FF2B5EF4-FFF2-40B4-BE49-F238E27FC236}">
                <a16:creationId xmlns:a16="http://schemas.microsoft.com/office/drawing/2014/main" id="{0FB7CBB3-56D2-42ED-9C55-B0922F46F45E}"/>
              </a:ext>
            </a:extLst>
          </p:cNvPr>
          <p:cNvGrpSpPr>
            <a:grpSpLocks/>
          </p:cNvGrpSpPr>
          <p:nvPr/>
        </p:nvGrpSpPr>
        <p:grpSpPr bwMode="auto">
          <a:xfrm>
            <a:off x="552450" y="1733550"/>
            <a:ext cx="5648325" cy="3352800"/>
            <a:chOff x="444" y="1824"/>
            <a:chExt cx="3558" cy="2112"/>
          </a:xfrm>
        </p:grpSpPr>
        <p:pic>
          <p:nvPicPr>
            <p:cNvPr id="15367" name="Picture 17" descr="C:\1 Schwabe\PESO\Industrial Vehicles\Module Stuff\On line training material\0001.gif">
              <a:extLst>
                <a:ext uri="{FF2B5EF4-FFF2-40B4-BE49-F238E27FC236}">
                  <a16:creationId xmlns:a16="http://schemas.microsoft.com/office/drawing/2014/main" id="{AA7EDA10-D4D8-4A87-9CF7-702705BEC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 y="1824"/>
              <a:ext cx="3558" cy="21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 Box 18">
              <a:extLst>
                <a:ext uri="{FF2B5EF4-FFF2-40B4-BE49-F238E27FC236}">
                  <a16:creationId xmlns:a16="http://schemas.microsoft.com/office/drawing/2014/main" id="{946293BC-DAF0-4661-B779-F799309BCA69}"/>
                </a:ext>
              </a:extLst>
            </p:cNvPr>
            <p:cNvSpPr txBox="1">
              <a:spLocks noChangeArrowheads="1"/>
            </p:cNvSpPr>
            <p:nvPr/>
          </p:nvSpPr>
          <p:spPr bwMode="auto">
            <a:xfrm>
              <a:off x="1371" y="2101"/>
              <a:ext cx="1386" cy="460"/>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¡No saben cuanto deseo que tuviéramos un montacargas!</a:t>
              </a:r>
            </a:p>
          </p:txBody>
        </p:sp>
        <p:sp>
          <p:nvSpPr>
            <p:cNvPr id="15369" name="Text Box 19">
              <a:extLst>
                <a:ext uri="{FF2B5EF4-FFF2-40B4-BE49-F238E27FC236}">
                  <a16:creationId xmlns:a16="http://schemas.microsoft.com/office/drawing/2014/main" id="{131FBCF5-9D09-4C3C-B7F7-47AAB08DBEE5}"/>
                </a:ext>
              </a:extLst>
            </p:cNvPr>
            <p:cNvSpPr txBox="1">
              <a:spLocks noChangeArrowheads="1"/>
            </p:cNvSpPr>
            <p:nvPr/>
          </p:nvSpPr>
          <p:spPr bwMode="auto">
            <a:xfrm>
              <a:off x="2729" y="2250"/>
              <a:ext cx="1044" cy="326"/>
            </a:xfrm>
            <a:prstGeom prst="rect">
              <a:avLst/>
            </a:prstGeom>
            <a:solidFill>
              <a:schemeClr val="bg1"/>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¿Que es un montacargas?</a:t>
              </a:r>
            </a:p>
          </p:txBody>
        </p:sp>
      </p:grpSp>
      <p:sp>
        <p:nvSpPr>
          <p:cNvPr id="15365" name="Text Box 21">
            <a:extLst>
              <a:ext uri="{FF2B5EF4-FFF2-40B4-BE49-F238E27FC236}">
                <a16:creationId xmlns:a16="http://schemas.microsoft.com/office/drawing/2014/main" id="{B763A37A-4962-44E0-B6C1-019E00245C09}"/>
              </a:ext>
            </a:extLst>
          </p:cNvPr>
          <p:cNvSpPr txBox="1">
            <a:spLocks noChangeArrowheads="1"/>
          </p:cNvSpPr>
          <p:nvPr/>
        </p:nvSpPr>
        <p:spPr bwMode="auto">
          <a:xfrm>
            <a:off x="742950" y="6153150"/>
            <a:ext cx="5181600" cy="17938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Un montacargas es un tipo de vehículo industrial de motor.</a:t>
            </a:r>
          </a:p>
          <a:p>
            <a:pPr>
              <a:spcBef>
                <a:spcPct val="50000"/>
              </a:spcBef>
            </a:pPr>
            <a:endParaRPr lang="en-US" altLang="en-US"/>
          </a:p>
          <a:p>
            <a:pPr>
              <a:spcBef>
                <a:spcPct val="50000"/>
              </a:spcBef>
            </a:pPr>
            <a:r>
              <a:rPr lang="en-US" altLang="en-US"/>
              <a:t>El motor puede ser eléctrico, de gasolina, de diesel, o de propano.</a:t>
            </a:r>
          </a:p>
          <a:p>
            <a:pPr>
              <a:spcBef>
                <a:spcPct val="50000"/>
              </a:spcBef>
            </a:pPr>
            <a:endParaRPr lang="en-US" altLang="en-US"/>
          </a:p>
          <a:p>
            <a:pPr>
              <a:spcBef>
                <a:spcPct val="50000"/>
              </a:spcBef>
            </a:pPr>
            <a:r>
              <a:rPr lang="en-US" altLang="en-US"/>
              <a:t>Un vehículo industrial es un vehículo motorizado móvil, para cargar, empujar, jalar, elevar, estibar o apilar material.</a:t>
            </a:r>
          </a:p>
        </p:txBody>
      </p:sp>
      <p:sp>
        <p:nvSpPr>
          <p:cNvPr id="15366" name="Text Box 22">
            <a:extLst>
              <a:ext uri="{FF2B5EF4-FFF2-40B4-BE49-F238E27FC236}">
                <a16:creationId xmlns:a16="http://schemas.microsoft.com/office/drawing/2014/main" id="{C8AB0F26-0E2D-4290-A815-19EC9CAD6363}"/>
              </a:ext>
            </a:extLst>
          </p:cNvPr>
          <p:cNvSpPr txBox="1">
            <a:spLocks noChangeArrowheads="1"/>
          </p:cNvSpPr>
          <p:nvPr/>
        </p:nvSpPr>
        <p:spPr bwMode="auto">
          <a:xfrm>
            <a:off x="488950" y="5083175"/>
            <a:ext cx="1296988" cy="214313"/>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800" b="0"/>
              <a:t>www.free-training.com</a:t>
            </a:r>
            <a:endParaRPr lang="en-US" altLang="en-US"/>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17" ma:contentTypeDescription="Training and education materials" ma:contentTypeScope="" ma:versionID="a838f5cecb5fa4e3ffd2269f479f6da7">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e2f37254ad8b4f093ce4d7a9ba934c90"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297</Value>
    </Topic>
    <TrainingType xmlns="4abed4e2-db5c-4e78-ae88-7ca7a6241065">PESO</TrainingType>
    <DateRevised xmlns="4abed4e2-db5c-4e78-ae88-7ca7a6241065">2022-11-14T08:00:00+00:00</DateRevised>
    <AdditionalTitle xmlns="4abed4e2-db5c-4e78-ae88-7ca7a6241065">Vehículos Industriales</AdditionalTitle>
    <IconOverlay xmlns="http://schemas.microsoft.com/sharepoint/v4" xsi:nil="true"/>
  </documentManagement>
</p:properties>
</file>

<file path=customXml/itemProps1.xml><?xml version="1.0" encoding="utf-8"?>
<ds:datastoreItem xmlns:ds="http://schemas.openxmlformats.org/officeDocument/2006/customXml" ds:itemID="{B50F7DB9-316E-42E8-A2BC-255E14A4D1BD}"/>
</file>

<file path=customXml/itemProps2.xml><?xml version="1.0" encoding="utf-8"?>
<ds:datastoreItem xmlns:ds="http://schemas.openxmlformats.org/officeDocument/2006/customXml" ds:itemID="{74BA53AC-8E99-48F5-8897-62AE6E4E9248}"/>
</file>

<file path=customXml/itemProps3.xml><?xml version="1.0" encoding="utf-8"?>
<ds:datastoreItem xmlns:ds="http://schemas.openxmlformats.org/officeDocument/2006/customXml" ds:itemID="{E41C3CD0-40E1-4C32-BD2C-BE4165BE093B}"/>
</file>

<file path=docProps/app.xml><?xml version="1.0" encoding="utf-8"?>
<Properties xmlns="http://schemas.openxmlformats.org/officeDocument/2006/extended-properties" xmlns:vt="http://schemas.openxmlformats.org/officeDocument/2006/docPropsVTypes">
  <TotalTime>0</TotalTime>
  <Words>4203</Words>
  <Application>Microsoft Office PowerPoint</Application>
  <PresentationFormat>On-screen Show (4:3)</PresentationFormat>
  <Paragraphs>935</Paragraphs>
  <Slides>70</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70</vt:i4>
      </vt:variant>
    </vt:vector>
  </HeadingPairs>
  <TitlesOfParts>
    <vt:vector size="79" baseType="lpstr">
      <vt:lpstr>Monotype Sorts</vt:lpstr>
      <vt:lpstr>Tahoma</vt:lpstr>
      <vt:lpstr>Times New Roman</vt:lpstr>
      <vt:lpstr>Wingdings</vt:lpstr>
      <vt:lpstr>Default Design</vt:lpstr>
      <vt:lpstr>Clip</vt:lpstr>
      <vt:lpstr>Bitmap Image</vt:lpstr>
      <vt:lpstr>PaperPort Document</vt:lpstr>
      <vt:lpstr>Image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Vehicles (pptx)</dc:title>
  <dc:subject>PESO PowerPoint workbook about Industrial Vehicles</dc:subject>
  <dc:creator/>
  <cp:lastModifiedBy/>
  <cp:revision>1</cp:revision>
  <dcterms:created xsi:type="dcterms:W3CDTF">2021-09-29T21:44:22Z</dcterms:created>
  <dcterms:modified xsi:type="dcterms:W3CDTF">2022-11-28T22:33:23Z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