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264" r:id="rId3"/>
    <p:sldId id="258" r:id="rId4"/>
    <p:sldId id="328" r:id="rId5"/>
    <p:sldId id="329" r:id="rId6"/>
    <p:sldId id="330" r:id="rId7"/>
    <p:sldId id="331" r:id="rId8"/>
    <p:sldId id="332" r:id="rId9"/>
    <p:sldId id="333" r:id="rId10"/>
    <p:sldId id="259" r:id="rId11"/>
    <p:sldId id="289" r:id="rId12"/>
    <p:sldId id="260" r:id="rId13"/>
    <p:sldId id="334" r:id="rId14"/>
    <p:sldId id="335" r:id="rId15"/>
    <p:sldId id="336" r:id="rId16"/>
    <p:sldId id="337" r:id="rId17"/>
    <p:sldId id="290" r:id="rId18"/>
    <p:sldId id="338" r:id="rId19"/>
    <p:sldId id="343" r:id="rId20"/>
    <p:sldId id="339" r:id="rId21"/>
    <p:sldId id="340" r:id="rId22"/>
    <p:sldId id="341" r:id="rId23"/>
    <p:sldId id="342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5" r:id="rId33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FFA3"/>
    <a:srgbClr val="CFFFAB"/>
    <a:srgbClr val="FFCC99"/>
    <a:srgbClr val="DD3F60"/>
    <a:srgbClr val="DD4359"/>
    <a:srgbClr val="FFCC00"/>
    <a:srgbClr val="CC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3" autoAdjust="0"/>
    <p:restoredTop sz="94943" autoAdjust="0"/>
  </p:normalViewPr>
  <p:slideViewPr>
    <p:cSldViewPr>
      <p:cViewPr varScale="1">
        <p:scale>
          <a:sx n="83" d="100"/>
          <a:sy n="83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54" y="-78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7C80100-9765-49C3-8817-C9497FF1CB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A82217-D93B-4B84-A728-B1AEF87E9E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37F4AB8-1093-4660-9C1E-DA7D67C7CA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59EAEF5-BA19-4CBD-BACE-BA5B02C900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D85260D1-FE65-46F3-99A4-A207EF2D74E8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B154606-13E9-46F2-89B3-5A78988593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A17C4AB-DF60-4B2A-A3FD-5898739B22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0108DBE-049C-4275-B0D2-238E778565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5325"/>
            <a:ext cx="4629150" cy="3471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5A61A2B-046B-4584-8085-FD62972DEE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8963"/>
            <a:ext cx="50292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6032ABB-FB80-458E-AF99-91D1DF9B40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856A524-D954-4D2E-A753-AD0562489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7E3650-5F3C-4ACD-BFA9-647EAEE047F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2635C5-F88F-4F46-A6C9-82689FE1EBC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0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5987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ESO logo2c">
            <a:extLst>
              <a:ext uri="{FF2B5EF4-FFF2-40B4-BE49-F238E27FC236}">
                <a16:creationId xmlns:a16="http://schemas.microsoft.com/office/drawing/2014/main" id="{53779C3C-C790-4BE6-9DE2-0EFC5BE7E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501CDD-7254-4420-9C22-C69159002DF3}"/>
              </a:ext>
            </a:extLst>
          </p:cNvPr>
          <p:cNvSpPr/>
          <p:nvPr userDrawn="1"/>
        </p:nvSpPr>
        <p:spPr>
          <a:xfrm>
            <a:off x="8686800" y="64770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D591E4-6797-4541-8DF0-251D0843F12E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100">
            <a:extLst>
              <a:ext uri="{FF2B5EF4-FFF2-40B4-BE49-F238E27FC236}">
                <a16:creationId xmlns:a16="http://schemas.microsoft.com/office/drawing/2014/main" id="{927760EA-9B36-4EFF-B89F-02FAB2ADC718}"/>
              </a:ext>
            </a:extLst>
          </p:cNvPr>
          <p:cNvGrpSpPr>
            <a:grpSpLocks/>
          </p:cNvGrpSpPr>
          <p:nvPr/>
        </p:nvGrpSpPr>
        <p:grpSpPr bwMode="auto">
          <a:xfrm>
            <a:off x="1546225" y="2213286"/>
            <a:ext cx="6100763" cy="4425950"/>
            <a:chOff x="285" y="1212"/>
            <a:chExt cx="3523" cy="2556"/>
          </a:xfrm>
        </p:grpSpPr>
        <p:sp>
          <p:nvSpPr>
            <p:cNvPr id="4100" name="Freeform 101">
              <a:extLst>
                <a:ext uri="{FF2B5EF4-FFF2-40B4-BE49-F238E27FC236}">
                  <a16:creationId xmlns:a16="http://schemas.microsoft.com/office/drawing/2014/main" id="{3EE3A0DD-0315-4A1F-BB1D-90DA2B93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" y="1212"/>
              <a:ext cx="3523" cy="2556"/>
            </a:xfrm>
            <a:custGeom>
              <a:avLst/>
              <a:gdLst>
                <a:gd name="T0" fmla="*/ 29237 w 2278"/>
                <a:gd name="T1" fmla="*/ 18429 h 1534"/>
                <a:gd name="T2" fmla="*/ 30397 w 2278"/>
                <a:gd name="T3" fmla="*/ 15601 h 1534"/>
                <a:gd name="T4" fmla="*/ 26515 w 2278"/>
                <a:gd name="T5" fmla="*/ 12990 h 1534"/>
                <a:gd name="T6" fmla="*/ 26211 w 2278"/>
                <a:gd name="T7" fmla="*/ 12727 h 1534"/>
                <a:gd name="T8" fmla="*/ 22191 w 2278"/>
                <a:gd name="T9" fmla="*/ 11880 h 1534"/>
                <a:gd name="T10" fmla="*/ 21982 w 2278"/>
                <a:gd name="T11" fmla="*/ 11955 h 1534"/>
                <a:gd name="T12" fmla="*/ 21784 w 2278"/>
                <a:gd name="T13" fmla="*/ 12024 h 1534"/>
                <a:gd name="T14" fmla="*/ 20086 w 2278"/>
                <a:gd name="T15" fmla="*/ 10251 h 1534"/>
                <a:gd name="T16" fmla="*/ 15891 w 2278"/>
                <a:gd name="T17" fmla="*/ 10597 h 1534"/>
                <a:gd name="T18" fmla="*/ 15673 w 2278"/>
                <a:gd name="T19" fmla="*/ 9756 h 1534"/>
                <a:gd name="T20" fmla="*/ 14423 w 2278"/>
                <a:gd name="T21" fmla="*/ 2291 h 1534"/>
                <a:gd name="T22" fmla="*/ 12122 w 2278"/>
                <a:gd name="T23" fmla="*/ 4026 h 1534"/>
                <a:gd name="T24" fmla="*/ 11816 w 2278"/>
                <a:gd name="T25" fmla="*/ 3792 h 1534"/>
                <a:gd name="T26" fmla="*/ 11492 w 2278"/>
                <a:gd name="T27" fmla="*/ 3597 h 1534"/>
                <a:gd name="T28" fmla="*/ 6857 w 2278"/>
                <a:gd name="T29" fmla="*/ 3367 h 1534"/>
                <a:gd name="T30" fmla="*/ 6441 w 2278"/>
                <a:gd name="T31" fmla="*/ 3567 h 1534"/>
                <a:gd name="T32" fmla="*/ 6052 w 2278"/>
                <a:gd name="T33" fmla="*/ 3831 h 1534"/>
                <a:gd name="T34" fmla="*/ 3903 w 2278"/>
                <a:gd name="T35" fmla="*/ 2291 h 1534"/>
                <a:gd name="T36" fmla="*/ 2408 w 2278"/>
                <a:gd name="T37" fmla="*/ 9096 h 1534"/>
                <a:gd name="T38" fmla="*/ 2187 w 2278"/>
                <a:gd name="T39" fmla="*/ 9834 h 1534"/>
                <a:gd name="T40" fmla="*/ 2001 w 2278"/>
                <a:gd name="T41" fmla="*/ 10567 h 1534"/>
                <a:gd name="T42" fmla="*/ 0 w 2278"/>
                <a:gd name="T43" fmla="*/ 17081 h 1534"/>
                <a:gd name="T44" fmla="*/ 2038 w 2278"/>
                <a:gd name="T45" fmla="*/ 18337 h 1534"/>
                <a:gd name="T46" fmla="*/ 2219 w 2278"/>
                <a:gd name="T47" fmla="*/ 19110 h 1534"/>
                <a:gd name="T48" fmla="*/ 2459 w 2278"/>
                <a:gd name="T49" fmla="*/ 19840 h 1534"/>
                <a:gd name="T50" fmla="*/ 5707 w 2278"/>
                <a:gd name="T51" fmla="*/ 24712 h 1534"/>
                <a:gd name="T52" fmla="*/ 6132 w 2278"/>
                <a:gd name="T53" fmla="*/ 25023 h 1534"/>
                <a:gd name="T54" fmla="*/ 6591 w 2278"/>
                <a:gd name="T55" fmla="*/ 25290 h 1534"/>
                <a:gd name="T56" fmla="*/ 7379 w 2278"/>
                <a:gd name="T57" fmla="*/ 28613 h 1534"/>
                <a:gd name="T58" fmla="*/ 11588 w 2278"/>
                <a:gd name="T59" fmla="*/ 25120 h 1534"/>
                <a:gd name="T60" fmla="*/ 11944 w 2278"/>
                <a:gd name="T61" fmla="*/ 24887 h 1534"/>
                <a:gd name="T62" fmla="*/ 12318 w 2278"/>
                <a:gd name="T63" fmla="*/ 24634 h 1534"/>
                <a:gd name="T64" fmla="*/ 16853 w 2278"/>
                <a:gd name="T65" fmla="*/ 22552 h 1534"/>
                <a:gd name="T66" fmla="*/ 17514 w 2278"/>
                <a:gd name="T67" fmla="*/ 23221 h 1534"/>
                <a:gd name="T68" fmla="*/ 17706 w 2278"/>
                <a:gd name="T69" fmla="*/ 24249 h 1534"/>
                <a:gd name="T70" fmla="*/ 20074 w 2278"/>
                <a:gd name="T71" fmla="*/ 29037 h 1534"/>
                <a:gd name="T72" fmla="*/ 20380 w 2278"/>
                <a:gd name="T73" fmla="*/ 29321 h 1534"/>
                <a:gd name="T74" fmla="*/ 20703 w 2278"/>
                <a:gd name="T75" fmla="*/ 29592 h 1534"/>
                <a:gd name="T76" fmla="*/ 21155 w 2278"/>
                <a:gd name="T77" fmla="*/ 32275 h 1534"/>
                <a:gd name="T78" fmla="*/ 24884 w 2278"/>
                <a:gd name="T79" fmla="*/ 30324 h 1534"/>
                <a:gd name="T80" fmla="*/ 25185 w 2278"/>
                <a:gd name="T81" fmla="*/ 30192 h 1534"/>
                <a:gd name="T82" fmla="*/ 25508 w 2278"/>
                <a:gd name="T83" fmla="*/ 30037 h 1534"/>
                <a:gd name="T84" fmla="*/ 29347 w 2278"/>
                <a:gd name="T85" fmla="*/ 28649 h 1534"/>
                <a:gd name="T86" fmla="*/ 28786 w 2278"/>
                <a:gd name="T87" fmla="*/ 25532 h 1534"/>
                <a:gd name="T88" fmla="*/ 30795 w 2278"/>
                <a:gd name="T89" fmla="*/ 24712 h 15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78" h="1534">
                  <a:moveTo>
                    <a:pt x="2142" y="879"/>
                  </a:moveTo>
                  <a:lnTo>
                    <a:pt x="2140" y="869"/>
                  </a:lnTo>
                  <a:lnTo>
                    <a:pt x="2137" y="861"/>
                  </a:lnTo>
                  <a:lnTo>
                    <a:pt x="2134" y="852"/>
                  </a:lnTo>
                  <a:lnTo>
                    <a:pt x="2132" y="844"/>
                  </a:lnTo>
                  <a:lnTo>
                    <a:pt x="2222" y="729"/>
                  </a:lnTo>
                  <a:lnTo>
                    <a:pt x="2083" y="553"/>
                  </a:lnTo>
                  <a:lnTo>
                    <a:pt x="1945" y="612"/>
                  </a:lnTo>
                  <a:lnTo>
                    <a:pt x="1938" y="607"/>
                  </a:lnTo>
                  <a:lnTo>
                    <a:pt x="1931" y="603"/>
                  </a:lnTo>
                  <a:lnTo>
                    <a:pt x="1924" y="599"/>
                  </a:lnTo>
                  <a:lnTo>
                    <a:pt x="1916" y="595"/>
                  </a:lnTo>
                  <a:lnTo>
                    <a:pt x="1899" y="447"/>
                  </a:lnTo>
                  <a:lnTo>
                    <a:pt x="1677" y="420"/>
                  </a:lnTo>
                  <a:lnTo>
                    <a:pt x="1622" y="555"/>
                  </a:lnTo>
                  <a:lnTo>
                    <a:pt x="1618" y="556"/>
                  </a:lnTo>
                  <a:lnTo>
                    <a:pt x="1612" y="557"/>
                  </a:lnTo>
                  <a:lnTo>
                    <a:pt x="1607" y="559"/>
                  </a:lnTo>
                  <a:lnTo>
                    <a:pt x="1603" y="560"/>
                  </a:lnTo>
                  <a:lnTo>
                    <a:pt x="1597" y="561"/>
                  </a:lnTo>
                  <a:lnTo>
                    <a:pt x="1592" y="562"/>
                  </a:lnTo>
                  <a:lnTo>
                    <a:pt x="1588" y="563"/>
                  </a:lnTo>
                  <a:lnTo>
                    <a:pt x="1583" y="564"/>
                  </a:lnTo>
                  <a:lnTo>
                    <a:pt x="1468" y="479"/>
                  </a:lnTo>
                  <a:lnTo>
                    <a:pt x="1339" y="580"/>
                  </a:lnTo>
                  <a:lnTo>
                    <a:pt x="1339" y="544"/>
                  </a:lnTo>
                  <a:lnTo>
                    <a:pt x="1161" y="495"/>
                  </a:lnTo>
                  <a:lnTo>
                    <a:pt x="1157" y="483"/>
                  </a:lnTo>
                  <a:lnTo>
                    <a:pt x="1152" y="469"/>
                  </a:lnTo>
                  <a:lnTo>
                    <a:pt x="1146" y="456"/>
                  </a:lnTo>
                  <a:lnTo>
                    <a:pt x="1141" y="443"/>
                  </a:lnTo>
                  <a:lnTo>
                    <a:pt x="1235" y="288"/>
                  </a:lnTo>
                  <a:lnTo>
                    <a:pt x="1054" y="107"/>
                  </a:lnTo>
                  <a:lnTo>
                    <a:pt x="901" y="195"/>
                  </a:lnTo>
                  <a:lnTo>
                    <a:pt x="894" y="191"/>
                  </a:lnTo>
                  <a:lnTo>
                    <a:pt x="886" y="188"/>
                  </a:lnTo>
                  <a:lnTo>
                    <a:pt x="879" y="184"/>
                  </a:lnTo>
                  <a:lnTo>
                    <a:pt x="871" y="181"/>
                  </a:lnTo>
                  <a:lnTo>
                    <a:pt x="863" y="177"/>
                  </a:lnTo>
                  <a:lnTo>
                    <a:pt x="855" y="174"/>
                  </a:lnTo>
                  <a:lnTo>
                    <a:pt x="848" y="172"/>
                  </a:lnTo>
                  <a:lnTo>
                    <a:pt x="840" y="168"/>
                  </a:lnTo>
                  <a:lnTo>
                    <a:pt x="794" y="0"/>
                  </a:lnTo>
                  <a:lnTo>
                    <a:pt x="539" y="0"/>
                  </a:lnTo>
                  <a:lnTo>
                    <a:pt x="501" y="157"/>
                  </a:lnTo>
                  <a:lnTo>
                    <a:pt x="491" y="160"/>
                  </a:lnTo>
                  <a:lnTo>
                    <a:pt x="482" y="164"/>
                  </a:lnTo>
                  <a:lnTo>
                    <a:pt x="471" y="167"/>
                  </a:lnTo>
                  <a:lnTo>
                    <a:pt x="462" y="170"/>
                  </a:lnTo>
                  <a:lnTo>
                    <a:pt x="452" y="174"/>
                  </a:lnTo>
                  <a:lnTo>
                    <a:pt x="442" y="179"/>
                  </a:lnTo>
                  <a:lnTo>
                    <a:pt x="432" y="182"/>
                  </a:lnTo>
                  <a:lnTo>
                    <a:pt x="423" y="187"/>
                  </a:lnTo>
                  <a:lnTo>
                    <a:pt x="285" y="107"/>
                  </a:lnTo>
                  <a:lnTo>
                    <a:pt x="105" y="288"/>
                  </a:lnTo>
                  <a:lnTo>
                    <a:pt x="182" y="415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5" y="448"/>
                  </a:lnTo>
                  <a:lnTo>
                    <a:pt x="160" y="460"/>
                  </a:lnTo>
                  <a:lnTo>
                    <a:pt x="156" y="471"/>
                  </a:lnTo>
                  <a:lnTo>
                    <a:pt x="151" y="483"/>
                  </a:lnTo>
                  <a:lnTo>
                    <a:pt x="146" y="494"/>
                  </a:lnTo>
                  <a:lnTo>
                    <a:pt x="143" y="506"/>
                  </a:lnTo>
                  <a:lnTo>
                    <a:pt x="0" y="544"/>
                  </a:lnTo>
                  <a:lnTo>
                    <a:pt x="0" y="798"/>
                  </a:lnTo>
                  <a:lnTo>
                    <a:pt x="141" y="833"/>
                  </a:lnTo>
                  <a:lnTo>
                    <a:pt x="144" y="845"/>
                  </a:lnTo>
                  <a:lnTo>
                    <a:pt x="149" y="857"/>
                  </a:lnTo>
                  <a:lnTo>
                    <a:pt x="153" y="869"/>
                  </a:lnTo>
                  <a:lnTo>
                    <a:pt x="158" y="881"/>
                  </a:lnTo>
                  <a:lnTo>
                    <a:pt x="162" y="893"/>
                  </a:lnTo>
                  <a:lnTo>
                    <a:pt x="168" y="904"/>
                  </a:lnTo>
                  <a:lnTo>
                    <a:pt x="174" y="916"/>
                  </a:lnTo>
                  <a:lnTo>
                    <a:pt x="180" y="927"/>
                  </a:lnTo>
                  <a:lnTo>
                    <a:pt x="108" y="1054"/>
                  </a:lnTo>
                  <a:lnTo>
                    <a:pt x="288" y="1232"/>
                  </a:lnTo>
                  <a:lnTo>
                    <a:pt x="417" y="1155"/>
                  </a:lnTo>
                  <a:lnTo>
                    <a:pt x="427" y="1160"/>
                  </a:lnTo>
                  <a:lnTo>
                    <a:pt x="438" y="1164"/>
                  </a:lnTo>
                  <a:lnTo>
                    <a:pt x="448" y="1169"/>
                  </a:lnTo>
                  <a:lnTo>
                    <a:pt x="460" y="1174"/>
                  </a:lnTo>
                  <a:lnTo>
                    <a:pt x="470" y="1177"/>
                  </a:lnTo>
                  <a:lnTo>
                    <a:pt x="482" y="1182"/>
                  </a:lnTo>
                  <a:lnTo>
                    <a:pt x="492" y="1185"/>
                  </a:lnTo>
                  <a:lnTo>
                    <a:pt x="504" y="1189"/>
                  </a:lnTo>
                  <a:lnTo>
                    <a:pt x="539" y="1337"/>
                  </a:lnTo>
                  <a:lnTo>
                    <a:pt x="794" y="1337"/>
                  </a:lnTo>
                  <a:lnTo>
                    <a:pt x="838" y="1177"/>
                  </a:lnTo>
                  <a:lnTo>
                    <a:pt x="847" y="1174"/>
                  </a:lnTo>
                  <a:lnTo>
                    <a:pt x="856" y="1170"/>
                  </a:lnTo>
                  <a:lnTo>
                    <a:pt x="865" y="1167"/>
                  </a:lnTo>
                  <a:lnTo>
                    <a:pt x="873" y="1163"/>
                  </a:lnTo>
                  <a:lnTo>
                    <a:pt x="883" y="1160"/>
                  </a:lnTo>
                  <a:lnTo>
                    <a:pt x="891" y="1155"/>
                  </a:lnTo>
                  <a:lnTo>
                    <a:pt x="900" y="1151"/>
                  </a:lnTo>
                  <a:lnTo>
                    <a:pt x="908" y="1146"/>
                  </a:lnTo>
                  <a:lnTo>
                    <a:pt x="1051" y="1232"/>
                  </a:lnTo>
                  <a:lnTo>
                    <a:pt x="1232" y="1054"/>
                  </a:lnTo>
                  <a:lnTo>
                    <a:pt x="1229" y="1051"/>
                  </a:lnTo>
                  <a:lnTo>
                    <a:pt x="1277" y="1069"/>
                  </a:lnTo>
                  <a:lnTo>
                    <a:pt x="1280" y="1085"/>
                  </a:lnTo>
                  <a:lnTo>
                    <a:pt x="1284" y="1101"/>
                  </a:lnTo>
                  <a:lnTo>
                    <a:pt x="1288" y="1117"/>
                  </a:lnTo>
                  <a:lnTo>
                    <a:pt x="1294" y="1133"/>
                  </a:lnTo>
                  <a:lnTo>
                    <a:pt x="1221" y="1230"/>
                  </a:lnTo>
                  <a:lnTo>
                    <a:pt x="1360" y="1405"/>
                  </a:lnTo>
                  <a:lnTo>
                    <a:pt x="1467" y="1357"/>
                  </a:lnTo>
                  <a:lnTo>
                    <a:pt x="1474" y="1361"/>
                  </a:lnTo>
                  <a:lnTo>
                    <a:pt x="1482" y="1366"/>
                  </a:lnTo>
                  <a:lnTo>
                    <a:pt x="1490" y="1370"/>
                  </a:lnTo>
                  <a:lnTo>
                    <a:pt x="1497" y="1375"/>
                  </a:lnTo>
                  <a:lnTo>
                    <a:pt x="1505" y="1379"/>
                  </a:lnTo>
                  <a:lnTo>
                    <a:pt x="1513" y="1383"/>
                  </a:lnTo>
                  <a:lnTo>
                    <a:pt x="1521" y="1387"/>
                  </a:lnTo>
                  <a:lnTo>
                    <a:pt x="1529" y="1390"/>
                  </a:lnTo>
                  <a:lnTo>
                    <a:pt x="1546" y="1508"/>
                  </a:lnTo>
                  <a:lnTo>
                    <a:pt x="1769" y="1534"/>
                  </a:lnTo>
                  <a:lnTo>
                    <a:pt x="1811" y="1419"/>
                  </a:lnTo>
                  <a:lnTo>
                    <a:pt x="1819" y="1417"/>
                  </a:lnTo>
                  <a:lnTo>
                    <a:pt x="1826" y="1415"/>
                  </a:lnTo>
                  <a:lnTo>
                    <a:pt x="1834" y="1413"/>
                  </a:lnTo>
                  <a:lnTo>
                    <a:pt x="1841" y="1411"/>
                  </a:lnTo>
                  <a:lnTo>
                    <a:pt x="1849" y="1408"/>
                  </a:lnTo>
                  <a:lnTo>
                    <a:pt x="1856" y="1406"/>
                  </a:lnTo>
                  <a:lnTo>
                    <a:pt x="1864" y="1404"/>
                  </a:lnTo>
                  <a:lnTo>
                    <a:pt x="1871" y="1400"/>
                  </a:lnTo>
                  <a:lnTo>
                    <a:pt x="1969" y="1478"/>
                  </a:lnTo>
                  <a:lnTo>
                    <a:pt x="2145" y="1339"/>
                  </a:lnTo>
                  <a:lnTo>
                    <a:pt x="2092" y="1215"/>
                  </a:lnTo>
                  <a:lnTo>
                    <a:pt x="2098" y="1205"/>
                  </a:lnTo>
                  <a:lnTo>
                    <a:pt x="2104" y="1193"/>
                  </a:lnTo>
                  <a:lnTo>
                    <a:pt x="2110" y="1183"/>
                  </a:lnTo>
                  <a:lnTo>
                    <a:pt x="2116" y="1171"/>
                  </a:lnTo>
                  <a:lnTo>
                    <a:pt x="2251" y="1155"/>
                  </a:lnTo>
                  <a:lnTo>
                    <a:pt x="2278" y="934"/>
                  </a:lnTo>
                  <a:lnTo>
                    <a:pt x="2142" y="879"/>
                  </a:lnTo>
                  <a:close/>
                </a:path>
              </a:pathLst>
            </a:custGeom>
            <a:solidFill>
              <a:srgbClr val="99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1" name="Freeform 102">
              <a:extLst>
                <a:ext uri="{FF2B5EF4-FFF2-40B4-BE49-F238E27FC236}">
                  <a16:creationId xmlns:a16="http://schemas.microsoft.com/office/drawing/2014/main" id="{839D7009-AC7C-455A-AFC0-484F63B7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1252"/>
              <a:ext cx="1995" cy="2146"/>
            </a:xfrm>
            <a:custGeom>
              <a:avLst/>
              <a:gdLst>
                <a:gd name="T0" fmla="*/ 14994 w 1291"/>
                <a:gd name="T1" fmla="*/ 18224 h 1289"/>
                <a:gd name="T2" fmla="*/ 15204 w 1291"/>
                <a:gd name="T3" fmla="*/ 17393 h 1289"/>
                <a:gd name="T4" fmla="*/ 17581 w 1291"/>
                <a:gd name="T5" fmla="*/ 16104 h 1289"/>
                <a:gd name="T6" fmla="*/ 15254 w 1291"/>
                <a:gd name="T7" fmla="*/ 10480 h 1289"/>
                <a:gd name="T8" fmla="*/ 15059 w 1291"/>
                <a:gd name="T9" fmla="*/ 9673 h 1289"/>
                <a:gd name="T10" fmla="*/ 14832 w 1291"/>
                <a:gd name="T11" fmla="*/ 8875 h 1289"/>
                <a:gd name="T12" fmla="*/ 13982 w 1291"/>
                <a:gd name="T13" fmla="*/ 2402 h 1289"/>
                <a:gd name="T14" fmla="*/ 11815 w 1291"/>
                <a:gd name="T15" fmla="*/ 4102 h 1289"/>
                <a:gd name="T16" fmla="*/ 11543 w 1291"/>
                <a:gd name="T17" fmla="*/ 3902 h 1289"/>
                <a:gd name="T18" fmla="*/ 11281 w 1291"/>
                <a:gd name="T19" fmla="*/ 3711 h 1289"/>
                <a:gd name="T20" fmla="*/ 10990 w 1291"/>
                <a:gd name="T21" fmla="*/ 3534 h 1289"/>
                <a:gd name="T22" fmla="*/ 10259 w 1291"/>
                <a:gd name="T23" fmla="*/ 0 h 1289"/>
                <a:gd name="T24" fmla="*/ 6767 w 1291"/>
                <a:gd name="T25" fmla="*/ 3235 h 1289"/>
                <a:gd name="T26" fmla="*/ 6415 w 1291"/>
                <a:gd name="T27" fmla="*/ 3406 h 1289"/>
                <a:gd name="T28" fmla="*/ 6075 w 1291"/>
                <a:gd name="T29" fmla="*/ 3581 h 1289"/>
                <a:gd name="T30" fmla="*/ 5750 w 1291"/>
                <a:gd name="T31" fmla="*/ 3811 h 1289"/>
                <a:gd name="T32" fmla="*/ 5418 w 1291"/>
                <a:gd name="T33" fmla="*/ 4024 h 1289"/>
                <a:gd name="T34" fmla="*/ 1516 w 1291"/>
                <a:gd name="T35" fmla="*/ 5694 h 1289"/>
                <a:gd name="T36" fmla="*/ 2423 w 1291"/>
                <a:gd name="T37" fmla="*/ 8584 h 1289"/>
                <a:gd name="T38" fmla="*/ 2228 w 1291"/>
                <a:gd name="T39" fmla="*/ 9183 h 1289"/>
                <a:gd name="T40" fmla="*/ 2071 w 1291"/>
                <a:gd name="T41" fmla="*/ 9773 h 1289"/>
                <a:gd name="T42" fmla="*/ 1927 w 1291"/>
                <a:gd name="T43" fmla="*/ 10350 h 1289"/>
                <a:gd name="T44" fmla="*/ 0 w 1291"/>
                <a:gd name="T45" fmla="*/ 11464 h 1289"/>
                <a:gd name="T46" fmla="*/ 1840 w 1291"/>
                <a:gd name="T47" fmla="*/ 16810 h 1289"/>
                <a:gd name="T48" fmla="*/ 1967 w 1291"/>
                <a:gd name="T49" fmla="*/ 17448 h 1289"/>
                <a:gd name="T50" fmla="*/ 2123 w 1291"/>
                <a:gd name="T51" fmla="*/ 18060 h 1289"/>
                <a:gd name="T52" fmla="*/ 2293 w 1291"/>
                <a:gd name="T53" fmla="*/ 18676 h 1289"/>
                <a:gd name="T54" fmla="*/ 2491 w 1291"/>
                <a:gd name="T55" fmla="*/ 19252 h 1289"/>
                <a:gd name="T56" fmla="*/ 3648 w 1291"/>
                <a:gd name="T57" fmla="*/ 25084 h 1289"/>
                <a:gd name="T58" fmla="*/ 5514 w 1291"/>
                <a:gd name="T59" fmla="*/ 23641 h 1289"/>
                <a:gd name="T60" fmla="*/ 5868 w 1291"/>
                <a:gd name="T61" fmla="*/ 23896 h 1289"/>
                <a:gd name="T62" fmla="*/ 6240 w 1291"/>
                <a:gd name="T63" fmla="*/ 24105 h 1289"/>
                <a:gd name="T64" fmla="*/ 6598 w 1291"/>
                <a:gd name="T65" fmla="*/ 24300 h 1289"/>
                <a:gd name="T66" fmla="*/ 7288 w 1291"/>
                <a:gd name="T67" fmla="*/ 27452 h 1289"/>
                <a:gd name="T68" fmla="*/ 10813 w 1291"/>
                <a:gd name="T69" fmla="*/ 24175 h 1289"/>
                <a:gd name="T70" fmla="*/ 11131 w 1291"/>
                <a:gd name="T71" fmla="*/ 23992 h 1289"/>
                <a:gd name="T72" fmla="*/ 11438 w 1291"/>
                <a:gd name="T73" fmla="*/ 23759 h 1289"/>
                <a:gd name="T74" fmla="*/ 11754 w 1291"/>
                <a:gd name="T75" fmla="*/ 23571 h 1289"/>
                <a:gd name="T76" fmla="*/ 12057 w 1291"/>
                <a:gd name="T77" fmla="*/ 23318 h 1289"/>
                <a:gd name="T78" fmla="*/ 16033 w 1291"/>
                <a:gd name="T79" fmla="*/ 21850 h 12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91" h="1289">
                  <a:moveTo>
                    <a:pt x="1091" y="875"/>
                  </a:moveTo>
                  <a:lnTo>
                    <a:pt x="1101" y="856"/>
                  </a:lnTo>
                  <a:lnTo>
                    <a:pt x="1109" y="836"/>
                  </a:lnTo>
                  <a:lnTo>
                    <a:pt x="1116" y="817"/>
                  </a:lnTo>
                  <a:lnTo>
                    <a:pt x="1122" y="797"/>
                  </a:lnTo>
                  <a:lnTo>
                    <a:pt x="1291" y="756"/>
                  </a:lnTo>
                  <a:lnTo>
                    <a:pt x="1291" y="538"/>
                  </a:lnTo>
                  <a:lnTo>
                    <a:pt x="1120" y="492"/>
                  </a:lnTo>
                  <a:lnTo>
                    <a:pt x="1113" y="472"/>
                  </a:lnTo>
                  <a:lnTo>
                    <a:pt x="1106" y="454"/>
                  </a:lnTo>
                  <a:lnTo>
                    <a:pt x="1098" y="436"/>
                  </a:lnTo>
                  <a:lnTo>
                    <a:pt x="1089" y="417"/>
                  </a:lnTo>
                  <a:lnTo>
                    <a:pt x="1180" y="267"/>
                  </a:lnTo>
                  <a:lnTo>
                    <a:pt x="1027" y="113"/>
                  </a:lnTo>
                  <a:lnTo>
                    <a:pt x="878" y="198"/>
                  </a:lnTo>
                  <a:lnTo>
                    <a:pt x="868" y="193"/>
                  </a:lnTo>
                  <a:lnTo>
                    <a:pt x="859" y="188"/>
                  </a:lnTo>
                  <a:lnTo>
                    <a:pt x="848" y="183"/>
                  </a:lnTo>
                  <a:lnTo>
                    <a:pt x="838" y="179"/>
                  </a:lnTo>
                  <a:lnTo>
                    <a:pt x="828" y="174"/>
                  </a:lnTo>
                  <a:lnTo>
                    <a:pt x="817" y="169"/>
                  </a:lnTo>
                  <a:lnTo>
                    <a:pt x="807" y="166"/>
                  </a:lnTo>
                  <a:lnTo>
                    <a:pt x="796" y="163"/>
                  </a:lnTo>
                  <a:lnTo>
                    <a:pt x="753" y="0"/>
                  </a:lnTo>
                  <a:lnTo>
                    <a:pt x="535" y="0"/>
                  </a:lnTo>
                  <a:lnTo>
                    <a:pt x="497" y="152"/>
                  </a:lnTo>
                  <a:lnTo>
                    <a:pt x="484" y="156"/>
                  </a:lnTo>
                  <a:lnTo>
                    <a:pt x="471" y="160"/>
                  </a:lnTo>
                  <a:lnTo>
                    <a:pt x="459" y="164"/>
                  </a:lnTo>
                  <a:lnTo>
                    <a:pt x="446" y="168"/>
                  </a:lnTo>
                  <a:lnTo>
                    <a:pt x="435" y="173"/>
                  </a:lnTo>
                  <a:lnTo>
                    <a:pt x="422" y="179"/>
                  </a:lnTo>
                  <a:lnTo>
                    <a:pt x="410" y="183"/>
                  </a:lnTo>
                  <a:lnTo>
                    <a:pt x="398" y="189"/>
                  </a:lnTo>
                  <a:lnTo>
                    <a:pt x="264" y="113"/>
                  </a:lnTo>
                  <a:lnTo>
                    <a:pt x="111" y="267"/>
                  </a:lnTo>
                  <a:lnTo>
                    <a:pt x="186" y="391"/>
                  </a:lnTo>
                  <a:lnTo>
                    <a:pt x="178" y="403"/>
                  </a:lnTo>
                  <a:lnTo>
                    <a:pt x="171" y="417"/>
                  </a:lnTo>
                  <a:lnTo>
                    <a:pt x="164" y="431"/>
                  </a:lnTo>
                  <a:lnTo>
                    <a:pt x="158" y="444"/>
                  </a:lnTo>
                  <a:lnTo>
                    <a:pt x="152" y="459"/>
                  </a:lnTo>
                  <a:lnTo>
                    <a:pt x="147" y="472"/>
                  </a:lnTo>
                  <a:lnTo>
                    <a:pt x="142" y="486"/>
                  </a:lnTo>
                  <a:lnTo>
                    <a:pt x="137" y="501"/>
                  </a:lnTo>
                  <a:lnTo>
                    <a:pt x="0" y="538"/>
                  </a:lnTo>
                  <a:lnTo>
                    <a:pt x="0" y="756"/>
                  </a:lnTo>
                  <a:lnTo>
                    <a:pt x="135" y="789"/>
                  </a:lnTo>
                  <a:lnTo>
                    <a:pt x="140" y="804"/>
                  </a:lnTo>
                  <a:lnTo>
                    <a:pt x="144" y="819"/>
                  </a:lnTo>
                  <a:lnTo>
                    <a:pt x="150" y="834"/>
                  </a:lnTo>
                  <a:lnTo>
                    <a:pt x="156" y="848"/>
                  </a:lnTo>
                  <a:lnTo>
                    <a:pt x="162" y="863"/>
                  </a:lnTo>
                  <a:lnTo>
                    <a:pt x="168" y="877"/>
                  </a:lnTo>
                  <a:lnTo>
                    <a:pt x="175" y="890"/>
                  </a:lnTo>
                  <a:lnTo>
                    <a:pt x="183" y="904"/>
                  </a:lnTo>
                  <a:lnTo>
                    <a:pt x="114" y="1026"/>
                  </a:lnTo>
                  <a:lnTo>
                    <a:pt x="268" y="1178"/>
                  </a:lnTo>
                  <a:lnTo>
                    <a:pt x="392" y="1105"/>
                  </a:lnTo>
                  <a:lnTo>
                    <a:pt x="405" y="1110"/>
                  </a:lnTo>
                  <a:lnTo>
                    <a:pt x="417" y="1116"/>
                  </a:lnTo>
                  <a:lnTo>
                    <a:pt x="431" y="1122"/>
                  </a:lnTo>
                  <a:lnTo>
                    <a:pt x="444" y="1128"/>
                  </a:lnTo>
                  <a:lnTo>
                    <a:pt x="458" y="1132"/>
                  </a:lnTo>
                  <a:lnTo>
                    <a:pt x="471" y="1137"/>
                  </a:lnTo>
                  <a:lnTo>
                    <a:pt x="485" y="1141"/>
                  </a:lnTo>
                  <a:lnTo>
                    <a:pt x="499" y="1145"/>
                  </a:lnTo>
                  <a:lnTo>
                    <a:pt x="535" y="1289"/>
                  </a:lnTo>
                  <a:lnTo>
                    <a:pt x="753" y="1289"/>
                  </a:lnTo>
                  <a:lnTo>
                    <a:pt x="794" y="1135"/>
                  </a:lnTo>
                  <a:lnTo>
                    <a:pt x="806" y="1130"/>
                  </a:lnTo>
                  <a:lnTo>
                    <a:pt x="817" y="1127"/>
                  </a:lnTo>
                  <a:lnTo>
                    <a:pt x="829" y="1122"/>
                  </a:lnTo>
                  <a:lnTo>
                    <a:pt x="840" y="1116"/>
                  </a:lnTo>
                  <a:lnTo>
                    <a:pt x="852" y="1112"/>
                  </a:lnTo>
                  <a:lnTo>
                    <a:pt x="863" y="1107"/>
                  </a:lnTo>
                  <a:lnTo>
                    <a:pt x="875" y="1101"/>
                  </a:lnTo>
                  <a:lnTo>
                    <a:pt x="885" y="1095"/>
                  </a:lnTo>
                  <a:lnTo>
                    <a:pt x="1023" y="1178"/>
                  </a:lnTo>
                  <a:lnTo>
                    <a:pt x="1178" y="1026"/>
                  </a:lnTo>
                  <a:lnTo>
                    <a:pt x="1091" y="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2" name="Freeform 103">
              <a:extLst>
                <a:ext uri="{FF2B5EF4-FFF2-40B4-BE49-F238E27FC236}">
                  <a16:creationId xmlns:a16="http://schemas.microsoft.com/office/drawing/2014/main" id="{54DC470A-D58B-4616-9D04-30D8CA7B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1332"/>
              <a:ext cx="1850" cy="1986"/>
            </a:xfrm>
            <a:custGeom>
              <a:avLst/>
              <a:gdLst>
                <a:gd name="T0" fmla="*/ 14179 w 1194"/>
                <a:gd name="T1" fmla="*/ 9739 h 1194"/>
                <a:gd name="T2" fmla="*/ 14075 w 1194"/>
                <a:gd name="T3" fmla="*/ 9231 h 1194"/>
                <a:gd name="T4" fmla="*/ 13948 w 1194"/>
                <a:gd name="T5" fmla="*/ 8771 h 1194"/>
                <a:gd name="T6" fmla="*/ 13796 w 1194"/>
                <a:gd name="T7" fmla="*/ 8275 h 1194"/>
                <a:gd name="T8" fmla="*/ 13647 w 1194"/>
                <a:gd name="T9" fmla="*/ 7813 h 1194"/>
                <a:gd name="T10" fmla="*/ 13424 w 1194"/>
                <a:gd name="T11" fmla="*/ 2670 h 1194"/>
                <a:gd name="T12" fmla="*/ 11308 w 1194"/>
                <a:gd name="T13" fmla="*/ 4238 h 1194"/>
                <a:gd name="T14" fmla="*/ 10973 w 1194"/>
                <a:gd name="T15" fmla="*/ 3957 h 1194"/>
                <a:gd name="T16" fmla="*/ 10649 w 1194"/>
                <a:gd name="T17" fmla="*/ 3704 h 1194"/>
                <a:gd name="T18" fmla="*/ 10322 w 1194"/>
                <a:gd name="T19" fmla="*/ 3488 h 1194"/>
                <a:gd name="T20" fmla="*/ 9977 w 1194"/>
                <a:gd name="T21" fmla="*/ 3323 h 1194"/>
                <a:gd name="T22" fmla="*/ 9228 w 1194"/>
                <a:gd name="T23" fmla="*/ 0 h 1194"/>
                <a:gd name="T24" fmla="*/ 6748 w 1194"/>
                <a:gd name="T25" fmla="*/ 3054 h 1194"/>
                <a:gd name="T26" fmla="*/ 6337 w 1194"/>
                <a:gd name="T27" fmla="*/ 3192 h 1194"/>
                <a:gd name="T28" fmla="*/ 5937 w 1194"/>
                <a:gd name="T29" fmla="*/ 3383 h 1194"/>
                <a:gd name="T30" fmla="*/ 5559 w 1194"/>
                <a:gd name="T31" fmla="*/ 3613 h 1194"/>
                <a:gd name="T32" fmla="*/ 5170 w 1194"/>
                <a:gd name="T33" fmla="*/ 3899 h 1194"/>
                <a:gd name="T34" fmla="*/ 4814 w 1194"/>
                <a:gd name="T35" fmla="*/ 4178 h 1194"/>
                <a:gd name="T36" fmla="*/ 1687 w 1194"/>
                <a:gd name="T37" fmla="*/ 4814 h 1194"/>
                <a:gd name="T38" fmla="*/ 2547 w 1194"/>
                <a:gd name="T39" fmla="*/ 7512 h 1194"/>
                <a:gd name="T40" fmla="*/ 2321 w 1194"/>
                <a:gd name="T41" fmla="*/ 8150 h 1194"/>
                <a:gd name="T42" fmla="*/ 2118 w 1194"/>
                <a:gd name="T43" fmla="*/ 8784 h 1194"/>
                <a:gd name="T44" fmla="*/ 1949 w 1194"/>
                <a:gd name="T45" fmla="*/ 9476 h 1194"/>
                <a:gd name="T46" fmla="*/ 1814 w 1194"/>
                <a:gd name="T47" fmla="*/ 10151 h 1194"/>
                <a:gd name="T48" fmla="*/ 0 w 1194"/>
                <a:gd name="T49" fmla="*/ 11174 h 1194"/>
                <a:gd name="T50" fmla="*/ 1734 w 1194"/>
                <a:gd name="T51" fmla="*/ 14873 h 1194"/>
                <a:gd name="T52" fmla="*/ 1836 w 1194"/>
                <a:gd name="T53" fmla="*/ 15520 h 1194"/>
                <a:gd name="T54" fmla="*/ 1993 w 1194"/>
                <a:gd name="T55" fmla="*/ 16221 h 1194"/>
                <a:gd name="T56" fmla="*/ 2172 w 1194"/>
                <a:gd name="T57" fmla="*/ 16893 h 1194"/>
                <a:gd name="T58" fmla="*/ 2411 w 1194"/>
                <a:gd name="T59" fmla="*/ 17585 h 1194"/>
                <a:gd name="T60" fmla="*/ 2629 w 1194"/>
                <a:gd name="T61" fmla="*/ 18140 h 1194"/>
                <a:gd name="T62" fmla="*/ 3116 w 1194"/>
                <a:gd name="T63" fmla="*/ 22664 h 1194"/>
                <a:gd name="T64" fmla="*/ 4888 w 1194"/>
                <a:gd name="T65" fmla="*/ 21360 h 1194"/>
                <a:gd name="T66" fmla="*/ 5287 w 1194"/>
                <a:gd name="T67" fmla="*/ 21685 h 1194"/>
                <a:gd name="T68" fmla="*/ 5716 w 1194"/>
                <a:gd name="T69" fmla="*/ 21959 h 1194"/>
                <a:gd name="T70" fmla="*/ 6126 w 1194"/>
                <a:gd name="T71" fmla="*/ 22165 h 1194"/>
                <a:gd name="T72" fmla="*/ 6568 w 1194"/>
                <a:gd name="T73" fmla="*/ 22360 h 1194"/>
                <a:gd name="T74" fmla="*/ 7236 w 1194"/>
                <a:gd name="T75" fmla="*/ 25281 h 1194"/>
                <a:gd name="T76" fmla="*/ 9769 w 1194"/>
                <a:gd name="T77" fmla="*/ 22282 h 1194"/>
                <a:gd name="T78" fmla="*/ 10125 w 1194"/>
                <a:gd name="T79" fmla="*/ 22089 h 1194"/>
                <a:gd name="T80" fmla="*/ 10500 w 1194"/>
                <a:gd name="T81" fmla="*/ 21876 h 1194"/>
                <a:gd name="T82" fmla="*/ 10858 w 1194"/>
                <a:gd name="T83" fmla="*/ 21646 h 1194"/>
                <a:gd name="T84" fmla="*/ 11226 w 1194"/>
                <a:gd name="T85" fmla="*/ 21347 h 1194"/>
                <a:gd name="T86" fmla="*/ 11562 w 1194"/>
                <a:gd name="T87" fmla="*/ 21034 h 1194"/>
                <a:gd name="T88" fmla="*/ 14788 w 1194"/>
                <a:gd name="T89" fmla="*/ 20562 h 1194"/>
                <a:gd name="T90" fmla="*/ 13751 w 1194"/>
                <a:gd name="T91" fmla="*/ 17330 h 1194"/>
                <a:gd name="T92" fmla="*/ 13921 w 1194"/>
                <a:gd name="T93" fmla="*/ 16833 h 1194"/>
                <a:gd name="T94" fmla="*/ 14056 w 1194"/>
                <a:gd name="T95" fmla="*/ 16350 h 1194"/>
                <a:gd name="T96" fmla="*/ 14171 w 1194"/>
                <a:gd name="T97" fmla="*/ 15833 h 1194"/>
                <a:gd name="T98" fmla="*/ 14258 w 1194"/>
                <a:gd name="T99" fmla="*/ 15332 h 1194"/>
                <a:gd name="T100" fmla="*/ 16520 w 1194"/>
                <a:gd name="T101" fmla="*/ 14206 h 1194"/>
                <a:gd name="T102" fmla="*/ 14279 w 1194"/>
                <a:gd name="T103" fmla="*/ 10248 h 11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94" h="1194">
                  <a:moveTo>
                    <a:pt x="1029" y="471"/>
                  </a:moveTo>
                  <a:lnTo>
                    <a:pt x="1025" y="460"/>
                  </a:lnTo>
                  <a:lnTo>
                    <a:pt x="1020" y="447"/>
                  </a:lnTo>
                  <a:lnTo>
                    <a:pt x="1017" y="436"/>
                  </a:lnTo>
                  <a:lnTo>
                    <a:pt x="1012" y="424"/>
                  </a:lnTo>
                  <a:lnTo>
                    <a:pt x="1008" y="414"/>
                  </a:lnTo>
                  <a:lnTo>
                    <a:pt x="1002" y="402"/>
                  </a:lnTo>
                  <a:lnTo>
                    <a:pt x="997" y="391"/>
                  </a:lnTo>
                  <a:lnTo>
                    <a:pt x="992" y="380"/>
                  </a:lnTo>
                  <a:lnTo>
                    <a:pt x="986" y="369"/>
                  </a:lnTo>
                  <a:lnTo>
                    <a:pt x="1071" y="227"/>
                  </a:lnTo>
                  <a:lnTo>
                    <a:pt x="970" y="126"/>
                  </a:lnTo>
                  <a:lnTo>
                    <a:pt x="829" y="207"/>
                  </a:lnTo>
                  <a:lnTo>
                    <a:pt x="817" y="200"/>
                  </a:lnTo>
                  <a:lnTo>
                    <a:pt x="805" y="193"/>
                  </a:lnTo>
                  <a:lnTo>
                    <a:pt x="793" y="187"/>
                  </a:lnTo>
                  <a:lnTo>
                    <a:pt x="782" y="181"/>
                  </a:lnTo>
                  <a:lnTo>
                    <a:pt x="770" y="175"/>
                  </a:lnTo>
                  <a:lnTo>
                    <a:pt x="758" y="170"/>
                  </a:lnTo>
                  <a:lnTo>
                    <a:pt x="746" y="165"/>
                  </a:lnTo>
                  <a:lnTo>
                    <a:pt x="734" y="162"/>
                  </a:lnTo>
                  <a:lnTo>
                    <a:pt x="721" y="157"/>
                  </a:lnTo>
                  <a:lnTo>
                    <a:pt x="708" y="152"/>
                  </a:lnTo>
                  <a:lnTo>
                    <a:pt x="667" y="0"/>
                  </a:lnTo>
                  <a:lnTo>
                    <a:pt x="523" y="0"/>
                  </a:lnTo>
                  <a:lnTo>
                    <a:pt x="488" y="144"/>
                  </a:lnTo>
                  <a:lnTo>
                    <a:pt x="473" y="148"/>
                  </a:lnTo>
                  <a:lnTo>
                    <a:pt x="458" y="151"/>
                  </a:lnTo>
                  <a:lnTo>
                    <a:pt x="444" y="156"/>
                  </a:lnTo>
                  <a:lnTo>
                    <a:pt x="429" y="160"/>
                  </a:lnTo>
                  <a:lnTo>
                    <a:pt x="416" y="165"/>
                  </a:lnTo>
                  <a:lnTo>
                    <a:pt x="402" y="171"/>
                  </a:lnTo>
                  <a:lnTo>
                    <a:pt x="388" y="178"/>
                  </a:lnTo>
                  <a:lnTo>
                    <a:pt x="374" y="184"/>
                  </a:lnTo>
                  <a:lnTo>
                    <a:pt x="360" y="190"/>
                  </a:lnTo>
                  <a:lnTo>
                    <a:pt x="348" y="197"/>
                  </a:lnTo>
                  <a:lnTo>
                    <a:pt x="223" y="126"/>
                  </a:lnTo>
                  <a:lnTo>
                    <a:pt x="122" y="227"/>
                  </a:lnTo>
                  <a:lnTo>
                    <a:pt x="192" y="344"/>
                  </a:lnTo>
                  <a:lnTo>
                    <a:pt x="184" y="355"/>
                  </a:lnTo>
                  <a:lnTo>
                    <a:pt x="176" y="370"/>
                  </a:lnTo>
                  <a:lnTo>
                    <a:pt x="168" y="385"/>
                  </a:lnTo>
                  <a:lnTo>
                    <a:pt x="160" y="400"/>
                  </a:lnTo>
                  <a:lnTo>
                    <a:pt x="153" y="415"/>
                  </a:lnTo>
                  <a:lnTo>
                    <a:pt x="147" y="431"/>
                  </a:lnTo>
                  <a:lnTo>
                    <a:pt x="141" y="447"/>
                  </a:lnTo>
                  <a:lnTo>
                    <a:pt x="136" y="463"/>
                  </a:lnTo>
                  <a:lnTo>
                    <a:pt x="131" y="479"/>
                  </a:lnTo>
                  <a:lnTo>
                    <a:pt x="126" y="493"/>
                  </a:lnTo>
                  <a:lnTo>
                    <a:pt x="0" y="528"/>
                  </a:lnTo>
                  <a:lnTo>
                    <a:pt x="0" y="671"/>
                  </a:lnTo>
                  <a:lnTo>
                    <a:pt x="125" y="702"/>
                  </a:lnTo>
                  <a:lnTo>
                    <a:pt x="129" y="716"/>
                  </a:lnTo>
                  <a:lnTo>
                    <a:pt x="133" y="733"/>
                  </a:lnTo>
                  <a:lnTo>
                    <a:pt x="138" y="749"/>
                  </a:lnTo>
                  <a:lnTo>
                    <a:pt x="144" y="766"/>
                  </a:lnTo>
                  <a:lnTo>
                    <a:pt x="151" y="782"/>
                  </a:lnTo>
                  <a:lnTo>
                    <a:pt x="157" y="798"/>
                  </a:lnTo>
                  <a:lnTo>
                    <a:pt x="166" y="813"/>
                  </a:lnTo>
                  <a:lnTo>
                    <a:pt x="174" y="830"/>
                  </a:lnTo>
                  <a:lnTo>
                    <a:pt x="183" y="845"/>
                  </a:lnTo>
                  <a:lnTo>
                    <a:pt x="190" y="857"/>
                  </a:lnTo>
                  <a:lnTo>
                    <a:pt x="125" y="971"/>
                  </a:lnTo>
                  <a:lnTo>
                    <a:pt x="225" y="1070"/>
                  </a:lnTo>
                  <a:lnTo>
                    <a:pt x="341" y="1002"/>
                  </a:lnTo>
                  <a:lnTo>
                    <a:pt x="353" y="1009"/>
                  </a:lnTo>
                  <a:lnTo>
                    <a:pt x="368" y="1017"/>
                  </a:lnTo>
                  <a:lnTo>
                    <a:pt x="382" y="1024"/>
                  </a:lnTo>
                  <a:lnTo>
                    <a:pt x="397" y="1031"/>
                  </a:lnTo>
                  <a:lnTo>
                    <a:pt x="413" y="1037"/>
                  </a:lnTo>
                  <a:lnTo>
                    <a:pt x="428" y="1043"/>
                  </a:lnTo>
                  <a:lnTo>
                    <a:pt x="443" y="1047"/>
                  </a:lnTo>
                  <a:lnTo>
                    <a:pt x="459" y="1052"/>
                  </a:lnTo>
                  <a:lnTo>
                    <a:pt x="475" y="1056"/>
                  </a:lnTo>
                  <a:lnTo>
                    <a:pt x="489" y="1060"/>
                  </a:lnTo>
                  <a:lnTo>
                    <a:pt x="523" y="1194"/>
                  </a:lnTo>
                  <a:lnTo>
                    <a:pt x="667" y="1194"/>
                  </a:lnTo>
                  <a:lnTo>
                    <a:pt x="706" y="1052"/>
                  </a:lnTo>
                  <a:lnTo>
                    <a:pt x="719" y="1047"/>
                  </a:lnTo>
                  <a:lnTo>
                    <a:pt x="732" y="1043"/>
                  </a:lnTo>
                  <a:lnTo>
                    <a:pt x="746" y="1038"/>
                  </a:lnTo>
                  <a:lnTo>
                    <a:pt x="759" y="1033"/>
                  </a:lnTo>
                  <a:lnTo>
                    <a:pt x="773" y="1028"/>
                  </a:lnTo>
                  <a:lnTo>
                    <a:pt x="785" y="1022"/>
                  </a:lnTo>
                  <a:lnTo>
                    <a:pt x="798" y="1015"/>
                  </a:lnTo>
                  <a:lnTo>
                    <a:pt x="811" y="1008"/>
                  </a:lnTo>
                  <a:lnTo>
                    <a:pt x="823" y="1000"/>
                  </a:lnTo>
                  <a:lnTo>
                    <a:pt x="836" y="993"/>
                  </a:lnTo>
                  <a:lnTo>
                    <a:pt x="967" y="1070"/>
                  </a:lnTo>
                  <a:lnTo>
                    <a:pt x="1069" y="971"/>
                  </a:lnTo>
                  <a:lnTo>
                    <a:pt x="988" y="830"/>
                  </a:lnTo>
                  <a:lnTo>
                    <a:pt x="994" y="818"/>
                  </a:lnTo>
                  <a:lnTo>
                    <a:pt x="1000" y="807"/>
                  </a:lnTo>
                  <a:lnTo>
                    <a:pt x="1006" y="795"/>
                  </a:lnTo>
                  <a:lnTo>
                    <a:pt x="1010" y="784"/>
                  </a:lnTo>
                  <a:lnTo>
                    <a:pt x="1016" y="772"/>
                  </a:lnTo>
                  <a:lnTo>
                    <a:pt x="1019" y="760"/>
                  </a:lnTo>
                  <a:lnTo>
                    <a:pt x="1024" y="748"/>
                  </a:lnTo>
                  <a:lnTo>
                    <a:pt x="1027" y="736"/>
                  </a:lnTo>
                  <a:lnTo>
                    <a:pt x="1031" y="724"/>
                  </a:lnTo>
                  <a:lnTo>
                    <a:pt x="1035" y="710"/>
                  </a:lnTo>
                  <a:lnTo>
                    <a:pt x="1194" y="671"/>
                  </a:lnTo>
                  <a:lnTo>
                    <a:pt x="1194" y="528"/>
                  </a:lnTo>
                  <a:lnTo>
                    <a:pt x="1032" y="484"/>
                  </a:lnTo>
                  <a:lnTo>
                    <a:pt x="1029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3" name="Freeform 104">
              <a:extLst>
                <a:ext uri="{FF2B5EF4-FFF2-40B4-BE49-F238E27FC236}">
                  <a16:creationId xmlns:a16="http://schemas.microsoft.com/office/drawing/2014/main" id="{DC393A43-F615-4873-A24B-14727A9F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372"/>
              <a:ext cx="1776" cy="1909"/>
            </a:xfrm>
            <a:custGeom>
              <a:avLst/>
              <a:gdLst>
                <a:gd name="T0" fmla="*/ 13688 w 1147"/>
                <a:gd name="T1" fmla="*/ 14288 h 1145"/>
                <a:gd name="T2" fmla="*/ 13519 w 1147"/>
                <a:gd name="T3" fmla="*/ 15122 h 1145"/>
                <a:gd name="T4" fmla="*/ 13418 w 1147"/>
                <a:gd name="T5" fmla="*/ 15619 h 1145"/>
                <a:gd name="T6" fmla="*/ 13294 w 1147"/>
                <a:gd name="T7" fmla="*/ 16086 h 1145"/>
                <a:gd name="T8" fmla="*/ 13174 w 1147"/>
                <a:gd name="T9" fmla="*/ 16551 h 1145"/>
                <a:gd name="T10" fmla="*/ 12923 w 1147"/>
                <a:gd name="T11" fmla="*/ 17314 h 1145"/>
                <a:gd name="T12" fmla="*/ 12968 w 1147"/>
                <a:gd name="T13" fmla="*/ 21818 h 1145"/>
                <a:gd name="T14" fmla="*/ 10859 w 1147"/>
                <a:gd name="T15" fmla="*/ 20497 h 1145"/>
                <a:gd name="T16" fmla="*/ 10532 w 1147"/>
                <a:gd name="T17" fmla="*/ 20796 h 1145"/>
                <a:gd name="T18" fmla="*/ 10179 w 1147"/>
                <a:gd name="T19" fmla="*/ 21051 h 1145"/>
                <a:gd name="T20" fmla="*/ 9845 w 1147"/>
                <a:gd name="T21" fmla="*/ 21272 h 1145"/>
                <a:gd name="T22" fmla="*/ 9496 w 1147"/>
                <a:gd name="T23" fmla="*/ 21467 h 1145"/>
                <a:gd name="T24" fmla="*/ 8617 w 1147"/>
                <a:gd name="T25" fmla="*/ 24595 h 1145"/>
                <a:gd name="T26" fmla="*/ 6708 w 1147"/>
                <a:gd name="T27" fmla="*/ 21783 h 1145"/>
                <a:gd name="T28" fmla="*/ 6104 w 1147"/>
                <a:gd name="T29" fmla="*/ 21566 h 1145"/>
                <a:gd name="T30" fmla="*/ 5684 w 1147"/>
                <a:gd name="T31" fmla="*/ 21372 h 1145"/>
                <a:gd name="T32" fmla="*/ 5294 w 1147"/>
                <a:gd name="T33" fmla="*/ 21121 h 1145"/>
                <a:gd name="T34" fmla="*/ 4902 w 1147"/>
                <a:gd name="T35" fmla="*/ 20831 h 1145"/>
                <a:gd name="T36" fmla="*/ 4380 w 1147"/>
                <a:gd name="T37" fmla="*/ 20405 h 1145"/>
                <a:gd name="T38" fmla="*/ 1815 w 1147"/>
                <a:gd name="T39" fmla="*/ 20239 h 1145"/>
                <a:gd name="T40" fmla="*/ 2465 w 1147"/>
                <a:gd name="T41" fmla="*/ 17323 h 1145"/>
                <a:gd name="T42" fmla="*/ 2242 w 1147"/>
                <a:gd name="T43" fmla="*/ 16706 h 1145"/>
                <a:gd name="T44" fmla="*/ 2058 w 1147"/>
                <a:gd name="T45" fmla="*/ 16064 h 1145"/>
                <a:gd name="T46" fmla="*/ 1903 w 1147"/>
                <a:gd name="T47" fmla="*/ 15392 h 1145"/>
                <a:gd name="T48" fmla="*/ 1781 w 1147"/>
                <a:gd name="T49" fmla="*/ 14710 h 1145"/>
                <a:gd name="T50" fmla="*/ 0 w 1147"/>
                <a:gd name="T51" fmla="*/ 13460 h 1145"/>
                <a:gd name="T52" fmla="*/ 1691 w 1147"/>
                <a:gd name="T53" fmla="*/ 10482 h 1145"/>
                <a:gd name="T54" fmla="*/ 1877 w 1147"/>
                <a:gd name="T55" fmla="*/ 9578 h 1145"/>
                <a:gd name="T56" fmla="*/ 2011 w 1147"/>
                <a:gd name="T57" fmla="*/ 8918 h 1145"/>
                <a:gd name="T58" fmla="*/ 2191 w 1147"/>
                <a:gd name="T59" fmla="*/ 8266 h 1145"/>
                <a:gd name="T60" fmla="*/ 2397 w 1147"/>
                <a:gd name="T61" fmla="*/ 7689 h 1145"/>
                <a:gd name="T62" fmla="*/ 2728 w 1147"/>
                <a:gd name="T63" fmla="*/ 6854 h 1145"/>
                <a:gd name="T64" fmla="*/ 2821 w 1147"/>
                <a:gd name="T65" fmla="*/ 2804 h 1145"/>
                <a:gd name="T66" fmla="*/ 4805 w 1147"/>
                <a:gd name="T67" fmla="*/ 4020 h 1145"/>
                <a:gd name="T68" fmla="*/ 5158 w 1147"/>
                <a:gd name="T69" fmla="*/ 3763 h 1145"/>
                <a:gd name="T70" fmla="*/ 5531 w 1147"/>
                <a:gd name="T71" fmla="*/ 3500 h 1145"/>
                <a:gd name="T72" fmla="*/ 5902 w 1147"/>
                <a:gd name="T73" fmla="*/ 3308 h 1145"/>
                <a:gd name="T74" fmla="*/ 6282 w 1147"/>
                <a:gd name="T75" fmla="*/ 3128 h 1145"/>
                <a:gd name="T76" fmla="*/ 7157 w 1147"/>
                <a:gd name="T77" fmla="*/ 0 h 1145"/>
                <a:gd name="T78" fmla="*/ 9173 w 1147"/>
                <a:gd name="T79" fmla="*/ 3153 h 1145"/>
                <a:gd name="T80" fmla="*/ 9693 w 1147"/>
                <a:gd name="T81" fmla="*/ 3416 h 1145"/>
                <a:gd name="T82" fmla="*/ 9999 w 1147"/>
                <a:gd name="T83" fmla="*/ 3611 h 1145"/>
                <a:gd name="T84" fmla="*/ 10323 w 1147"/>
                <a:gd name="T85" fmla="*/ 3800 h 1145"/>
                <a:gd name="T86" fmla="*/ 10610 w 1147"/>
                <a:gd name="T87" fmla="*/ 4090 h 1145"/>
                <a:gd name="T88" fmla="*/ 11088 w 1147"/>
                <a:gd name="T89" fmla="*/ 4482 h 1145"/>
                <a:gd name="T90" fmla="*/ 14021 w 1147"/>
                <a:gd name="T91" fmla="*/ 4423 h 1145"/>
                <a:gd name="T92" fmla="*/ 13064 w 1147"/>
                <a:gd name="T93" fmla="*/ 7883 h 1145"/>
                <a:gd name="T94" fmla="*/ 13198 w 1147"/>
                <a:gd name="T95" fmla="*/ 8336 h 1145"/>
                <a:gd name="T96" fmla="*/ 13342 w 1147"/>
                <a:gd name="T97" fmla="*/ 8765 h 1145"/>
                <a:gd name="T98" fmla="*/ 13449 w 1147"/>
                <a:gd name="T99" fmla="*/ 9232 h 1145"/>
                <a:gd name="T100" fmla="*/ 13550 w 1147"/>
                <a:gd name="T101" fmla="*/ 9715 h 1145"/>
                <a:gd name="T102" fmla="*/ 15807 w 1147"/>
                <a:gd name="T103" fmla="*/ 11197 h 1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47" h="1145">
                  <a:moveTo>
                    <a:pt x="1147" y="627"/>
                  </a:moveTo>
                  <a:lnTo>
                    <a:pt x="993" y="665"/>
                  </a:lnTo>
                  <a:lnTo>
                    <a:pt x="985" y="693"/>
                  </a:lnTo>
                  <a:lnTo>
                    <a:pt x="981" y="704"/>
                  </a:lnTo>
                  <a:lnTo>
                    <a:pt x="978" y="716"/>
                  </a:lnTo>
                  <a:lnTo>
                    <a:pt x="974" y="727"/>
                  </a:lnTo>
                  <a:lnTo>
                    <a:pt x="970" y="739"/>
                  </a:lnTo>
                  <a:lnTo>
                    <a:pt x="965" y="749"/>
                  </a:lnTo>
                  <a:lnTo>
                    <a:pt x="961" y="761"/>
                  </a:lnTo>
                  <a:lnTo>
                    <a:pt x="956" y="771"/>
                  </a:lnTo>
                  <a:lnTo>
                    <a:pt x="950" y="782"/>
                  </a:lnTo>
                  <a:lnTo>
                    <a:pt x="938" y="806"/>
                  </a:lnTo>
                  <a:lnTo>
                    <a:pt x="1016" y="942"/>
                  </a:lnTo>
                  <a:lnTo>
                    <a:pt x="941" y="1016"/>
                  </a:lnTo>
                  <a:lnTo>
                    <a:pt x="813" y="939"/>
                  </a:lnTo>
                  <a:lnTo>
                    <a:pt x="788" y="954"/>
                  </a:lnTo>
                  <a:lnTo>
                    <a:pt x="776" y="961"/>
                  </a:lnTo>
                  <a:lnTo>
                    <a:pt x="764" y="968"/>
                  </a:lnTo>
                  <a:lnTo>
                    <a:pt x="752" y="974"/>
                  </a:lnTo>
                  <a:lnTo>
                    <a:pt x="739" y="980"/>
                  </a:lnTo>
                  <a:lnTo>
                    <a:pt x="727" y="985"/>
                  </a:lnTo>
                  <a:lnTo>
                    <a:pt x="714" y="990"/>
                  </a:lnTo>
                  <a:lnTo>
                    <a:pt x="701" y="995"/>
                  </a:lnTo>
                  <a:lnTo>
                    <a:pt x="689" y="999"/>
                  </a:lnTo>
                  <a:lnTo>
                    <a:pt x="663" y="1007"/>
                  </a:lnTo>
                  <a:lnTo>
                    <a:pt x="625" y="1145"/>
                  </a:lnTo>
                  <a:lnTo>
                    <a:pt x="519" y="1145"/>
                  </a:lnTo>
                  <a:lnTo>
                    <a:pt x="487" y="1014"/>
                  </a:lnTo>
                  <a:lnTo>
                    <a:pt x="458" y="1007"/>
                  </a:lnTo>
                  <a:lnTo>
                    <a:pt x="443" y="1004"/>
                  </a:lnTo>
                  <a:lnTo>
                    <a:pt x="428" y="999"/>
                  </a:lnTo>
                  <a:lnTo>
                    <a:pt x="413" y="995"/>
                  </a:lnTo>
                  <a:lnTo>
                    <a:pt x="398" y="989"/>
                  </a:lnTo>
                  <a:lnTo>
                    <a:pt x="384" y="983"/>
                  </a:lnTo>
                  <a:lnTo>
                    <a:pt x="370" y="977"/>
                  </a:lnTo>
                  <a:lnTo>
                    <a:pt x="356" y="970"/>
                  </a:lnTo>
                  <a:lnTo>
                    <a:pt x="342" y="964"/>
                  </a:lnTo>
                  <a:lnTo>
                    <a:pt x="318" y="950"/>
                  </a:lnTo>
                  <a:lnTo>
                    <a:pt x="207" y="1016"/>
                  </a:lnTo>
                  <a:lnTo>
                    <a:pt x="132" y="942"/>
                  </a:lnTo>
                  <a:lnTo>
                    <a:pt x="194" y="831"/>
                  </a:lnTo>
                  <a:lnTo>
                    <a:pt x="179" y="807"/>
                  </a:lnTo>
                  <a:lnTo>
                    <a:pt x="171" y="793"/>
                  </a:lnTo>
                  <a:lnTo>
                    <a:pt x="163" y="778"/>
                  </a:lnTo>
                  <a:lnTo>
                    <a:pt x="156" y="763"/>
                  </a:lnTo>
                  <a:lnTo>
                    <a:pt x="149" y="748"/>
                  </a:lnTo>
                  <a:lnTo>
                    <a:pt x="144" y="733"/>
                  </a:lnTo>
                  <a:lnTo>
                    <a:pt x="138" y="717"/>
                  </a:lnTo>
                  <a:lnTo>
                    <a:pt x="133" y="701"/>
                  </a:lnTo>
                  <a:lnTo>
                    <a:pt x="129" y="685"/>
                  </a:lnTo>
                  <a:lnTo>
                    <a:pt x="122" y="657"/>
                  </a:lnTo>
                  <a:lnTo>
                    <a:pt x="0" y="627"/>
                  </a:lnTo>
                  <a:lnTo>
                    <a:pt x="0" y="521"/>
                  </a:lnTo>
                  <a:lnTo>
                    <a:pt x="123" y="488"/>
                  </a:lnTo>
                  <a:lnTo>
                    <a:pt x="131" y="461"/>
                  </a:lnTo>
                  <a:lnTo>
                    <a:pt x="136" y="446"/>
                  </a:lnTo>
                  <a:lnTo>
                    <a:pt x="140" y="430"/>
                  </a:lnTo>
                  <a:lnTo>
                    <a:pt x="146" y="415"/>
                  </a:lnTo>
                  <a:lnTo>
                    <a:pt x="152" y="400"/>
                  </a:lnTo>
                  <a:lnTo>
                    <a:pt x="159" y="385"/>
                  </a:lnTo>
                  <a:lnTo>
                    <a:pt x="166" y="372"/>
                  </a:lnTo>
                  <a:lnTo>
                    <a:pt x="174" y="358"/>
                  </a:lnTo>
                  <a:lnTo>
                    <a:pt x="182" y="344"/>
                  </a:lnTo>
                  <a:lnTo>
                    <a:pt x="198" y="319"/>
                  </a:lnTo>
                  <a:lnTo>
                    <a:pt x="130" y="206"/>
                  </a:lnTo>
                  <a:lnTo>
                    <a:pt x="205" y="131"/>
                  </a:lnTo>
                  <a:lnTo>
                    <a:pt x="325" y="200"/>
                  </a:lnTo>
                  <a:lnTo>
                    <a:pt x="349" y="187"/>
                  </a:lnTo>
                  <a:lnTo>
                    <a:pt x="361" y="180"/>
                  </a:lnTo>
                  <a:lnTo>
                    <a:pt x="374" y="175"/>
                  </a:lnTo>
                  <a:lnTo>
                    <a:pt x="387" y="169"/>
                  </a:lnTo>
                  <a:lnTo>
                    <a:pt x="401" y="163"/>
                  </a:lnTo>
                  <a:lnTo>
                    <a:pt x="414" y="159"/>
                  </a:lnTo>
                  <a:lnTo>
                    <a:pt x="428" y="154"/>
                  </a:lnTo>
                  <a:lnTo>
                    <a:pt x="442" y="149"/>
                  </a:lnTo>
                  <a:lnTo>
                    <a:pt x="456" y="146"/>
                  </a:lnTo>
                  <a:lnTo>
                    <a:pt x="485" y="140"/>
                  </a:lnTo>
                  <a:lnTo>
                    <a:pt x="519" y="0"/>
                  </a:lnTo>
                  <a:lnTo>
                    <a:pt x="625" y="0"/>
                  </a:lnTo>
                  <a:lnTo>
                    <a:pt x="666" y="147"/>
                  </a:lnTo>
                  <a:lnTo>
                    <a:pt x="691" y="155"/>
                  </a:lnTo>
                  <a:lnTo>
                    <a:pt x="703" y="159"/>
                  </a:lnTo>
                  <a:lnTo>
                    <a:pt x="714" y="163"/>
                  </a:lnTo>
                  <a:lnTo>
                    <a:pt x="726" y="168"/>
                  </a:lnTo>
                  <a:lnTo>
                    <a:pt x="737" y="172"/>
                  </a:lnTo>
                  <a:lnTo>
                    <a:pt x="749" y="177"/>
                  </a:lnTo>
                  <a:lnTo>
                    <a:pt x="759" y="183"/>
                  </a:lnTo>
                  <a:lnTo>
                    <a:pt x="770" y="190"/>
                  </a:lnTo>
                  <a:lnTo>
                    <a:pt x="782" y="195"/>
                  </a:lnTo>
                  <a:lnTo>
                    <a:pt x="805" y="209"/>
                  </a:lnTo>
                  <a:lnTo>
                    <a:pt x="942" y="131"/>
                  </a:lnTo>
                  <a:lnTo>
                    <a:pt x="1017" y="206"/>
                  </a:lnTo>
                  <a:lnTo>
                    <a:pt x="935" y="343"/>
                  </a:lnTo>
                  <a:lnTo>
                    <a:pt x="948" y="367"/>
                  </a:lnTo>
                  <a:lnTo>
                    <a:pt x="953" y="377"/>
                  </a:lnTo>
                  <a:lnTo>
                    <a:pt x="958" y="388"/>
                  </a:lnTo>
                  <a:lnTo>
                    <a:pt x="963" y="398"/>
                  </a:lnTo>
                  <a:lnTo>
                    <a:pt x="968" y="408"/>
                  </a:lnTo>
                  <a:lnTo>
                    <a:pt x="972" y="419"/>
                  </a:lnTo>
                  <a:lnTo>
                    <a:pt x="976" y="430"/>
                  </a:lnTo>
                  <a:lnTo>
                    <a:pt x="979" y="441"/>
                  </a:lnTo>
                  <a:lnTo>
                    <a:pt x="983" y="452"/>
                  </a:lnTo>
                  <a:lnTo>
                    <a:pt x="991" y="479"/>
                  </a:lnTo>
                  <a:lnTo>
                    <a:pt x="1147" y="521"/>
                  </a:lnTo>
                  <a:lnTo>
                    <a:pt x="1147" y="627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4" name="Freeform 105">
              <a:extLst>
                <a:ext uri="{FF2B5EF4-FFF2-40B4-BE49-F238E27FC236}">
                  <a16:creationId xmlns:a16="http://schemas.microsoft.com/office/drawing/2014/main" id="{9879B4B5-0F92-4C56-8257-F39D7E5E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1892"/>
              <a:ext cx="817" cy="883"/>
            </a:xfrm>
            <a:custGeom>
              <a:avLst/>
              <a:gdLst>
                <a:gd name="T0" fmla="*/ 3229 w 529"/>
                <a:gd name="T1" fmla="*/ 22 h 528"/>
                <a:gd name="T2" fmla="*/ 2519 w 529"/>
                <a:gd name="T3" fmla="*/ 234 h 528"/>
                <a:gd name="T4" fmla="*/ 1889 w 529"/>
                <a:gd name="T5" fmla="*/ 707 h 528"/>
                <a:gd name="T6" fmla="*/ 1319 w 529"/>
                <a:gd name="T7" fmla="*/ 1306 h 528"/>
                <a:gd name="T8" fmla="*/ 819 w 529"/>
                <a:gd name="T9" fmla="*/ 2121 h 528"/>
                <a:gd name="T10" fmla="*/ 448 w 529"/>
                <a:gd name="T11" fmla="*/ 3020 h 528"/>
                <a:gd name="T12" fmla="*/ 165 w 529"/>
                <a:gd name="T13" fmla="*/ 4047 h 528"/>
                <a:gd name="T14" fmla="*/ 29 w 529"/>
                <a:gd name="T15" fmla="*/ 5178 h 528"/>
                <a:gd name="T16" fmla="*/ 29 w 529"/>
                <a:gd name="T17" fmla="*/ 6343 h 528"/>
                <a:gd name="T18" fmla="*/ 165 w 529"/>
                <a:gd name="T19" fmla="*/ 7455 h 528"/>
                <a:gd name="T20" fmla="*/ 432 w 529"/>
                <a:gd name="T21" fmla="*/ 8485 h 528"/>
                <a:gd name="T22" fmla="*/ 819 w 529"/>
                <a:gd name="T23" fmla="*/ 9442 h 528"/>
                <a:gd name="T24" fmla="*/ 1178 w 529"/>
                <a:gd name="T25" fmla="*/ 10059 h 528"/>
                <a:gd name="T26" fmla="*/ 1467 w 529"/>
                <a:gd name="T27" fmla="*/ 10444 h 528"/>
                <a:gd name="T28" fmla="*/ 1765 w 529"/>
                <a:gd name="T29" fmla="*/ 10762 h 528"/>
                <a:gd name="T30" fmla="*/ 2049 w 529"/>
                <a:gd name="T31" fmla="*/ 10997 h 528"/>
                <a:gd name="T32" fmla="*/ 2391 w 529"/>
                <a:gd name="T33" fmla="*/ 11226 h 528"/>
                <a:gd name="T34" fmla="*/ 2715 w 529"/>
                <a:gd name="T35" fmla="*/ 11380 h 528"/>
                <a:gd name="T36" fmla="*/ 3050 w 529"/>
                <a:gd name="T37" fmla="*/ 11514 h 528"/>
                <a:gd name="T38" fmla="*/ 3418 w 529"/>
                <a:gd name="T39" fmla="*/ 11553 h 528"/>
                <a:gd name="T40" fmla="*/ 3771 w 529"/>
                <a:gd name="T41" fmla="*/ 11553 h 528"/>
                <a:gd name="T42" fmla="*/ 4128 w 529"/>
                <a:gd name="T43" fmla="*/ 11514 h 528"/>
                <a:gd name="T44" fmla="*/ 4465 w 529"/>
                <a:gd name="T45" fmla="*/ 11380 h 528"/>
                <a:gd name="T46" fmla="*/ 4806 w 529"/>
                <a:gd name="T47" fmla="*/ 11226 h 528"/>
                <a:gd name="T48" fmla="*/ 5114 w 529"/>
                <a:gd name="T49" fmla="*/ 10997 h 528"/>
                <a:gd name="T50" fmla="*/ 5427 w 529"/>
                <a:gd name="T51" fmla="*/ 10762 h 528"/>
                <a:gd name="T52" fmla="*/ 5730 w 529"/>
                <a:gd name="T53" fmla="*/ 10444 h 528"/>
                <a:gd name="T54" fmla="*/ 6008 w 529"/>
                <a:gd name="T55" fmla="*/ 10059 h 528"/>
                <a:gd name="T56" fmla="*/ 6361 w 529"/>
                <a:gd name="T57" fmla="*/ 9442 h 528"/>
                <a:gd name="T58" fmla="*/ 6760 w 529"/>
                <a:gd name="T59" fmla="*/ 8485 h 528"/>
                <a:gd name="T60" fmla="*/ 7032 w 529"/>
                <a:gd name="T61" fmla="*/ 7455 h 528"/>
                <a:gd name="T62" fmla="*/ 7160 w 529"/>
                <a:gd name="T63" fmla="*/ 6343 h 528"/>
                <a:gd name="T64" fmla="*/ 7160 w 529"/>
                <a:gd name="T65" fmla="*/ 5178 h 528"/>
                <a:gd name="T66" fmla="*/ 7032 w 529"/>
                <a:gd name="T67" fmla="*/ 4069 h 528"/>
                <a:gd name="T68" fmla="*/ 6760 w 529"/>
                <a:gd name="T69" fmla="*/ 3034 h 528"/>
                <a:gd name="T70" fmla="*/ 6361 w 529"/>
                <a:gd name="T71" fmla="*/ 2121 h 528"/>
                <a:gd name="T72" fmla="*/ 6008 w 529"/>
                <a:gd name="T73" fmla="*/ 1490 h 528"/>
                <a:gd name="T74" fmla="*/ 5730 w 529"/>
                <a:gd name="T75" fmla="*/ 1132 h 528"/>
                <a:gd name="T76" fmla="*/ 5427 w 529"/>
                <a:gd name="T77" fmla="*/ 814 h 528"/>
                <a:gd name="T78" fmla="*/ 5114 w 529"/>
                <a:gd name="T79" fmla="*/ 549 h 528"/>
                <a:gd name="T80" fmla="*/ 4806 w 529"/>
                <a:gd name="T81" fmla="*/ 328 h 528"/>
                <a:gd name="T82" fmla="*/ 4465 w 529"/>
                <a:gd name="T83" fmla="*/ 174 h 528"/>
                <a:gd name="T84" fmla="*/ 4128 w 529"/>
                <a:gd name="T85" fmla="*/ 37 h 528"/>
                <a:gd name="T86" fmla="*/ 3771 w 529"/>
                <a:gd name="T87" fmla="*/ 0 h 5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9" h="528">
                  <a:moveTo>
                    <a:pt x="264" y="0"/>
                  </a:moveTo>
                  <a:lnTo>
                    <a:pt x="238" y="1"/>
                  </a:lnTo>
                  <a:lnTo>
                    <a:pt x="211" y="6"/>
                  </a:lnTo>
                  <a:lnTo>
                    <a:pt x="186" y="11"/>
                  </a:lnTo>
                  <a:lnTo>
                    <a:pt x="162" y="21"/>
                  </a:lnTo>
                  <a:lnTo>
                    <a:pt x="139" y="32"/>
                  </a:lnTo>
                  <a:lnTo>
                    <a:pt x="117" y="45"/>
                  </a:lnTo>
                  <a:lnTo>
                    <a:pt x="97" y="60"/>
                  </a:lnTo>
                  <a:lnTo>
                    <a:pt x="78" y="77"/>
                  </a:lnTo>
                  <a:lnTo>
                    <a:pt x="60" y="97"/>
                  </a:lnTo>
                  <a:lnTo>
                    <a:pt x="45" y="116"/>
                  </a:lnTo>
                  <a:lnTo>
                    <a:pt x="33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6" y="211"/>
                  </a:lnTo>
                  <a:lnTo>
                    <a:pt x="2" y="237"/>
                  </a:lnTo>
                  <a:lnTo>
                    <a:pt x="0" y="264"/>
                  </a:lnTo>
                  <a:lnTo>
                    <a:pt x="2" y="290"/>
                  </a:lnTo>
                  <a:lnTo>
                    <a:pt x="5" y="315"/>
                  </a:lnTo>
                  <a:lnTo>
                    <a:pt x="12" y="341"/>
                  </a:lnTo>
                  <a:lnTo>
                    <a:pt x="20" y="365"/>
                  </a:lnTo>
                  <a:lnTo>
                    <a:pt x="32" y="388"/>
                  </a:lnTo>
                  <a:lnTo>
                    <a:pt x="44" y="411"/>
                  </a:lnTo>
                  <a:lnTo>
                    <a:pt x="60" y="432"/>
                  </a:lnTo>
                  <a:lnTo>
                    <a:pt x="78" y="451"/>
                  </a:lnTo>
                  <a:lnTo>
                    <a:pt x="87" y="460"/>
                  </a:lnTo>
                  <a:lnTo>
                    <a:pt x="97" y="469"/>
                  </a:lnTo>
                  <a:lnTo>
                    <a:pt x="108" y="477"/>
                  </a:lnTo>
                  <a:lnTo>
                    <a:pt x="118" y="485"/>
                  </a:lnTo>
                  <a:lnTo>
                    <a:pt x="130" y="492"/>
                  </a:lnTo>
                  <a:lnTo>
                    <a:pt x="141" y="497"/>
                  </a:lnTo>
                  <a:lnTo>
                    <a:pt x="151" y="503"/>
                  </a:lnTo>
                  <a:lnTo>
                    <a:pt x="164" y="509"/>
                  </a:lnTo>
                  <a:lnTo>
                    <a:pt x="176" y="513"/>
                  </a:lnTo>
                  <a:lnTo>
                    <a:pt x="188" y="517"/>
                  </a:lnTo>
                  <a:lnTo>
                    <a:pt x="200" y="520"/>
                  </a:lnTo>
                  <a:lnTo>
                    <a:pt x="212" y="524"/>
                  </a:lnTo>
                  <a:lnTo>
                    <a:pt x="225" y="526"/>
                  </a:lnTo>
                  <a:lnTo>
                    <a:pt x="238" y="527"/>
                  </a:lnTo>
                  <a:lnTo>
                    <a:pt x="252" y="528"/>
                  </a:lnTo>
                  <a:lnTo>
                    <a:pt x="264" y="528"/>
                  </a:lnTo>
                  <a:lnTo>
                    <a:pt x="278" y="528"/>
                  </a:lnTo>
                  <a:lnTo>
                    <a:pt x="291" y="527"/>
                  </a:lnTo>
                  <a:lnTo>
                    <a:pt x="304" y="526"/>
                  </a:lnTo>
                  <a:lnTo>
                    <a:pt x="316" y="524"/>
                  </a:lnTo>
                  <a:lnTo>
                    <a:pt x="329" y="520"/>
                  </a:lnTo>
                  <a:lnTo>
                    <a:pt x="342" y="517"/>
                  </a:lnTo>
                  <a:lnTo>
                    <a:pt x="354" y="513"/>
                  </a:lnTo>
                  <a:lnTo>
                    <a:pt x="366" y="509"/>
                  </a:lnTo>
                  <a:lnTo>
                    <a:pt x="377" y="503"/>
                  </a:lnTo>
                  <a:lnTo>
                    <a:pt x="389" y="497"/>
                  </a:lnTo>
                  <a:lnTo>
                    <a:pt x="400" y="492"/>
                  </a:lnTo>
                  <a:lnTo>
                    <a:pt x="412" y="485"/>
                  </a:lnTo>
                  <a:lnTo>
                    <a:pt x="422" y="477"/>
                  </a:lnTo>
                  <a:lnTo>
                    <a:pt x="433" y="469"/>
                  </a:lnTo>
                  <a:lnTo>
                    <a:pt x="443" y="460"/>
                  </a:lnTo>
                  <a:lnTo>
                    <a:pt x="452" y="451"/>
                  </a:lnTo>
                  <a:lnTo>
                    <a:pt x="469" y="432"/>
                  </a:lnTo>
                  <a:lnTo>
                    <a:pt x="486" y="411"/>
                  </a:lnTo>
                  <a:lnTo>
                    <a:pt x="498" y="388"/>
                  </a:lnTo>
                  <a:lnTo>
                    <a:pt x="510" y="365"/>
                  </a:lnTo>
                  <a:lnTo>
                    <a:pt x="518" y="341"/>
                  </a:lnTo>
                  <a:lnTo>
                    <a:pt x="525" y="315"/>
                  </a:lnTo>
                  <a:lnTo>
                    <a:pt x="528" y="290"/>
                  </a:lnTo>
                  <a:lnTo>
                    <a:pt x="529" y="264"/>
                  </a:lnTo>
                  <a:lnTo>
                    <a:pt x="528" y="237"/>
                  </a:lnTo>
                  <a:lnTo>
                    <a:pt x="525" y="212"/>
                  </a:lnTo>
                  <a:lnTo>
                    <a:pt x="518" y="186"/>
                  </a:lnTo>
                  <a:lnTo>
                    <a:pt x="510" y="162"/>
                  </a:lnTo>
                  <a:lnTo>
                    <a:pt x="498" y="139"/>
                  </a:lnTo>
                  <a:lnTo>
                    <a:pt x="486" y="117"/>
                  </a:lnTo>
                  <a:lnTo>
                    <a:pt x="469" y="97"/>
                  </a:lnTo>
                  <a:lnTo>
                    <a:pt x="452" y="77"/>
                  </a:lnTo>
                  <a:lnTo>
                    <a:pt x="443" y="68"/>
                  </a:lnTo>
                  <a:lnTo>
                    <a:pt x="433" y="60"/>
                  </a:lnTo>
                  <a:lnTo>
                    <a:pt x="422" y="52"/>
                  </a:lnTo>
                  <a:lnTo>
                    <a:pt x="412" y="44"/>
                  </a:lnTo>
                  <a:lnTo>
                    <a:pt x="400" y="37"/>
                  </a:lnTo>
                  <a:lnTo>
                    <a:pt x="389" y="31"/>
                  </a:lnTo>
                  <a:lnTo>
                    <a:pt x="377" y="25"/>
                  </a:lnTo>
                  <a:lnTo>
                    <a:pt x="366" y="19"/>
                  </a:lnTo>
                  <a:lnTo>
                    <a:pt x="354" y="15"/>
                  </a:lnTo>
                  <a:lnTo>
                    <a:pt x="342" y="11"/>
                  </a:lnTo>
                  <a:lnTo>
                    <a:pt x="329" y="8"/>
                  </a:lnTo>
                  <a:lnTo>
                    <a:pt x="316" y="4"/>
                  </a:lnTo>
                  <a:lnTo>
                    <a:pt x="304" y="2"/>
                  </a:lnTo>
                  <a:lnTo>
                    <a:pt x="291" y="1"/>
                  </a:lnTo>
                  <a:lnTo>
                    <a:pt x="278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5" name="Freeform 106">
              <a:extLst>
                <a:ext uri="{FF2B5EF4-FFF2-40B4-BE49-F238E27FC236}">
                  <a16:creationId xmlns:a16="http://schemas.microsoft.com/office/drawing/2014/main" id="{4A3CE25B-786F-4401-B689-9D2F30526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645"/>
              <a:ext cx="1277" cy="1373"/>
            </a:xfrm>
            <a:custGeom>
              <a:avLst/>
              <a:gdLst>
                <a:gd name="T0" fmla="*/ 5068 w 826"/>
                <a:gd name="T1" fmla="*/ 62 h 825"/>
                <a:gd name="T2" fmla="*/ 3958 w 826"/>
                <a:gd name="T3" fmla="*/ 404 h 825"/>
                <a:gd name="T4" fmla="*/ 2950 w 826"/>
                <a:gd name="T5" fmla="*/ 1060 h 825"/>
                <a:gd name="T6" fmla="*/ 2058 w 826"/>
                <a:gd name="T7" fmla="*/ 2019 h 825"/>
                <a:gd name="T8" fmla="*/ 1279 w 826"/>
                <a:gd name="T9" fmla="*/ 3207 h 825"/>
                <a:gd name="T10" fmla="*/ 669 w 826"/>
                <a:gd name="T11" fmla="*/ 4608 h 825"/>
                <a:gd name="T12" fmla="*/ 244 w 826"/>
                <a:gd name="T13" fmla="*/ 6168 h 825"/>
                <a:gd name="T14" fmla="*/ 29 w 826"/>
                <a:gd name="T15" fmla="*/ 7877 h 825"/>
                <a:gd name="T16" fmla="*/ 29 w 826"/>
                <a:gd name="T17" fmla="*/ 9653 h 825"/>
                <a:gd name="T18" fmla="*/ 244 w 826"/>
                <a:gd name="T19" fmla="*/ 11320 h 825"/>
                <a:gd name="T20" fmla="*/ 651 w 826"/>
                <a:gd name="T21" fmla="*/ 12898 h 825"/>
                <a:gd name="T22" fmla="*/ 1274 w 826"/>
                <a:gd name="T23" fmla="*/ 14322 h 825"/>
                <a:gd name="T24" fmla="*/ 1855 w 826"/>
                <a:gd name="T25" fmla="*/ 15258 h 825"/>
                <a:gd name="T26" fmla="*/ 2280 w 826"/>
                <a:gd name="T27" fmla="*/ 15802 h 825"/>
                <a:gd name="T28" fmla="*/ 2749 w 826"/>
                <a:gd name="T29" fmla="*/ 16280 h 825"/>
                <a:gd name="T30" fmla="*/ 3222 w 826"/>
                <a:gd name="T31" fmla="*/ 16701 h 825"/>
                <a:gd name="T32" fmla="*/ 3748 w 826"/>
                <a:gd name="T33" fmla="*/ 17014 h 825"/>
                <a:gd name="T34" fmla="*/ 4256 w 826"/>
                <a:gd name="T35" fmla="*/ 17245 h 825"/>
                <a:gd name="T36" fmla="*/ 4793 w 826"/>
                <a:gd name="T37" fmla="*/ 17430 h 825"/>
                <a:gd name="T38" fmla="*/ 5354 w 826"/>
                <a:gd name="T39" fmla="*/ 17529 h 825"/>
                <a:gd name="T40" fmla="*/ 5909 w 826"/>
                <a:gd name="T41" fmla="*/ 17529 h 825"/>
                <a:gd name="T42" fmla="*/ 6456 w 826"/>
                <a:gd name="T43" fmla="*/ 17430 h 825"/>
                <a:gd name="T44" fmla="*/ 7020 w 826"/>
                <a:gd name="T45" fmla="*/ 17245 h 825"/>
                <a:gd name="T46" fmla="*/ 7534 w 826"/>
                <a:gd name="T47" fmla="*/ 17014 h 825"/>
                <a:gd name="T48" fmla="*/ 8045 w 826"/>
                <a:gd name="T49" fmla="*/ 16701 h 825"/>
                <a:gd name="T50" fmla="*/ 8526 w 826"/>
                <a:gd name="T51" fmla="*/ 16280 h 825"/>
                <a:gd name="T52" fmla="*/ 8999 w 826"/>
                <a:gd name="T53" fmla="*/ 15802 h 825"/>
                <a:gd name="T54" fmla="*/ 9426 w 826"/>
                <a:gd name="T55" fmla="*/ 15258 h 825"/>
                <a:gd name="T56" fmla="*/ 10010 w 826"/>
                <a:gd name="T57" fmla="*/ 14322 h 825"/>
                <a:gd name="T58" fmla="*/ 10627 w 826"/>
                <a:gd name="T59" fmla="*/ 12898 h 825"/>
                <a:gd name="T60" fmla="*/ 11031 w 826"/>
                <a:gd name="T61" fmla="*/ 11320 h 825"/>
                <a:gd name="T62" fmla="*/ 11255 w 826"/>
                <a:gd name="T63" fmla="*/ 9653 h 825"/>
                <a:gd name="T64" fmla="*/ 11255 w 826"/>
                <a:gd name="T65" fmla="*/ 7902 h 825"/>
                <a:gd name="T66" fmla="*/ 11031 w 826"/>
                <a:gd name="T67" fmla="*/ 6226 h 825"/>
                <a:gd name="T68" fmla="*/ 10627 w 826"/>
                <a:gd name="T69" fmla="*/ 4650 h 825"/>
                <a:gd name="T70" fmla="*/ 10010 w 826"/>
                <a:gd name="T71" fmla="*/ 3207 h 825"/>
                <a:gd name="T72" fmla="*/ 9426 w 826"/>
                <a:gd name="T73" fmla="*/ 2272 h 825"/>
                <a:gd name="T74" fmla="*/ 8999 w 826"/>
                <a:gd name="T75" fmla="*/ 1722 h 825"/>
                <a:gd name="T76" fmla="*/ 8526 w 826"/>
                <a:gd name="T77" fmla="*/ 1250 h 825"/>
                <a:gd name="T78" fmla="*/ 8045 w 826"/>
                <a:gd name="T79" fmla="*/ 830 h 825"/>
                <a:gd name="T80" fmla="*/ 7534 w 826"/>
                <a:gd name="T81" fmla="*/ 516 h 825"/>
                <a:gd name="T82" fmla="*/ 7020 w 826"/>
                <a:gd name="T83" fmla="*/ 285 h 825"/>
                <a:gd name="T84" fmla="*/ 6456 w 826"/>
                <a:gd name="T85" fmla="*/ 103 h 825"/>
                <a:gd name="T86" fmla="*/ 5909 w 826"/>
                <a:gd name="T87" fmla="*/ 0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6" h="825">
                  <a:moveTo>
                    <a:pt x="412" y="0"/>
                  </a:moveTo>
                  <a:lnTo>
                    <a:pt x="371" y="3"/>
                  </a:lnTo>
                  <a:lnTo>
                    <a:pt x="329" y="8"/>
                  </a:lnTo>
                  <a:lnTo>
                    <a:pt x="290" y="19"/>
                  </a:lnTo>
                  <a:lnTo>
                    <a:pt x="252" y="33"/>
                  </a:lnTo>
                  <a:lnTo>
                    <a:pt x="216" y="50"/>
                  </a:lnTo>
                  <a:lnTo>
                    <a:pt x="182" y="71"/>
                  </a:lnTo>
                  <a:lnTo>
                    <a:pt x="151" y="95"/>
                  </a:lnTo>
                  <a:lnTo>
                    <a:pt x="121" y="121"/>
                  </a:lnTo>
                  <a:lnTo>
                    <a:pt x="94" y="151"/>
                  </a:lnTo>
                  <a:lnTo>
                    <a:pt x="70" y="182"/>
                  </a:lnTo>
                  <a:lnTo>
                    <a:pt x="49" y="217"/>
                  </a:lnTo>
                  <a:lnTo>
                    <a:pt x="32" y="252"/>
                  </a:lnTo>
                  <a:lnTo>
                    <a:pt x="18" y="290"/>
                  </a:lnTo>
                  <a:lnTo>
                    <a:pt x="8" y="330"/>
                  </a:lnTo>
                  <a:lnTo>
                    <a:pt x="2" y="371"/>
                  </a:lnTo>
                  <a:lnTo>
                    <a:pt x="0" y="413"/>
                  </a:lnTo>
                  <a:lnTo>
                    <a:pt x="2" y="454"/>
                  </a:lnTo>
                  <a:lnTo>
                    <a:pt x="8" y="494"/>
                  </a:lnTo>
                  <a:lnTo>
                    <a:pt x="18" y="533"/>
                  </a:lnTo>
                  <a:lnTo>
                    <a:pt x="31" y="570"/>
                  </a:lnTo>
                  <a:lnTo>
                    <a:pt x="48" y="607"/>
                  </a:lnTo>
                  <a:lnTo>
                    <a:pt x="69" y="642"/>
                  </a:lnTo>
                  <a:lnTo>
                    <a:pt x="93" y="674"/>
                  </a:lnTo>
                  <a:lnTo>
                    <a:pt x="121" y="704"/>
                  </a:lnTo>
                  <a:lnTo>
                    <a:pt x="136" y="718"/>
                  </a:lnTo>
                  <a:lnTo>
                    <a:pt x="151" y="732"/>
                  </a:lnTo>
                  <a:lnTo>
                    <a:pt x="167" y="744"/>
                  </a:lnTo>
                  <a:lnTo>
                    <a:pt x="184" y="756"/>
                  </a:lnTo>
                  <a:lnTo>
                    <a:pt x="201" y="766"/>
                  </a:lnTo>
                  <a:lnTo>
                    <a:pt x="219" y="776"/>
                  </a:lnTo>
                  <a:lnTo>
                    <a:pt x="236" y="786"/>
                  </a:lnTo>
                  <a:lnTo>
                    <a:pt x="254" y="794"/>
                  </a:lnTo>
                  <a:lnTo>
                    <a:pt x="274" y="801"/>
                  </a:lnTo>
                  <a:lnTo>
                    <a:pt x="292" y="808"/>
                  </a:lnTo>
                  <a:lnTo>
                    <a:pt x="312" y="812"/>
                  </a:lnTo>
                  <a:lnTo>
                    <a:pt x="332" y="817"/>
                  </a:lnTo>
                  <a:lnTo>
                    <a:pt x="351" y="820"/>
                  </a:lnTo>
                  <a:lnTo>
                    <a:pt x="372" y="823"/>
                  </a:lnTo>
                  <a:lnTo>
                    <a:pt x="392" y="825"/>
                  </a:lnTo>
                  <a:lnTo>
                    <a:pt x="412" y="825"/>
                  </a:lnTo>
                  <a:lnTo>
                    <a:pt x="433" y="825"/>
                  </a:lnTo>
                  <a:lnTo>
                    <a:pt x="454" y="823"/>
                  </a:lnTo>
                  <a:lnTo>
                    <a:pt x="473" y="820"/>
                  </a:lnTo>
                  <a:lnTo>
                    <a:pt x="494" y="817"/>
                  </a:lnTo>
                  <a:lnTo>
                    <a:pt x="514" y="812"/>
                  </a:lnTo>
                  <a:lnTo>
                    <a:pt x="533" y="808"/>
                  </a:lnTo>
                  <a:lnTo>
                    <a:pt x="552" y="801"/>
                  </a:lnTo>
                  <a:lnTo>
                    <a:pt x="571" y="794"/>
                  </a:lnTo>
                  <a:lnTo>
                    <a:pt x="589" y="786"/>
                  </a:lnTo>
                  <a:lnTo>
                    <a:pt x="607" y="776"/>
                  </a:lnTo>
                  <a:lnTo>
                    <a:pt x="624" y="766"/>
                  </a:lnTo>
                  <a:lnTo>
                    <a:pt x="642" y="756"/>
                  </a:lnTo>
                  <a:lnTo>
                    <a:pt x="659" y="744"/>
                  </a:lnTo>
                  <a:lnTo>
                    <a:pt x="675" y="732"/>
                  </a:lnTo>
                  <a:lnTo>
                    <a:pt x="690" y="718"/>
                  </a:lnTo>
                  <a:lnTo>
                    <a:pt x="705" y="704"/>
                  </a:lnTo>
                  <a:lnTo>
                    <a:pt x="733" y="674"/>
                  </a:lnTo>
                  <a:lnTo>
                    <a:pt x="757" y="642"/>
                  </a:lnTo>
                  <a:lnTo>
                    <a:pt x="778" y="607"/>
                  </a:lnTo>
                  <a:lnTo>
                    <a:pt x="795" y="570"/>
                  </a:lnTo>
                  <a:lnTo>
                    <a:pt x="808" y="533"/>
                  </a:lnTo>
                  <a:lnTo>
                    <a:pt x="818" y="494"/>
                  </a:lnTo>
                  <a:lnTo>
                    <a:pt x="824" y="454"/>
                  </a:lnTo>
                  <a:lnTo>
                    <a:pt x="826" y="413"/>
                  </a:lnTo>
                  <a:lnTo>
                    <a:pt x="824" y="372"/>
                  </a:lnTo>
                  <a:lnTo>
                    <a:pt x="818" y="332"/>
                  </a:lnTo>
                  <a:lnTo>
                    <a:pt x="808" y="293"/>
                  </a:lnTo>
                  <a:lnTo>
                    <a:pt x="795" y="255"/>
                  </a:lnTo>
                  <a:lnTo>
                    <a:pt x="778" y="219"/>
                  </a:lnTo>
                  <a:lnTo>
                    <a:pt x="757" y="185"/>
                  </a:lnTo>
                  <a:lnTo>
                    <a:pt x="733" y="151"/>
                  </a:lnTo>
                  <a:lnTo>
                    <a:pt x="705" y="121"/>
                  </a:lnTo>
                  <a:lnTo>
                    <a:pt x="690" y="107"/>
                  </a:lnTo>
                  <a:lnTo>
                    <a:pt x="675" y="94"/>
                  </a:lnTo>
                  <a:lnTo>
                    <a:pt x="659" y="81"/>
                  </a:lnTo>
                  <a:lnTo>
                    <a:pt x="642" y="69"/>
                  </a:lnTo>
                  <a:lnTo>
                    <a:pt x="624" y="59"/>
                  </a:lnTo>
                  <a:lnTo>
                    <a:pt x="607" y="49"/>
                  </a:lnTo>
                  <a:lnTo>
                    <a:pt x="589" y="39"/>
                  </a:lnTo>
                  <a:lnTo>
                    <a:pt x="571" y="31"/>
                  </a:lnTo>
                  <a:lnTo>
                    <a:pt x="552" y="24"/>
                  </a:lnTo>
                  <a:lnTo>
                    <a:pt x="533" y="18"/>
                  </a:lnTo>
                  <a:lnTo>
                    <a:pt x="514" y="13"/>
                  </a:lnTo>
                  <a:lnTo>
                    <a:pt x="494" y="8"/>
                  </a:lnTo>
                  <a:lnTo>
                    <a:pt x="473" y="5"/>
                  </a:lnTo>
                  <a:lnTo>
                    <a:pt x="454" y="3"/>
                  </a:lnTo>
                  <a:lnTo>
                    <a:pt x="433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6" name="Freeform 107">
              <a:extLst>
                <a:ext uri="{FF2B5EF4-FFF2-40B4-BE49-F238E27FC236}">
                  <a16:creationId xmlns:a16="http://schemas.microsoft.com/office/drawing/2014/main" id="{57C07113-AD9F-4F3D-B5B9-64BD50AC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15"/>
              <a:ext cx="1151" cy="1236"/>
            </a:xfrm>
            <a:custGeom>
              <a:avLst/>
              <a:gdLst>
                <a:gd name="T0" fmla="*/ 4567 w 744"/>
                <a:gd name="T1" fmla="*/ 37 h 741"/>
                <a:gd name="T2" fmla="*/ 3592 w 744"/>
                <a:gd name="T3" fmla="*/ 362 h 741"/>
                <a:gd name="T4" fmla="*/ 2673 w 744"/>
                <a:gd name="T5" fmla="*/ 971 h 741"/>
                <a:gd name="T6" fmla="*/ 1863 w 744"/>
                <a:gd name="T7" fmla="*/ 1833 h 741"/>
                <a:gd name="T8" fmla="*/ 1182 w 744"/>
                <a:gd name="T9" fmla="*/ 2932 h 741"/>
                <a:gd name="T10" fmla="*/ 617 w 744"/>
                <a:gd name="T11" fmla="*/ 4182 h 741"/>
                <a:gd name="T12" fmla="*/ 249 w 744"/>
                <a:gd name="T13" fmla="*/ 5620 h 741"/>
                <a:gd name="T14" fmla="*/ 45 w 744"/>
                <a:gd name="T15" fmla="*/ 7169 h 741"/>
                <a:gd name="T16" fmla="*/ 45 w 744"/>
                <a:gd name="T17" fmla="*/ 8772 h 741"/>
                <a:gd name="T18" fmla="*/ 223 w 744"/>
                <a:gd name="T19" fmla="*/ 10317 h 741"/>
                <a:gd name="T20" fmla="*/ 600 w 744"/>
                <a:gd name="T21" fmla="*/ 11763 h 741"/>
                <a:gd name="T22" fmla="*/ 1151 w 744"/>
                <a:gd name="T23" fmla="*/ 13049 h 741"/>
                <a:gd name="T24" fmla="*/ 1672 w 744"/>
                <a:gd name="T25" fmla="*/ 13916 h 741"/>
                <a:gd name="T26" fmla="*/ 2073 w 744"/>
                <a:gd name="T27" fmla="*/ 14415 h 741"/>
                <a:gd name="T28" fmla="*/ 2481 w 744"/>
                <a:gd name="T29" fmla="*/ 14865 h 741"/>
                <a:gd name="T30" fmla="*/ 2904 w 744"/>
                <a:gd name="T31" fmla="*/ 15227 h 741"/>
                <a:gd name="T32" fmla="*/ 3373 w 744"/>
                <a:gd name="T33" fmla="*/ 15506 h 741"/>
                <a:gd name="T34" fmla="*/ 3838 w 744"/>
                <a:gd name="T35" fmla="*/ 15728 h 741"/>
                <a:gd name="T36" fmla="*/ 4336 w 744"/>
                <a:gd name="T37" fmla="*/ 15890 h 741"/>
                <a:gd name="T38" fmla="*/ 4839 w 744"/>
                <a:gd name="T39" fmla="*/ 15960 h 741"/>
                <a:gd name="T40" fmla="*/ 5342 w 744"/>
                <a:gd name="T41" fmla="*/ 15960 h 741"/>
                <a:gd name="T42" fmla="*/ 5862 w 744"/>
                <a:gd name="T43" fmla="*/ 15890 h 741"/>
                <a:gd name="T44" fmla="*/ 6335 w 744"/>
                <a:gd name="T45" fmla="*/ 15728 h 741"/>
                <a:gd name="T46" fmla="*/ 6816 w 744"/>
                <a:gd name="T47" fmla="*/ 15506 h 741"/>
                <a:gd name="T48" fmla="*/ 7268 w 744"/>
                <a:gd name="T49" fmla="*/ 15227 h 741"/>
                <a:gd name="T50" fmla="*/ 7717 w 744"/>
                <a:gd name="T51" fmla="*/ 14865 h 741"/>
                <a:gd name="T52" fmla="*/ 8128 w 744"/>
                <a:gd name="T53" fmla="*/ 14415 h 741"/>
                <a:gd name="T54" fmla="*/ 8501 w 744"/>
                <a:gd name="T55" fmla="*/ 13916 h 741"/>
                <a:gd name="T56" fmla="*/ 9038 w 744"/>
                <a:gd name="T57" fmla="*/ 13049 h 741"/>
                <a:gd name="T58" fmla="*/ 9593 w 744"/>
                <a:gd name="T59" fmla="*/ 11763 h 741"/>
                <a:gd name="T60" fmla="*/ 9968 w 744"/>
                <a:gd name="T61" fmla="*/ 10317 h 741"/>
                <a:gd name="T62" fmla="*/ 10158 w 744"/>
                <a:gd name="T63" fmla="*/ 8772 h 741"/>
                <a:gd name="T64" fmla="*/ 10158 w 744"/>
                <a:gd name="T65" fmla="*/ 7192 h 741"/>
                <a:gd name="T66" fmla="*/ 9968 w 744"/>
                <a:gd name="T67" fmla="*/ 5643 h 741"/>
                <a:gd name="T68" fmla="*/ 9593 w 744"/>
                <a:gd name="T69" fmla="*/ 4218 h 741"/>
                <a:gd name="T70" fmla="*/ 9038 w 744"/>
                <a:gd name="T71" fmla="*/ 2932 h 741"/>
                <a:gd name="T72" fmla="*/ 8501 w 744"/>
                <a:gd name="T73" fmla="*/ 2042 h 741"/>
                <a:gd name="T74" fmla="*/ 8128 w 744"/>
                <a:gd name="T75" fmla="*/ 1550 h 741"/>
                <a:gd name="T76" fmla="*/ 7717 w 744"/>
                <a:gd name="T77" fmla="*/ 1138 h 741"/>
                <a:gd name="T78" fmla="*/ 7268 w 744"/>
                <a:gd name="T79" fmla="*/ 751 h 741"/>
                <a:gd name="T80" fmla="*/ 6816 w 744"/>
                <a:gd name="T81" fmla="*/ 479 h 741"/>
                <a:gd name="T82" fmla="*/ 6335 w 744"/>
                <a:gd name="T83" fmla="*/ 230 h 741"/>
                <a:gd name="T84" fmla="*/ 5862 w 744"/>
                <a:gd name="T85" fmla="*/ 92 h 741"/>
                <a:gd name="T86" fmla="*/ 5342 w 744"/>
                <a:gd name="T87" fmla="*/ 0 h 7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4" h="741">
                  <a:moveTo>
                    <a:pt x="371" y="0"/>
                  </a:moveTo>
                  <a:lnTo>
                    <a:pt x="333" y="2"/>
                  </a:lnTo>
                  <a:lnTo>
                    <a:pt x="296" y="8"/>
                  </a:lnTo>
                  <a:lnTo>
                    <a:pt x="262" y="17"/>
                  </a:lnTo>
                  <a:lnTo>
                    <a:pt x="227" y="29"/>
                  </a:lnTo>
                  <a:lnTo>
                    <a:pt x="195" y="45"/>
                  </a:lnTo>
                  <a:lnTo>
                    <a:pt x="164" y="63"/>
                  </a:lnTo>
                  <a:lnTo>
                    <a:pt x="136" y="85"/>
                  </a:lnTo>
                  <a:lnTo>
                    <a:pt x="110" y="109"/>
                  </a:lnTo>
                  <a:lnTo>
                    <a:pt x="86" y="136"/>
                  </a:lnTo>
                  <a:lnTo>
                    <a:pt x="64" y="163"/>
                  </a:lnTo>
                  <a:lnTo>
                    <a:pt x="45" y="194"/>
                  </a:lnTo>
                  <a:lnTo>
                    <a:pt x="29" y="227"/>
                  </a:lnTo>
                  <a:lnTo>
                    <a:pt x="18" y="261"/>
                  </a:lnTo>
                  <a:lnTo>
                    <a:pt x="8" y="296"/>
                  </a:lnTo>
                  <a:lnTo>
                    <a:pt x="3" y="333"/>
                  </a:lnTo>
                  <a:lnTo>
                    <a:pt x="0" y="371"/>
                  </a:lnTo>
                  <a:lnTo>
                    <a:pt x="3" y="407"/>
                  </a:lnTo>
                  <a:lnTo>
                    <a:pt x="7" y="443"/>
                  </a:lnTo>
                  <a:lnTo>
                    <a:pt x="16" y="479"/>
                  </a:lnTo>
                  <a:lnTo>
                    <a:pt x="29" y="512"/>
                  </a:lnTo>
                  <a:lnTo>
                    <a:pt x="44" y="546"/>
                  </a:lnTo>
                  <a:lnTo>
                    <a:pt x="63" y="577"/>
                  </a:lnTo>
                  <a:lnTo>
                    <a:pt x="84" y="606"/>
                  </a:lnTo>
                  <a:lnTo>
                    <a:pt x="110" y="633"/>
                  </a:lnTo>
                  <a:lnTo>
                    <a:pt x="122" y="646"/>
                  </a:lnTo>
                  <a:lnTo>
                    <a:pt x="136" y="658"/>
                  </a:lnTo>
                  <a:lnTo>
                    <a:pt x="151" y="669"/>
                  </a:lnTo>
                  <a:lnTo>
                    <a:pt x="166" y="679"/>
                  </a:lnTo>
                  <a:lnTo>
                    <a:pt x="181" y="690"/>
                  </a:lnTo>
                  <a:lnTo>
                    <a:pt x="197" y="699"/>
                  </a:lnTo>
                  <a:lnTo>
                    <a:pt x="212" y="707"/>
                  </a:lnTo>
                  <a:lnTo>
                    <a:pt x="230" y="714"/>
                  </a:lnTo>
                  <a:lnTo>
                    <a:pt x="246" y="720"/>
                  </a:lnTo>
                  <a:lnTo>
                    <a:pt x="263" y="725"/>
                  </a:lnTo>
                  <a:lnTo>
                    <a:pt x="280" y="730"/>
                  </a:lnTo>
                  <a:lnTo>
                    <a:pt x="299" y="734"/>
                  </a:lnTo>
                  <a:lnTo>
                    <a:pt x="316" y="738"/>
                  </a:lnTo>
                  <a:lnTo>
                    <a:pt x="334" y="739"/>
                  </a:lnTo>
                  <a:lnTo>
                    <a:pt x="353" y="741"/>
                  </a:lnTo>
                  <a:lnTo>
                    <a:pt x="371" y="741"/>
                  </a:lnTo>
                  <a:lnTo>
                    <a:pt x="390" y="741"/>
                  </a:lnTo>
                  <a:lnTo>
                    <a:pt x="408" y="739"/>
                  </a:lnTo>
                  <a:lnTo>
                    <a:pt x="427" y="738"/>
                  </a:lnTo>
                  <a:lnTo>
                    <a:pt x="445" y="734"/>
                  </a:lnTo>
                  <a:lnTo>
                    <a:pt x="462" y="730"/>
                  </a:lnTo>
                  <a:lnTo>
                    <a:pt x="480" y="725"/>
                  </a:lnTo>
                  <a:lnTo>
                    <a:pt x="497" y="720"/>
                  </a:lnTo>
                  <a:lnTo>
                    <a:pt x="514" y="714"/>
                  </a:lnTo>
                  <a:lnTo>
                    <a:pt x="530" y="707"/>
                  </a:lnTo>
                  <a:lnTo>
                    <a:pt x="546" y="699"/>
                  </a:lnTo>
                  <a:lnTo>
                    <a:pt x="563" y="690"/>
                  </a:lnTo>
                  <a:lnTo>
                    <a:pt x="578" y="679"/>
                  </a:lnTo>
                  <a:lnTo>
                    <a:pt x="593" y="669"/>
                  </a:lnTo>
                  <a:lnTo>
                    <a:pt x="606" y="658"/>
                  </a:lnTo>
                  <a:lnTo>
                    <a:pt x="620" y="646"/>
                  </a:lnTo>
                  <a:lnTo>
                    <a:pt x="634" y="633"/>
                  </a:lnTo>
                  <a:lnTo>
                    <a:pt x="659" y="606"/>
                  </a:lnTo>
                  <a:lnTo>
                    <a:pt x="681" y="577"/>
                  </a:lnTo>
                  <a:lnTo>
                    <a:pt x="700" y="546"/>
                  </a:lnTo>
                  <a:lnTo>
                    <a:pt x="715" y="512"/>
                  </a:lnTo>
                  <a:lnTo>
                    <a:pt x="727" y="479"/>
                  </a:lnTo>
                  <a:lnTo>
                    <a:pt x="737" y="443"/>
                  </a:lnTo>
                  <a:lnTo>
                    <a:pt x="741" y="407"/>
                  </a:lnTo>
                  <a:lnTo>
                    <a:pt x="744" y="371"/>
                  </a:lnTo>
                  <a:lnTo>
                    <a:pt x="741" y="334"/>
                  </a:lnTo>
                  <a:lnTo>
                    <a:pt x="737" y="298"/>
                  </a:lnTo>
                  <a:lnTo>
                    <a:pt x="727" y="262"/>
                  </a:lnTo>
                  <a:lnTo>
                    <a:pt x="715" y="229"/>
                  </a:lnTo>
                  <a:lnTo>
                    <a:pt x="700" y="196"/>
                  </a:lnTo>
                  <a:lnTo>
                    <a:pt x="681" y="164"/>
                  </a:lnTo>
                  <a:lnTo>
                    <a:pt x="659" y="136"/>
                  </a:lnTo>
                  <a:lnTo>
                    <a:pt x="634" y="108"/>
                  </a:lnTo>
                  <a:lnTo>
                    <a:pt x="620" y="95"/>
                  </a:lnTo>
                  <a:lnTo>
                    <a:pt x="606" y="84"/>
                  </a:lnTo>
                  <a:lnTo>
                    <a:pt x="593" y="72"/>
                  </a:lnTo>
                  <a:lnTo>
                    <a:pt x="578" y="62"/>
                  </a:lnTo>
                  <a:lnTo>
                    <a:pt x="563" y="53"/>
                  </a:lnTo>
                  <a:lnTo>
                    <a:pt x="546" y="43"/>
                  </a:lnTo>
                  <a:lnTo>
                    <a:pt x="530" y="35"/>
                  </a:lnTo>
                  <a:lnTo>
                    <a:pt x="514" y="27"/>
                  </a:lnTo>
                  <a:lnTo>
                    <a:pt x="497" y="22"/>
                  </a:lnTo>
                  <a:lnTo>
                    <a:pt x="480" y="16"/>
                  </a:lnTo>
                  <a:lnTo>
                    <a:pt x="462" y="11"/>
                  </a:lnTo>
                  <a:lnTo>
                    <a:pt x="445" y="7"/>
                  </a:lnTo>
                  <a:lnTo>
                    <a:pt x="427" y="4"/>
                  </a:lnTo>
                  <a:lnTo>
                    <a:pt x="408" y="2"/>
                  </a:lnTo>
                  <a:lnTo>
                    <a:pt x="39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7" name="Freeform 108">
              <a:extLst>
                <a:ext uri="{FF2B5EF4-FFF2-40B4-BE49-F238E27FC236}">
                  <a16:creationId xmlns:a16="http://schemas.microsoft.com/office/drawing/2014/main" id="{45124793-C86B-4A0A-B567-295C056B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1715"/>
              <a:ext cx="788" cy="1223"/>
            </a:xfrm>
            <a:custGeom>
              <a:avLst/>
              <a:gdLst>
                <a:gd name="T0" fmla="*/ 3991 w 510"/>
                <a:gd name="T1" fmla="*/ 0 h 734"/>
                <a:gd name="T2" fmla="*/ 3877 w 510"/>
                <a:gd name="T3" fmla="*/ 0 h 734"/>
                <a:gd name="T4" fmla="*/ 3767 w 510"/>
                <a:gd name="T5" fmla="*/ 0 h 734"/>
                <a:gd name="T6" fmla="*/ 3648 w 510"/>
                <a:gd name="T7" fmla="*/ 22 h 734"/>
                <a:gd name="T8" fmla="*/ 3540 w 510"/>
                <a:gd name="T9" fmla="*/ 22 h 734"/>
                <a:gd name="T10" fmla="*/ 0 w 510"/>
                <a:gd name="T11" fmla="*/ 12782 h 734"/>
                <a:gd name="T12" fmla="*/ 108 w 510"/>
                <a:gd name="T13" fmla="*/ 12990 h 734"/>
                <a:gd name="T14" fmla="*/ 222 w 510"/>
                <a:gd name="T15" fmla="*/ 13180 h 734"/>
                <a:gd name="T16" fmla="*/ 324 w 510"/>
                <a:gd name="T17" fmla="*/ 13360 h 734"/>
                <a:gd name="T18" fmla="*/ 433 w 510"/>
                <a:gd name="T19" fmla="*/ 13548 h 734"/>
                <a:gd name="T20" fmla="*/ 570 w 510"/>
                <a:gd name="T21" fmla="*/ 13743 h 734"/>
                <a:gd name="T22" fmla="*/ 697 w 510"/>
                <a:gd name="T23" fmla="*/ 13951 h 734"/>
                <a:gd name="T24" fmla="*/ 845 w 510"/>
                <a:gd name="T25" fmla="*/ 14144 h 734"/>
                <a:gd name="T26" fmla="*/ 995 w 510"/>
                <a:gd name="T27" fmla="*/ 14323 h 734"/>
                <a:gd name="T28" fmla="*/ 1148 w 510"/>
                <a:gd name="T29" fmla="*/ 14484 h 734"/>
                <a:gd name="T30" fmla="*/ 1293 w 510"/>
                <a:gd name="T31" fmla="*/ 14636 h 734"/>
                <a:gd name="T32" fmla="*/ 1454 w 510"/>
                <a:gd name="T33" fmla="*/ 14784 h 734"/>
                <a:gd name="T34" fmla="*/ 1602 w 510"/>
                <a:gd name="T35" fmla="*/ 14936 h 734"/>
                <a:gd name="T36" fmla="*/ 1774 w 510"/>
                <a:gd name="T37" fmla="*/ 15039 h 734"/>
                <a:gd name="T38" fmla="*/ 1927 w 510"/>
                <a:gd name="T39" fmla="*/ 15169 h 734"/>
                <a:gd name="T40" fmla="*/ 2103 w 510"/>
                <a:gd name="T41" fmla="*/ 15291 h 734"/>
                <a:gd name="T42" fmla="*/ 2291 w 510"/>
                <a:gd name="T43" fmla="*/ 15407 h 734"/>
                <a:gd name="T44" fmla="*/ 2449 w 510"/>
                <a:gd name="T45" fmla="*/ 15482 h 734"/>
                <a:gd name="T46" fmla="*/ 2624 w 510"/>
                <a:gd name="T47" fmla="*/ 15574 h 734"/>
                <a:gd name="T48" fmla="*/ 2800 w 510"/>
                <a:gd name="T49" fmla="*/ 15639 h 734"/>
                <a:gd name="T50" fmla="*/ 2991 w 510"/>
                <a:gd name="T51" fmla="*/ 15707 h 734"/>
                <a:gd name="T52" fmla="*/ 6942 w 510"/>
                <a:gd name="T53" fmla="*/ 1480 h 734"/>
                <a:gd name="T54" fmla="*/ 6772 w 510"/>
                <a:gd name="T55" fmla="*/ 1310 h 734"/>
                <a:gd name="T56" fmla="*/ 6610 w 510"/>
                <a:gd name="T57" fmla="*/ 1133 h 734"/>
                <a:gd name="T58" fmla="*/ 6434 w 510"/>
                <a:gd name="T59" fmla="*/ 986 h 734"/>
                <a:gd name="T60" fmla="*/ 6264 w 510"/>
                <a:gd name="T61" fmla="*/ 833 h 734"/>
                <a:gd name="T62" fmla="*/ 6095 w 510"/>
                <a:gd name="T63" fmla="*/ 708 h 734"/>
                <a:gd name="T64" fmla="*/ 5916 w 510"/>
                <a:gd name="T65" fmla="*/ 578 h 734"/>
                <a:gd name="T66" fmla="*/ 5720 w 510"/>
                <a:gd name="T67" fmla="*/ 478 h 734"/>
                <a:gd name="T68" fmla="*/ 5541 w 510"/>
                <a:gd name="T69" fmla="*/ 362 h 734"/>
                <a:gd name="T70" fmla="*/ 5365 w 510"/>
                <a:gd name="T71" fmla="*/ 292 h 734"/>
                <a:gd name="T72" fmla="*/ 5168 w 510"/>
                <a:gd name="T73" fmla="*/ 217 h 734"/>
                <a:gd name="T74" fmla="*/ 4988 w 510"/>
                <a:gd name="T75" fmla="*/ 153 h 734"/>
                <a:gd name="T76" fmla="*/ 4791 w 510"/>
                <a:gd name="T77" fmla="*/ 92 h 734"/>
                <a:gd name="T78" fmla="*/ 4589 w 510"/>
                <a:gd name="T79" fmla="*/ 37 h 734"/>
                <a:gd name="T80" fmla="*/ 4393 w 510"/>
                <a:gd name="T81" fmla="*/ 22 h 734"/>
                <a:gd name="T82" fmla="*/ 4190 w 510"/>
                <a:gd name="T83" fmla="*/ 0 h 734"/>
                <a:gd name="T84" fmla="*/ 3991 w 510"/>
                <a:gd name="T85" fmla="*/ 0 h 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0" h="734">
                  <a:moveTo>
                    <a:pt x="293" y="0"/>
                  </a:moveTo>
                  <a:lnTo>
                    <a:pt x="285" y="0"/>
                  </a:lnTo>
                  <a:lnTo>
                    <a:pt x="277" y="0"/>
                  </a:lnTo>
                  <a:lnTo>
                    <a:pt x="268" y="1"/>
                  </a:lnTo>
                  <a:lnTo>
                    <a:pt x="260" y="1"/>
                  </a:lnTo>
                  <a:lnTo>
                    <a:pt x="0" y="597"/>
                  </a:lnTo>
                  <a:lnTo>
                    <a:pt x="8" y="607"/>
                  </a:lnTo>
                  <a:lnTo>
                    <a:pt x="16" y="616"/>
                  </a:lnTo>
                  <a:lnTo>
                    <a:pt x="24" y="624"/>
                  </a:lnTo>
                  <a:lnTo>
                    <a:pt x="32" y="633"/>
                  </a:lnTo>
                  <a:lnTo>
                    <a:pt x="42" y="642"/>
                  </a:lnTo>
                  <a:lnTo>
                    <a:pt x="51" y="652"/>
                  </a:lnTo>
                  <a:lnTo>
                    <a:pt x="62" y="661"/>
                  </a:lnTo>
                  <a:lnTo>
                    <a:pt x="73" y="669"/>
                  </a:lnTo>
                  <a:lnTo>
                    <a:pt x="84" y="677"/>
                  </a:lnTo>
                  <a:lnTo>
                    <a:pt x="95" y="684"/>
                  </a:lnTo>
                  <a:lnTo>
                    <a:pt x="107" y="691"/>
                  </a:lnTo>
                  <a:lnTo>
                    <a:pt x="118" y="698"/>
                  </a:lnTo>
                  <a:lnTo>
                    <a:pt x="130" y="703"/>
                  </a:lnTo>
                  <a:lnTo>
                    <a:pt x="142" y="709"/>
                  </a:lnTo>
                  <a:lnTo>
                    <a:pt x="155" y="715"/>
                  </a:lnTo>
                  <a:lnTo>
                    <a:pt x="168" y="720"/>
                  </a:lnTo>
                  <a:lnTo>
                    <a:pt x="180" y="724"/>
                  </a:lnTo>
                  <a:lnTo>
                    <a:pt x="193" y="728"/>
                  </a:lnTo>
                  <a:lnTo>
                    <a:pt x="206" y="731"/>
                  </a:lnTo>
                  <a:lnTo>
                    <a:pt x="220" y="734"/>
                  </a:lnTo>
                  <a:lnTo>
                    <a:pt x="510" y="69"/>
                  </a:lnTo>
                  <a:lnTo>
                    <a:pt x="498" y="61"/>
                  </a:lnTo>
                  <a:lnTo>
                    <a:pt x="486" y="53"/>
                  </a:lnTo>
                  <a:lnTo>
                    <a:pt x="473" y="46"/>
                  </a:lnTo>
                  <a:lnTo>
                    <a:pt x="460" y="39"/>
                  </a:lnTo>
                  <a:lnTo>
                    <a:pt x="448" y="33"/>
                  </a:lnTo>
                  <a:lnTo>
                    <a:pt x="435" y="27"/>
                  </a:lnTo>
                  <a:lnTo>
                    <a:pt x="421" y="22"/>
                  </a:lnTo>
                  <a:lnTo>
                    <a:pt x="407" y="17"/>
                  </a:lnTo>
                  <a:lnTo>
                    <a:pt x="394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2" y="4"/>
                  </a:lnTo>
                  <a:lnTo>
                    <a:pt x="337" y="2"/>
                  </a:lnTo>
                  <a:lnTo>
                    <a:pt x="323" y="1"/>
                  </a:lnTo>
                  <a:lnTo>
                    <a:pt x="308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8" name="Freeform 109">
              <a:extLst>
                <a:ext uri="{FF2B5EF4-FFF2-40B4-BE49-F238E27FC236}">
                  <a16:creationId xmlns:a16="http://schemas.microsoft.com/office/drawing/2014/main" id="{FFC32941-4F72-4CA7-BA14-65F731F8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1725"/>
              <a:ext cx="424" cy="933"/>
            </a:xfrm>
            <a:custGeom>
              <a:avLst/>
              <a:gdLst>
                <a:gd name="T0" fmla="*/ 2988 w 273"/>
                <a:gd name="T1" fmla="*/ 362 h 559"/>
                <a:gd name="T2" fmla="*/ 0 w 273"/>
                <a:gd name="T3" fmla="*/ 10896 h 559"/>
                <a:gd name="T4" fmla="*/ 82 w 273"/>
                <a:gd name="T5" fmla="*/ 11216 h 559"/>
                <a:gd name="T6" fmla="*/ 180 w 273"/>
                <a:gd name="T7" fmla="*/ 11528 h 559"/>
                <a:gd name="T8" fmla="*/ 297 w 273"/>
                <a:gd name="T9" fmla="*/ 11829 h 559"/>
                <a:gd name="T10" fmla="*/ 407 w 273"/>
                <a:gd name="T11" fmla="*/ 12084 h 559"/>
                <a:gd name="T12" fmla="*/ 3835 w 273"/>
                <a:gd name="T13" fmla="*/ 0 h 559"/>
                <a:gd name="T14" fmla="*/ 3724 w 273"/>
                <a:gd name="T15" fmla="*/ 37 h 559"/>
                <a:gd name="T16" fmla="*/ 3625 w 273"/>
                <a:gd name="T17" fmla="*/ 62 h 559"/>
                <a:gd name="T18" fmla="*/ 3510 w 273"/>
                <a:gd name="T19" fmla="*/ 103 h 559"/>
                <a:gd name="T20" fmla="*/ 3398 w 273"/>
                <a:gd name="T21" fmla="*/ 154 h 559"/>
                <a:gd name="T22" fmla="*/ 3300 w 273"/>
                <a:gd name="T23" fmla="*/ 195 h 559"/>
                <a:gd name="T24" fmla="*/ 3189 w 273"/>
                <a:gd name="T25" fmla="*/ 232 h 559"/>
                <a:gd name="T26" fmla="*/ 3091 w 273"/>
                <a:gd name="T27" fmla="*/ 325 h 559"/>
                <a:gd name="T28" fmla="*/ 2988 w 273"/>
                <a:gd name="T29" fmla="*/ 362 h 5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3" h="559">
                  <a:moveTo>
                    <a:pt x="213" y="17"/>
                  </a:moveTo>
                  <a:lnTo>
                    <a:pt x="0" y="504"/>
                  </a:lnTo>
                  <a:lnTo>
                    <a:pt x="6" y="519"/>
                  </a:lnTo>
                  <a:lnTo>
                    <a:pt x="13" y="533"/>
                  </a:lnTo>
                  <a:lnTo>
                    <a:pt x="21" y="547"/>
                  </a:lnTo>
                  <a:lnTo>
                    <a:pt x="29" y="559"/>
                  </a:lnTo>
                  <a:lnTo>
                    <a:pt x="273" y="0"/>
                  </a:lnTo>
                  <a:lnTo>
                    <a:pt x="265" y="2"/>
                  </a:lnTo>
                  <a:lnTo>
                    <a:pt x="258" y="3"/>
                  </a:lnTo>
                  <a:lnTo>
                    <a:pt x="250" y="5"/>
                  </a:lnTo>
                  <a:lnTo>
                    <a:pt x="242" y="7"/>
                  </a:lnTo>
                  <a:lnTo>
                    <a:pt x="235" y="9"/>
                  </a:lnTo>
                  <a:lnTo>
                    <a:pt x="227" y="11"/>
                  </a:lnTo>
                  <a:lnTo>
                    <a:pt x="220" y="15"/>
                  </a:lnTo>
                  <a:lnTo>
                    <a:pt x="213" y="17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9" name="Freeform 110">
              <a:extLst>
                <a:ext uri="{FF2B5EF4-FFF2-40B4-BE49-F238E27FC236}">
                  <a16:creationId xmlns:a16="http://schemas.microsoft.com/office/drawing/2014/main" id="{F4DB2871-5B72-4F8C-BF96-26F59CEB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1862"/>
              <a:ext cx="622" cy="1089"/>
            </a:xfrm>
            <a:custGeom>
              <a:avLst/>
              <a:gdLst>
                <a:gd name="T0" fmla="*/ 4160 w 403"/>
                <a:gd name="T1" fmla="*/ 450 h 654"/>
                <a:gd name="T2" fmla="*/ 4081 w 403"/>
                <a:gd name="T3" fmla="*/ 325 h 654"/>
                <a:gd name="T4" fmla="*/ 4011 w 403"/>
                <a:gd name="T5" fmla="*/ 230 h 654"/>
                <a:gd name="T6" fmla="*/ 3933 w 403"/>
                <a:gd name="T7" fmla="*/ 103 h 654"/>
                <a:gd name="T8" fmla="*/ 3854 w 403"/>
                <a:gd name="T9" fmla="*/ 0 h 654"/>
                <a:gd name="T10" fmla="*/ 0 w 403"/>
                <a:gd name="T11" fmla="*/ 13902 h 654"/>
                <a:gd name="T12" fmla="*/ 80 w 403"/>
                <a:gd name="T13" fmla="*/ 13902 h 654"/>
                <a:gd name="T14" fmla="*/ 164 w 403"/>
                <a:gd name="T15" fmla="*/ 13916 h 654"/>
                <a:gd name="T16" fmla="*/ 242 w 403"/>
                <a:gd name="T17" fmla="*/ 13916 h 654"/>
                <a:gd name="T18" fmla="*/ 306 w 403"/>
                <a:gd name="T19" fmla="*/ 13916 h 654"/>
                <a:gd name="T20" fmla="*/ 374 w 403"/>
                <a:gd name="T21" fmla="*/ 13939 h 654"/>
                <a:gd name="T22" fmla="*/ 452 w 403"/>
                <a:gd name="T23" fmla="*/ 13939 h 654"/>
                <a:gd name="T24" fmla="*/ 543 w 403"/>
                <a:gd name="T25" fmla="*/ 13939 h 654"/>
                <a:gd name="T26" fmla="*/ 602 w 403"/>
                <a:gd name="T27" fmla="*/ 13939 h 654"/>
                <a:gd name="T28" fmla="*/ 900 w 403"/>
                <a:gd name="T29" fmla="*/ 13916 h 654"/>
                <a:gd name="T30" fmla="*/ 1198 w 403"/>
                <a:gd name="T31" fmla="*/ 13902 h 654"/>
                <a:gd name="T32" fmla="*/ 1496 w 403"/>
                <a:gd name="T33" fmla="*/ 13836 h 654"/>
                <a:gd name="T34" fmla="*/ 1787 w 403"/>
                <a:gd name="T35" fmla="*/ 13722 h 654"/>
                <a:gd name="T36" fmla="*/ 2059 w 403"/>
                <a:gd name="T37" fmla="*/ 13593 h 654"/>
                <a:gd name="T38" fmla="*/ 2340 w 403"/>
                <a:gd name="T39" fmla="*/ 13493 h 654"/>
                <a:gd name="T40" fmla="*/ 2611 w 403"/>
                <a:gd name="T41" fmla="*/ 13301 h 654"/>
                <a:gd name="T42" fmla="*/ 2863 w 403"/>
                <a:gd name="T43" fmla="*/ 13106 h 654"/>
                <a:gd name="T44" fmla="*/ 5448 w 403"/>
                <a:gd name="T45" fmla="*/ 3846 h 654"/>
                <a:gd name="T46" fmla="*/ 5351 w 403"/>
                <a:gd name="T47" fmla="*/ 3365 h 654"/>
                <a:gd name="T48" fmla="*/ 5221 w 403"/>
                <a:gd name="T49" fmla="*/ 2889 h 654"/>
                <a:gd name="T50" fmla="*/ 5095 w 403"/>
                <a:gd name="T51" fmla="*/ 2448 h 654"/>
                <a:gd name="T52" fmla="*/ 4948 w 403"/>
                <a:gd name="T53" fmla="*/ 2021 h 654"/>
                <a:gd name="T54" fmla="*/ 4771 w 403"/>
                <a:gd name="T55" fmla="*/ 1597 h 654"/>
                <a:gd name="T56" fmla="*/ 4581 w 403"/>
                <a:gd name="T57" fmla="*/ 1214 h 654"/>
                <a:gd name="T58" fmla="*/ 4383 w 403"/>
                <a:gd name="T59" fmla="*/ 808 h 654"/>
                <a:gd name="T60" fmla="*/ 4160 w 403"/>
                <a:gd name="T61" fmla="*/ 450 h 6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3" h="654">
                  <a:moveTo>
                    <a:pt x="308" y="21"/>
                  </a:moveTo>
                  <a:lnTo>
                    <a:pt x="302" y="15"/>
                  </a:lnTo>
                  <a:lnTo>
                    <a:pt x="297" y="11"/>
                  </a:lnTo>
                  <a:lnTo>
                    <a:pt x="291" y="5"/>
                  </a:lnTo>
                  <a:lnTo>
                    <a:pt x="285" y="0"/>
                  </a:lnTo>
                  <a:lnTo>
                    <a:pt x="0" y="652"/>
                  </a:lnTo>
                  <a:lnTo>
                    <a:pt x="6" y="652"/>
                  </a:lnTo>
                  <a:lnTo>
                    <a:pt x="12" y="653"/>
                  </a:lnTo>
                  <a:lnTo>
                    <a:pt x="18" y="653"/>
                  </a:lnTo>
                  <a:lnTo>
                    <a:pt x="23" y="653"/>
                  </a:lnTo>
                  <a:lnTo>
                    <a:pt x="28" y="654"/>
                  </a:lnTo>
                  <a:lnTo>
                    <a:pt x="34" y="654"/>
                  </a:lnTo>
                  <a:lnTo>
                    <a:pt x="40" y="654"/>
                  </a:lnTo>
                  <a:lnTo>
                    <a:pt x="45" y="654"/>
                  </a:lnTo>
                  <a:lnTo>
                    <a:pt x="67" y="653"/>
                  </a:lnTo>
                  <a:lnTo>
                    <a:pt x="89" y="652"/>
                  </a:lnTo>
                  <a:lnTo>
                    <a:pt x="111" y="649"/>
                  </a:lnTo>
                  <a:lnTo>
                    <a:pt x="132" y="644"/>
                  </a:lnTo>
                  <a:lnTo>
                    <a:pt x="152" y="638"/>
                  </a:lnTo>
                  <a:lnTo>
                    <a:pt x="173" y="633"/>
                  </a:lnTo>
                  <a:lnTo>
                    <a:pt x="193" y="624"/>
                  </a:lnTo>
                  <a:lnTo>
                    <a:pt x="212" y="615"/>
                  </a:lnTo>
                  <a:lnTo>
                    <a:pt x="403" y="180"/>
                  </a:lnTo>
                  <a:lnTo>
                    <a:pt x="396" y="158"/>
                  </a:lnTo>
                  <a:lnTo>
                    <a:pt x="386" y="136"/>
                  </a:lnTo>
                  <a:lnTo>
                    <a:pt x="377" y="115"/>
                  </a:lnTo>
                  <a:lnTo>
                    <a:pt x="366" y="95"/>
                  </a:lnTo>
                  <a:lnTo>
                    <a:pt x="353" y="75"/>
                  </a:lnTo>
                  <a:lnTo>
                    <a:pt x="339" y="57"/>
                  </a:lnTo>
                  <a:lnTo>
                    <a:pt x="324" y="38"/>
                  </a:lnTo>
                  <a:lnTo>
                    <a:pt x="308" y="2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0" name="Freeform 111">
              <a:extLst>
                <a:ext uri="{FF2B5EF4-FFF2-40B4-BE49-F238E27FC236}">
                  <a16:creationId xmlns:a16="http://schemas.microsoft.com/office/drawing/2014/main" id="{0D0D0A80-51DA-4465-A567-E106F4BCD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972"/>
              <a:ext cx="668" cy="723"/>
            </a:xfrm>
            <a:custGeom>
              <a:avLst/>
              <a:gdLst>
                <a:gd name="T0" fmla="*/ 2638 w 432"/>
                <a:gd name="T1" fmla="*/ 9357 h 433"/>
                <a:gd name="T2" fmla="*/ 2074 w 432"/>
                <a:gd name="T3" fmla="*/ 9189 h 433"/>
                <a:gd name="T4" fmla="*/ 1557 w 432"/>
                <a:gd name="T5" fmla="*/ 8841 h 433"/>
                <a:gd name="T6" fmla="*/ 1081 w 432"/>
                <a:gd name="T7" fmla="*/ 8347 h 433"/>
                <a:gd name="T8" fmla="*/ 651 w 432"/>
                <a:gd name="T9" fmla="*/ 7672 h 433"/>
                <a:gd name="T10" fmla="*/ 345 w 432"/>
                <a:gd name="T11" fmla="*/ 6918 h 433"/>
                <a:gd name="T12" fmla="*/ 127 w 432"/>
                <a:gd name="T13" fmla="*/ 6070 h 433"/>
                <a:gd name="T14" fmla="*/ 19 w 432"/>
                <a:gd name="T15" fmla="*/ 5153 h 433"/>
                <a:gd name="T16" fmla="*/ 19 w 432"/>
                <a:gd name="T17" fmla="*/ 4226 h 433"/>
                <a:gd name="T18" fmla="*/ 127 w 432"/>
                <a:gd name="T19" fmla="*/ 3309 h 433"/>
                <a:gd name="T20" fmla="*/ 345 w 432"/>
                <a:gd name="T21" fmla="*/ 2495 h 433"/>
                <a:gd name="T22" fmla="*/ 651 w 432"/>
                <a:gd name="T23" fmla="*/ 1740 h 433"/>
                <a:gd name="T24" fmla="*/ 1081 w 432"/>
                <a:gd name="T25" fmla="*/ 1079 h 433"/>
                <a:gd name="T26" fmla="*/ 1557 w 432"/>
                <a:gd name="T27" fmla="*/ 544 h 433"/>
                <a:gd name="T28" fmla="*/ 2074 w 432"/>
                <a:gd name="T29" fmla="*/ 195 h 433"/>
                <a:gd name="T30" fmla="*/ 2638 w 432"/>
                <a:gd name="T31" fmla="*/ 22 h 433"/>
                <a:gd name="T32" fmla="*/ 3235 w 432"/>
                <a:gd name="T33" fmla="*/ 22 h 433"/>
                <a:gd name="T34" fmla="*/ 3809 w 432"/>
                <a:gd name="T35" fmla="*/ 195 h 433"/>
                <a:gd name="T36" fmla="*/ 4351 w 432"/>
                <a:gd name="T37" fmla="*/ 544 h 433"/>
                <a:gd name="T38" fmla="*/ 4806 w 432"/>
                <a:gd name="T39" fmla="*/ 1079 h 433"/>
                <a:gd name="T40" fmla="*/ 5253 w 432"/>
                <a:gd name="T41" fmla="*/ 1740 h 433"/>
                <a:gd name="T42" fmla="*/ 5564 w 432"/>
                <a:gd name="T43" fmla="*/ 2495 h 433"/>
                <a:gd name="T44" fmla="*/ 5779 w 432"/>
                <a:gd name="T45" fmla="*/ 3309 h 433"/>
                <a:gd name="T46" fmla="*/ 5890 w 432"/>
                <a:gd name="T47" fmla="*/ 4226 h 433"/>
                <a:gd name="T48" fmla="*/ 5890 w 432"/>
                <a:gd name="T49" fmla="*/ 5153 h 433"/>
                <a:gd name="T50" fmla="*/ 5779 w 432"/>
                <a:gd name="T51" fmla="*/ 6083 h 433"/>
                <a:gd name="T52" fmla="*/ 5536 w 432"/>
                <a:gd name="T53" fmla="*/ 6931 h 433"/>
                <a:gd name="T54" fmla="*/ 5225 w 432"/>
                <a:gd name="T55" fmla="*/ 7694 h 433"/>
                <a:gd name="T56" fmla="*/ 4837 w 432"/>
                <a:gd name="T57" fmla="*/ 8320 h 433"/>
                <a:gd name="T58" fmla="*/ 4356 w 432"/>
                <a:gd name="T59" fmla="*/ 8821 h 433"/>
                <a:gd name="T60" fmla="*/ 3830 w 432"/>
                <a:gd name="T61" fmla="*/ 9189 h 433"/>
                <a:gd name="T62" fmla="*/ 3235 w 432"/>
                <a:gd name="T63" fmla="*/ 9357 h 4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32" h="433">
                  <a:moveTo>
                    <a:pt x="215" y="433"/>
                  </a:moveTo>
                  <a:lnTo>
                    <a:pt x="193" y="432"/>
                  </a:lnTo>
                  <a:lnTo>
                    <a:pt x="173" y="428"/>
                  </a:lnTo>
                  <a:lnTo>
                    <a:pt x="152" y="424"/>
                  </a:lnTo>
                  <a:lnTo>
                    <a:pt x="132" y="417"/>
                  </a:lnTo>
                  <a:lnTo>
                    <a:pt x="114" y="408"/>
                  </a:lnTo>
                  <a:lnTo>
                    <a:pt x="95" y="397"/>
                  </a:lnTo>
                  <a:lnTo>
                    <a:pt x="79" y="385"/>
                  </a:lnTo>
                  <a:lnTo>
                    <a:pt x="63" y="370"/>
                  </a:lnTo>
                  <a:lnTo>
                    <a:pt x="48" y="354"/>
                  </a:lnTo>
                  <a:lnTo>
                    <a:pt x="36" y="336"/>
                  </a:lnTo>
                  <a:lnTo>
                    <a:pt x="25" y="319"/>
                  </a:lnTo>
                  <a:lnTo>
                    <a:pt x="16" y="299"/>
                  </a:lnTo>
                  <a:lnTo>
                    <a:pt x="9" y="280"/>
                  </a:lnTo>
                  <a:lnTo>
                    <a:pt x="4" y="259"/>
                  </a:lnTo>
                  <a:lnTo>
                    <a:pt x="1" y="238"/>
                  </a:lnTo>
                  <a:lnTo>
                    <a:pt x="0" y="217"/>
                  </a:lnTo>
                  <a:lnTo>
                    <a:pt x="1" y="195"/>
                  </a:lnTo>
                  <a:lnTo>
                    <a:pt x="4" y="174"/>
                  </a:lnTo>
                  <a:lnTo>
                    <a:pt x="9" y="153"/>
                  </a:lnTo>
                  <a:lnTo>
                    <a:pt x="16" y="134"/>
                  </a:lnTo>
                  <a:lnTo>
                    <a:pt x="25" y="115"/>
                  </a:lnTo>
                  <a:lnTo>
                    <a:pt x="36" y="97"/>
                  </a:lnTo>
                  <a:lnTo>
                    <a:pt x="48" y="80"/>
                  </a:lnTo>
                  <a:lnTo>
                    <a:pt x="63" y="63"/>
                  </a:lnTo>
                  <a:lnTo>
                    <a:pt x="79" y="50"/>
                  </a:lnTo>
                  <a:lnTo>
                    <a:pt x="95" y="37"/>
                  </a:lnTo>
                  <a:lnTo>
                    <a:pt x="114" y="25"/>
                  </a:lnTo>
                  <a:lnTo>
                    <a:pt x="132" y="16"/>
                  </a:lnTo>
                  <a:lnTo>
                    <a:pt x="152" y="9"/>
                  </a:lnTo>
                  <a:lnTo>
                    <a:pt x="173" y="5"/>
                  </a:lnTo>
                  <a:lnTo>
                    <a:pt x="193" y="1"/>
                  </a:lnTo>
                  <a:lnTo>
                    <a:pt x="215" y="0"/>
                  </a:lnTo>
                  <a:lnTo>
                    <a:pt x="237" y="1"/>
                  </a:lnTo>
                  <a:lnTo>
                    <a:pt x="258" y="5"/>
                  </a:lnTo>
                  <a:lnTo>
                    <a:pt x="279" y="9"/>
                  </a:lnTo>
                  <a:lnTo>
                    <a:pt x="299" y="16"/>
                  </a:lnTo>
                  <a:lnTo>
                    <a:pt x="318" y="25"/>
                  </a:lnTo>
                  <a:lnTo>
                    <a:pt x="336" y="37"/>
                  </a:lnTo>
                  <a:lnTo>
                    <a:pt x="352" y="50"/>
                  </a:lnTo>
                  <a:lnTo>
                    <a:pt x="369" y="63"/>
                  </a:lnTo>
                  <a:lnTo>
                    <a:pt x="384" y="80"/>
                  </a:lnTo>
                  <a:lnTo>
                    <a:pt x="396" y="97"/>
                  </a:lnTo>
                  <a:lnTo>
                    <a:pt x="407" y="115"/>
                  </a:lnTo>
                  <a:lnTo>
                    <a:pt x="416" y="134"/>
                  </a:lnTo>
                  <a:lnTo>
                    <a:pt x="423" y="153"/>
                  </a:lnTo>
                  <a:lnTo>
                    <a:pt x="427" y="174"/>
                  </a:lnTo>
                  <a:lnTo>
                    <a:pt x="431" y="195"/>
                  </a:lnTo>
                  <a:lnTo>
                    <a:pt x="432" y="217"/>
                  </a:lnTo>
                  <a:lnTo>
                    <a:pt x="431" y="238"/>
                  </a:lnTo>
                  <a:lnTo>
                    <a:pt x="427" y="260"/>
                  </a:lnTo>
                  <a:lnTo>
                    <a:pt x="423" y="281"/>
                  </a:lnTo>
                  <a:lnTo>
                    <a:pt x="415" y="301"/>
                  </a:lnTo>
                  <a:lnTo>
                    <a:pt x="405" y="320"/>
                  </a:lnTo>
                  <a:lnTo>
                    <a:pt x="395" y="337"/>
                  </a:lnTo>
                  <a:lnTo>
                    <a:pt x="382" y="355"/>
                  </a:lnTo>
                  <a:lnTo>
                    <a:pt x="369" y="370"/>
                  </a:lnTo>
                  <a:lnTo>
                    <a:pt x="354" y="384"/>
                  </a:lnTo>
                  <a:lnTo>
                    <a:pt x="336" y="396"/>
                  </a:lnTo>
                  <a:lnTo>
                    <a:pt x="319" y="407"/>
                  </a:lnTo>
                  <a:lnTo>
                    <a:pt x="299" y="416"/>
                  </a:lnTo>
                  <a:lnTo>
                    <a:pt x="280" y="424"/>
                  </a:lnTo>
                  <a:lnTo>
                    <a:pt x="259" y="428"/>
                  </a:lnTo>
                  <a:lnTo>
                    <a:pt x="237" y="432"/>
                  </a:lnTo>
                  <a:lnTo>
                    <a:pt x="215" y="433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1" name="Freeform 112">
              <a:extLst>
                <a:ext uri="{FF2B5EF4-FFF2-40B4-BE49-F238E27FC236}">
                  <a16:creationId xmlns:a16="http://schemas.microsoft.com/office/drawing/2014/main" id="{909B4A78-2F9F-4C38-8334-4C0DD1A81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2078"/>
              <a:ext cx="470" cy="507"/>
            </a:xfrm>
            <a:custGeom>
              <a:avLst/>
              <a:gdLst>
                <a:gd name="T0" fmla="*/ 934 w 303"/>
                <a:gd name="T1" fmla="*/ 5966 h 304"/>
                <a:gd name="T2" fmla="*/ 780 w 303"/>
                <a:gd name="T3" fmla="*/ 5760 h 304"/>
                <a:gd name="T4" fmla="*/ 608 w 303"/>
                <a:gd name="T5" fmla="*/ 5572 h 304"/>
                <a:gd name="T6" fmla="*/ 475 w 303"/>
                <a:gd name="T7" fmla="*/ 5315 h 304"/>
                <a:gd name="T8" fmla="*/ 358 w 303"/>
                <a:gd name="T9" fmla="*/ 5085 h 304"/>
                <a:gd name="T10" fmla="*/ 250 w 303"/>
                <a:gd name="T11" fmla="*/ 4795 h 304"/>
                <a:gd name="T12" fmla="*/ 169 w 303"/>
                <a:gd name="T13" fmla="*/ 4503 h 304"/>
                <a:gd name="T14" fmla="*/ 82 w 303"/>
                <a:gd name="T15" fmla="*/ 4194 h 304"/>
                <a:gd name="T16" fmla="*/ 45 w 303"/>
                <a:gd name="T17" fmla="*/ 3869 h 304"/>
                <a:gd name="T18" fmla="*/ 0 w 303"/>
                <a:gd name="T19" fmla="*/ 3224 h 304"/>
                <a:gd name="T20" fmla="*/ 53 w 303"/>
                <a:gd name="T21" fmla="*/ 2620 h 304"/>
                <a:gd name="T22" fmla="*/ 169 w 303"/>
                <a:gd name="T23" fmla="*/ 2028 h 304"/>
                <a:gd name="T24" fmla="*/ 358 w 303"/>
                <a:gd name="T25" fmla="*/ 1446 h 304"/>
                <a:gd name="T26" fmla="*/ 486 w 303"/>
                <a:gd name="T27" fmla="*/ 1201 h 304"/>
                <a:gd name="T28" fmla="*/ 630 w 303"/>
                <a:gd name="T29" fmla="*/ 942 h 304"/>
                <a:gd name="T30" fmla="*/ 780 w 303"/>
                <a:gd name="T31" fmla="*/ 734 h 304"/>
                <a:gd name="T32" fmla="*/ 943 w 303"/>
                <a:gd name="T33" fmla="*/ 557 h 304"/>
                <a:gd name="T34" fmla="*/ 1126 w 303"/>
                <a:gd name="T35" fmla="*/ 384 h 304"/>
                <a:gd name="T36" fmla="*/ 1309 w 303"/>
                <a:gd name="T37" fmla="*/ 255 h 304"/>
                <a:gd name="T38" fmla="*/ 1511 w 303"/>
                <a:gd name="T39" fmla="*/ 130 h 304"/>
                <a:gd name="T40" fmla="*/ 1712 w 303"/>
                <a:gd name="T41" fmla="*/ 62 h 304"/>
                <a:gd name="T42" fmla="*/ 1911 w 303"/>
                <a:gd name="T43" fmla="*/ 22 h 304"/>
                <a:gd name="T44" fmla="*/ 2120 w 303"/>
                <a:gd name="T45" fmla="*/ 0 h 304"/>
                <a:gd name="T46" fmla="*/ 2330 w 303"/>
                <a:gd name="T47" fmla="*/ 22 h 304"/>
                <a:gd name="T48" fmla="*/ 2531 w 303"/>
                <a:gd name="T49" fmla="*/ 62 h 304"/>
                <a:gd name="T50" fmla="*/ 2732 w 303"/>
                <a:gd name="T51" fmla="*/ 130 h 304"/>
                <a:gd name="T52" fmla="*/ 2930 w 303"/>
                <a:gd name="T53" fmla="*/ 255 h 304"/>
                <a:gd name="T54" fmla="*/ 3116 w 303"/>
                <a:gd name="T55" fmla="*/ 384 h 304"/>
                <a:gd name="T56" fmla="*/ 3306 w 303"/>
                <a:gd name="T57" fmla="*/ 557 h 304"/>
                <a:gd name="T58" fmla="*/ 3454 w 303"/>
                <a:gd name="T59" fmla="*/ 750 h 304"/>
                <a:gd name="T60" fmla="*/ 3616 w 303"/>
                <a:gd name="T61" fmla="*/ 987 h 304"/>
                <a:gd name="T62" fmla="*/ 3763 w 303"/>
                <a:gd name="T63" fmla="*/ 1201 h 304"/>
                <a:gd name="T64" fmla="*/ 3873 w 303"/>
                <a:gd name="T65" fmla="*/ 1486 h 304"/>
                <a:gd name="T66" fmla="*/ 3990 w 303"/>
                <a:gd name="T67" fmla="*/ 1738 h 304"/>
                <a:gd name="T68" fmla="*/ 4069 w 303"/>
                <a:gd name="T69" fmla="*/ 2028 h 304"/>
                <a:gd name="T70" fmla="*/ 4151 w 303"/>
                <a:gd name="T71" fmla="*/ 2320 h 304"/>
                <a:gd name="T72" fmla="*/ 4191 w 303"/>
                <a:gd name="T73" fmla="*/ 2645 h 304"/>
                <a:gd name="T74" fmla="*/ 4221 w 303"/>
                <a:gd name="T75" fmla="*/ 3287 h 304"/>
                <a:gd name="T76" fmla="*/ 4173 w 303"/>
                <a:gd name="T77" fmla="*/ 3924 h 304"/>
                <a:gd name="T78" fmla="*/ 4069 w 303"/>
                <a:gd name="T79" fmla="*/ 4516 h 304"/>
                <a:gd name="T80" fmla="*/ 3873 w 303"/>
                <a:gd name="T81" fmla="*/ 5098 h 304"/>
                <a:gd name="T82" fmla="*/ 3746 w 303"/>
                <a:gd name="T83" fmla="*/ 5354 h 304"/>
                <a:gd name="T84" fmla="*/ 3589 w 303"/>
                <a:gd name="T85" fmla="*/ 5599 h 304"/>
                <a:gd name="T86" fmla="*/ 3439 w 303"/>
                <a:gd name="T87" fmla="*/ 5802 h 304"/>
                <a:gd name="T88" fmla="*/ 3278 w 303"/>
                <a:gd name="T89" fmla="*/ 6002 h 304"/>
                <a:gd name="T90" fmla="*/ 3090 w 303"/>
                <a:gd name="T91" fmla="*/ 6161 h 304"/>
                <a:gd name="T92" fmla="*/ 2912 w 303"/>
                <a:gd name="T93" fmla="*/ 6281 h 304"/>
                <a:gd name="T94" fmla="*/ 2710 w 303"/>
                <a:gd name="T95" fmla="*/ 6393 h 304"/>
                <a:gd name="T96" fmla="*/ 2524 w 303"/>
                <a:gd name="T97" fmla="*/ 6453 h 304"/>
                <a:gd name="T98" fmla="*/ 2310 w 303"/>
                <a:gd name="T99" fmla="*/ 6509 h 304"/>
                <a:gd name="T100" fmla="*/ 2100 w 303"/>
                <a:gd name="T101" fmla="*/ 6544 h 304"/>
                <a:gd name="T102" fmla="*/ 1911 w 303"/>
                <a:gd name="T103" fmla="*/ 6509 h 304"/>
                <a:gd name="T104" fmla="*/ 1712 w 303"/>
                <a:gd name="T105" fmla="*/ 6453 h 304"/>
                <a:gd name="T106" fmla="*/ 1515 w 303"/>
                <a:gd name="T107" fmla="*/ 6393 h 304"/>
                <a:gd name="T108" fmla="*/ 1309 w 303"/>
                <a:gd name="T109" fmla="*/ 6281 h 304"/>
                <a:gd name="T110" fmla="*/ 1112 w 303"/>
                <a:gd name="T111" fmla="*/ 6127 h 304"/>
                <a:gd name="T112" fmla="*/ 934 w 303"/>
                <a:gd name="T113" fmla="*/ 5966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3" h="304">
                  <a:moveTo>
                    <a:pt x="67" y="277"/>
                  </a:moveTo>
                  <a:lnTo>
                    <a:pt x="56" y="268"/>
                  </a:lnTo>
                  <a:lnTo>
                    <a:pt x="44" y="259"/>
                  </a:lnTo>
                  <a:lnTo>
                    <a:pt x="34" y="247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09"/>
                  </a:lnTo>
                  <a:lnTo>
                    <a:pt x="6" y="195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4" y="122"/>
                  </a:lnTo>
                  <a:lnTo>
                    <a:pt x="12" y="94"/>
                  </a:lnTo>
                  <a:lnTo>
                    <a:pt x="26" y="67"/>
                  </a:lnTo>
                  <a:lnTo>
                    <a:pt x="35" y="56"/>
                  </a:lnTo>
                  <a:lnTo>
                    <a:pt x="45" y="44"/>
                  </a:lnTo>
                  <a:lnTo>
                    <a:pt x="56" y="34"/>
                  </a:lnTo>
                  <a:lnTo>
                    <a:pt x="68" y="26"/>
                  </a:lnTo>
                  <a:lnTo>
                    <a:pt x="81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3" y="3"/>
                  </a:lnTo>
                  <a:lnTo>
                    <a:pt x="137" y="1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2" y="3"/>
                  </a:lnTo>
                  <a:lnTo>
                    <a:pt x="196" y="6"/>
                  </a:lnTo>
                  <a:lnTo>
                    <a:pt x="210" y="12"/>
                  </a:lnTo>
                  <a:lnTo>
                    <a:pt x="224" y="18"/>
                  </a:lnTo>
                  <a:lnTo>
                    <a:pt x="237" y="26"/>
                  </a:lnTo>
                  <a:lnTo>
                    <a:pt x="248" y="35"/>
                  </a:lnTo>
                  <a:lnTo>
                    <a:pt x="260" y="46"/>
                  </a:lnTo>
                  <a:lnTo>
                    <a:pt x="270" y="56"/>
                  </a:lnTo>
                  <a:lnTo>
                    <a:pt x="278" y="69"/>
                  </a:lnTo>
                  <a:lnTo>
                    <a:pt x="286" y="81"/>
                  </a:lnTo>
                  <a:lnTo>
                    <a:pt x="292" y="94"/>
                  </a:lnTo>
                  <a:lnTo>
                    <a:pt x="298" y="108"/>
                  </a:lnTo>
                  <a:lnTo>
                    <a:pt x="301" y="123"/>
                  </a:lnTo>
                  <a:lnTo>
                    <a:pt x="303" y="153"/>
                  </a:lnTo>
                  <a:lnTo>
                    <a:pt x="300" y="182"/>
                  </a:lnTo>
                  <a:lnTo>
                    <a:pt x="292" y="210"/>
                  </a:lnTo>
                  <a:lnTo>
                    <a:pt x="278" y="237"/>
                  </a:lnTo>
                  <a:lnTo>
                    <a:pt x="269" y="249"/>
                  </a:lnTo>
                  <a:lnTo>
                    <a:pt x="258" y="260"/>
                  </a:lnTo>
                  <a:lnTo>
                    <a:pt x="247" y="270"/>
                  </a:lnTo>
                  <a:lnTo>
                    <a:pt x="235" y="279"/>
                  </a:lnTo>
                  <a:lnTo>
                    <a:pt x="222" y="286"/>
                  </a:lnTo>
                  <a:lnTo>
                    <a:pt x="209" y="292"/>
                  </a:lnTo>
                  <a:lnTo>
                    <a:pt x="195" y="297"/>
                  </a:lnTo>
                  <a:lnTo>
                    <a:pt x="181" y="300"/>
                  </a:lnTo>
                  <a:lnTo>
                    <a:pt x="166" y="302"/>
                  </a:lnTo>
                  <a:lnTo>
                    <a:pt x="151" y="304"/>
                  </a:lnTo>
                  <a:lnTo>
                    <a:pt x="137" y="302"/>
                  </a:lnTo>
                  <a:lnTo>
                    <a:pt x="123" y="300"/>
                  </a:lnTo>
                  <a:lnTo>
                    <a:pt x="109" y="297"/>
                  </a:lnTo>
                  <a:lnTo>
                    <a:pt x="94" y="292"/>
                  </a:lnTo>
                  <a:lnTo>
                    <a:pt x="80" y="285"/>
                  </a:lnTo>
                  <a:lnTo>
                    <a:pt x="67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2" name="Freeform 113">
              <a:extLst>
                <a:ext uri="{FF2B5EF4-FFF2-40B4-BE49-F238E27FC236}">
                  <a16:creationId xmlns:a16="http://schemas.microsoft.com/office/drawing/2014/main" id="{7EF18BCC-1F54-4BA2-99DF-9D6A8DB90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2102"/>
              <a:ext cx="312" cy="456"/>
            </a:xfrm>
            <a:custGeom>
              <a:avLst/>
              <a:gdLst>
                <a:gd name="T0" fmla="*/ 2247 w 202"/>
                <a:gd name="T1" fmla="*/ 0 h 273"/>
                <a:gd name="T2" fmla="*/ 0 w 202"/>
                <a:gd name="T3" fmla="*/ 5387 h 273"/>
                <a:gd name="T4" fmla="*/ 45 w 202"/>
                <a:gd name="T5" fmla="*/ 5449 h 273"/>
                <a:gd name="T6" fmla="*/ 108 w 202"/>
                <a:gd name="T7" fmla="*/ 5564 h 273"/>
                <a:gd name="T8" fmla="*/ 167 w 202"/>
                <a:gd name="T9" fmla="*/ 5631 h 273"/>
                <a:gd name="T10" fmla="*/ 222 w 202"/>
                <a:gd name="T11" fmla="*/ 5699 h 273"/>
                <a:gd name="T12" fmla="*/ 272 w 202"/>
                <a:gd name="T13" fmla="*/ 5761 h 273"/>
                <a:gd name="T14" fmla="*/ 343 w 202"/>
                <a:gd name="T15" fmla="*/ 5839 h 273"/>
                <a:gd name="T16" fmla="*/ 420 w 202"/>
                <a:gd name="T17" fmla="*/ 5890 h 273"/>
                <a:gd name="T18" fmla="*/ 473 w 202"/>
                <a:gd name="T19" fmla="*/ 5931 h 273"/>
                <a:gd name="T20" fmla="*/ 2742 w 202"/>
                <a:gd name="T21" fmla="*/ 545 h 273"/>
                <a:gd name="T22" fmla="*/ 2698 w 202"/>
                <a:gd name="T23" fmla="*/ 453 h 273"/>
                <a:gd name="T24" fmla="*/ 2633 w 202"/>
                <a:gd name="T25" fmla="*/ 391 h 273"/>
                <a:gd name="T26" fmla="*/ 2579 w 202"/>
                <a:gd name="T27" fmla="*/ 292 h 273"/>
                <a:gd name="T28" fmla="*/ 2518 w 202"/>
                <a:gd name="T29" fmla="*/ 234 h 273"/>
                <a:gd name="T30" fmla="*/ 2457 w 202"/>
                <a:gd name="T31" fmla="*/ 154 h 273"/>
                <a:gd name="T32" fmla="*/ 2391 w 202"/>
                <a:gd name="T33" fmla="*/ 104 h 273"/>
                <a:gd name="T34" fmla="*/ 2309 w 202"/>
                <a:gd name="T35" fmla="*/ 62 h 273"/>
                <a:gd name="T36" fmla="*/ 2247 w 202"/>
                <a:gd name="T37" fmla="*/ 0 h 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2" h="273">
                  <a:moveTo>
                    <a:pt x="166" y="0"/>
                  </a:moveTo>
                  <a:lnTo>
                    <a:pt x="0" y="248"/>
                  </a:lnTo>
                  <a:lnTo>
                    <a:pt x="3" y="251"/>
                  </a:lnTo>
                  <a:lnTo>
                    <a:pt x="8" y="256"/>
                  </a:lnTo>
                  <a:lnTo>
                    <a:pt x="12" y="259"/>
                  </a:lnTo>
                  <a:lnTo>
                    <a:pt x="16" y="262"/>
                  </a:lnTo>
                  <a:lnTo>
                    <a:pt x="20" y="265"/>
                  </a:lnTo>
                  <a:lnTo>
                    <a:pt x="25" y="269"/>
                  </a:lnTo>
                  <a:lnTo>
                    <a:pt x="31" y="271"/>
                  </a:lnTo>
                  <a:lnTo>
                    <a:pt x="35" y="273"/>
                  </a:lnTo>
                  <a:lnTo>
                    <a:pt x="202" y="25"/>
                  </a:lnTo>
                  <a:lnTo>
                    <a:pt x="199" y="21"/>
                  </a:lnTo>
                  <a:lnTo>
                    <a:pt x="194" y="18"/>
                  </a:lnTo>
                  <a:lnTo>
                    <a:pt x="190" y="14"/>
                  </a:lnTo>
                  <a:lnTo>
                    <a:pt x="185" y="11"/>
                  </a:lnTo>
                  <a:lnTo>
                    <a:pt x="181" y="7"/>
                  </a:lnTo>
                  <a:lnTo>
                    <a:pt x="176" y="5"/>
                  </a:lnTo>
                  <a:lnTo>
                    <a:pt x="170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3" name="Freeform 114">
              <a:extLst>
                <a:ext uri="{FF2B5EF4-FFF2-40B4-BE49-F238E27FC236}">
                  <a16:creationId xmlns:a16="http://schemas.microsoft.com/office/drawing/2014/main" id="{E00AA413-9A10-48FB-B74B-2469F23E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632"/>
              <a:ext cx="1302" cy="1399"/>
            </a:xfrm>
            <a:custGeom>
              <a:avLst/>
              <a:gdLst>
                <a:gd name="T0" fmla="*/ 9540 w 841"/>
                <a:gd name="T1" fmla="*/ 2114 h 841"/>
                <a:gd name="T2" fmla="*/ 8972 w 841"/>
                <a:gd name="T3" fmla="*/ 1464 h 841"/>
                <a:gd name="T4" fmla="*/ 8372 w 841"/>
                <a:gd name="T5" fmla="*/ 925 h 841"/>
                <a:gd name="T6" fmla="*/ 8665 w 841"/>
                <a:gd name="T7" fmla="*/ 1569 h 841"/>
                <a:gd name="T8" fmla="*/ 9213 w 841"/>
                <a:gd name="T9" fmla="*/ 2169 h 841"/>
                <a:gd name="T10" fmla="*/ 9736 w 841"/>
                <a:gd name="T11" fmla="*/ 2865 h 841"/>
                <a:gd name="T12" fmla="*/ 10723 w 841"/>
                <a:gd name="T13" fmla="*/ 4892 h 841"/>
                <a:gd name="T14" fmla="*/ 11258 w 841"/>
                <a:gd name="T15" fmla="*/ 7223 h 841"/>
                <a:gd name="T16" fmla="*/ 11346 w 841"/>
                <a:gd name="T17" fmla="*/ 9773 h 841"/>
                <a:gd name="T18" fmla="*/ 10952 w 841"/>
                <a:gd name="T19" fmla="*/ 12208 h 841"/>
                <a:gd name="T20" fmla="*/ 10105 w 841"/>
                <a:gd name="T21" fmla="*/ 14343 h 841"/>
                <a:gd name="T22" fmla="*/ 9317 w 841"/>
                <a:gd name="T23" fmla="*/ 15555 h 841"/>
                <a:gd name="T24" fmla="*/ 8645 w 841"/>
                <a:gd name="T25" fmla="*/ 16282 h 841"/>
                <a:gd name="T26" fmla="*/ 7933 w 841"/>
                <a:gd name="T27" fmla="*/ 16838 h 841"/>
                <a:gd name="T28" fmla="*/ 7140 w 841"/>
                <a:gd name="T29" fmla="*/ 17221 h 841"/>
                <a:gd name="T30" fmla="*/ 6349 w 841"/>
                <a:gd name="T31" fmla="*/ 17413 h 841"/>
                <a:gd name="T32" fmla="*/ 5522 w 841"/>
                <a:gd name="T33" fmla="*/ 17475 h 841"/>
                <a:gd name="T34" fmla="*/ 4692 w 841"/>
                <a:gd name="T35" fmla="*/ 17312 h 841"/>
                <a:gd name="T36" fmla="*/ 3912 w 841"/>
                <a:gd name="T37" fmla="*/ 16991 h 841"/>
                <a:gd name="T38" fmla="*/ 3166 w 841"/>
                <a:gd name="T39" fmla="*/ 16490 h 841"/>
                <a:gd name="T40" fmla="*/ 2485 w 841"/>
                <a:gd name="T41" fmla="*/ 15803 h 841"/>
                <a:gd name="T42" fmla="*/ 1862 w 841"/>
                <a:gd name="T43" fmla="*/ 14980 h 841"/>
                <a:gd name="T44" fmla="*/ 873 w 841"/>
                <a:gd name="T45" fmla="*/ 12962 h 841"/>
                <a:gd name="T46" fmla="*/ 327 w 841"/>
                <a:gd name="T47" fmla="*/ 10596 h 841"/>
                <a:gd name="T48" fmla="*/ 249 w 841"/>
                <a:gd name="T49" fmla="*/ 8046 h 841"/>
                <a:gd name="T50" fmla="*/ 650 w 841"/>
                <a:gd name="T51" fmla="*/ 5629 h 841"/>
                <a:gd name="T52" fmla="*/ 1488 w 841"/>
                <a:gd name="T53" fmla="*/ 3495 h 841"/>
                <a:gd name="T54" fmla="*/ 2270 w 841"/>
                <a:gd name="T55" fmla="*/ 2289 h 841"/>
                <a:gd name="T56" fmla="*/ 2935 w 841"/>
                <a:gd name="T57" fmla="*/ 1569 h 841"/>
                <a:gd name="T58" fmla="*/ 3668 w 841"/>
                <a:gd name="T59" fmla="*/ 993 h 841"/>
                <a:gd name="T60" fmla="*/ 4442 w 841"/>
                <a:gd name="T61" fmla="*/ 612 h 841"/>
                <a:gd name="T62" fmla="*/ 5228 w 841"/>
                <a:gd name="T63" fmla="*/ 404 h 841"/>
                <a:gd name="T64" fmla="*/ 6070 w 841"/>
                <a:gd name="T65" fmla="*/ 346 h 841"/>
                <a:gd name="T66" fmla="*/ 6899 w 841"/>
                <a:gd name="T67" fmla="*/ 512 h 841"/>
                <a:gd name="T68" fmla="*/ 7691 w 841"/>
                <a:gd name="T69" fmla="*/ 867 h 841"/>
                <a:gd name="T70" fmla="*/ 7725 w 841"/>
                <a:gd name="T71" fmla="*/ 512 h 841"/>
                <a:gd name="T72" fmla="*/ 6909 w 841"/>
                <a:gd name="T73" fmla="*/ 171 h 841"/>
                <a:gd name="T74" fmla="*/ 6070 w 841"/>
                <a:gd name="T75" fmla="*/ 0 h 841"/>
                <a:gd name="T76" fmla="*/ 4623 w 841"/>
                <a:gd name="T77" fmla="*/ 171 h 841"/>
                <a:gd name="T78" fmla="*/ 3031 w 841"/>
                <a:gd name="T79" fmla="*/ 1081 h 841"/>
                <a:gd name="T80" fmla="*/ 1687 w 841"/>
                <a:gd name="T81" fmla="*/ 2610 h 841"/>
                <a:gd name="T82" fmla="*/ 683 w 841"/>
                <a:gd name="T83" fmla="*/ 4663 h 841"/>
                <a:gd name="T84" fmla="*/ 108 w 841"/>
                <a:gd name="T85" fmla="*/ 7120 h 841"/>
                <a:gd name="T86" fmla="*/ 29 w 841"/>
                <a:gd name="T87" fmla="*/ 9796 h 841"/>
                <a:gd name="T88" fmla="*/ 441 w 841"/>
                <a:gd name="T89" fmla="*/ 12328 h 841"/>
                <a:gd name="T90" fmla="*/ 1308 w 841"/>
                <a:gd name="T91" fmla="*/ 14556 h 841"/>
                <a:gd name="T92" fmla="*/ 2113 w 841"/>
                <a:gd name="T93" fmla="*/ 15778 h 841"/>
                <a:gd name="T94" fmla="*/ 2821 w 841"/>
                <a:gd name="T95" fmla="*/ 16548 h 841"/>
                <a:gd name="T96" fmla="*/ 3586 w 841"/>
                <a:gd name="T97" fmla="*/ 17149 h 841"/>
                <a:gd name="T98" fmla="*/ 4378 w 841"/>
                <a:gd name="T99" fmla="*/ 17545 h 841"/>
                <a:gd name="T100" fmla="*/ 5220 w 841"/>
                <a:gd name="T101" fmla="*/ 17783 h 841"/>
                <a:gd name="T102" fmla="*/ 6070 w 841"/>
                <a:gd name="T103" fmla="*/ 17818 h 841"/>
                <a:gd name="T104" fmla="*/ 6926 w 841"/>
                <a:gd name="T105" fmla="*/ 17658 h 841"/>
                <a:gd name="T106" fmla="*/ 7756 w 841"/>
                <a:gd name="T107" fmla="*/ 17312 h 841"/>
                <a:gd name="T108" fmla="*/ 8538 w 841"/>
                <a:gd name="T109" fmla="*/ 16761 h 841"/>
                <a:gd name="T110" fmla="*/ 9252 w 841"/>
                <a:gd name="T111" fmla="*/ 16066 h 841"/>
                <a:gd name="T112" fmla="*/ 9896 w 841"/>
                <a:gd name="T113" fmla="*/ 15209 h 841"/>
                <a:gd name="T114" fmla="*/ 10891 w 841"/>
                <a:gd name="T115" fmla="*/ 13120 h 841"/>
                <a:gd name="T116" fmla="*/ 11473 w 841"/>
                <a:gd name="T117" fmla="*/ 10661 h 841"/>
                <a:gd name="T118" fmla="*/ 11551 w 841"/>
                <a:gd name="T119" fmla="*/ 8021 h 841"/>
                <a:gd name="T120" fmla="*/ 11150 w 841"/>
                <a:gd name="T121" fmla="*/ 5493 h 841"/>
                <a:gd name="T122" fmla="*/ 10270 w 841"/>
                <a:gd name="T123" fmla="*/ 3287 h 8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" h="841">
                  <a:moveTo>
                    <a:pt x="719" y="123"/>
                  </a:moveTo>
                  <a:lnTo>
                    <a:pt x="706" y="112"/>
                  </a:lnTo>
                  <a:lnTo>
                    <a:pt x="693" y="100"/>
                  </a:lnTo>
                  <a:lnTo>
                    <a:pt x="680" y="90"/>
                  </a:lnTo>
                  <a:lnTo>
                    <a:pt x="666" y="80"/>
                  </a:lnTo>
                  <a:lnTo>
                    <a:pt x="652" y="69"/>
                  </a:lnTo>
                  <a:lnTo>
                    <a:pt x="638" y="60"/>
                  </a:lnTo>
                  <a:lnTo>
                    <a:pt x="623" y="52"/>
                  </a:lnTo>
                  <a:lnTo>
                    <a:pt x="608" y="44"/>
                  </a:lnTo>
                  <a:lnTo>
                    <a:pt x="600" y="58"/>
                  </a:lnTo>
                  <a:lnTo>
                    <a:pt x="615" y="66"/>
                  </a:lnTo>
                  <a:lnTo>
                    <a:pt x="629" y="74"/>
                  </a:lnTo>
                  <a:lnTo>
                    <a:pt x="643" y="83"/>
                  </a:lnTo>
                  <a:lnTo>
                    <a:pt x="657" y="92"/>
                  </a:lnTo>
                  <a:lnTo>
                    <a:pt x="669" y="102"/>
                  </a:lnTo>
                  <a:lnTo>
                    <a:pt x="682" y="113"/>
                  </a:lnTo>
                  <a:lnTo>
                    <a:pt x="695" y="123"/>
                  </a:lnTo>
                  <a:lnTo>
                    <a:pt x="707" y="135"/>
                  </a:lnTo>
                  <a:lnTo>
                    <a:pt x="734" y="165"/>
                  </a:lnTo>
                  <a:lnTo>
                    <a:pt x="758" y="196"/>
                  </a:lnTo>
                  <a:lnTo>
                    <a:pt x="779" y="231"/>
                  </a:lnTo>
                  <a:lnTo>
                    <a:pt x="795" y="265"/>
                  </a:lnTo>
                  <a:lnTo>
                    <a:pt x="809" y="303"/>
                  </a:lnTo>
                  <a:lnTo>
                    <a:pt x="818" y="341"/>
                  </a:lnTo>
                  <a:lnTo>
                    <a:pt x="824" y="380"/>
                  </a:lnTo>
                  <a:lnTo>
                    <a:pt x="826" y="421"/>
                  </a:lnTo>
                  <a:lnTo>
                    <a:pt x="824" y="461"/>
                  </a:lnTo>
                  <a:lnTo>
                    <a:pt x="818" y="500"/>
                  </a:lnTo>
                  <a:lnTo>
                    <a:pt x="809" y="538"/>
                  </a:lnTo>
                  <a:lnTo>
                    <a:pt x="795" y="576"/>
                  </a:lnTo>
                  <a:lnTo>
                    <a:pt x="779" y="612"/>
                  </a:lnTo>
                  <a:lnTo>
                    <a:pt x="758" y="645"/>
                  </a:lnTo>
                  <a:lnTo>
                    <a:pt x="734" y="677"/>
                  </a:lnTo>
                  <a:lnTo>
                    <a:pt x="707" y="707"/>
                  </a:lnTo>
                  <a:lnTo>
                    <a:pt x="692" y="721"/>
                  </a:lnTo>
                  <a:lnTo>
                    <a:pt x="677" y="734"/>
                  </a:lnTo>
                  <a:lnTo>
                    <a:pt x="661" y="746"/>
                  </a:lnTo>
                  <a:lnTo>
                    <a:pt x="645" y="758"/>
                  </a:lnTo>
                  <a:lnTo>
                    <a:pt x="628" y="768"/>
                  </a:lnTo>
                  <a:lnTo>
                    <a:pt x="612" y="778"/>
                  </a:lnTo>
                  <a:lnTo>
                    <a:pt x="593" y="787"/>
                  </a:lnTo>
                  <a:lnTo>
                    <a:pt x="576" y="795"/>
                  </a:lnTo>
                  <a:lnTo>
                    <a:pt x="557" y="802"/>
                  </a:lnTo>
                  <a:lnTo>
                    <a:pt x="538" y="808"/>
                  </a:lnTo>
                  <a:lnTo>
                    <a:pt x="519" y="813"/>
                  </a:lnTo>
                  <a:lnTo>
                    <a:pt x="500" y="817"/>
                  </a:lnTo>
                  <a:lnTo>
                    <a:pt x="480" y="820"/>
                  </a:lnTo>
                  <a:lnTo>
                    <a:pt x="461" y="822"/>
                  </a:lnTo>
                  <a:lnTo>
                    <a:pt x="441" y="825"/>
                  </a:lnTo>
                  <a:lnTo>
                    <a:pt x="420" y="825"/>
                  </a:lnTo>
                  <a:lnTo>
                    <a:pt x="401" y="825"/>
                  </a:lnTo>
                  <a:lnTo>
                    <a:pt x="380" y="822"/>
                  </a:lnTo>
                  <a:lnTo>
                    <a:pt x="360" y="820"/>
                  </a:lnTo>
                  <a:lnTo>
                    <a:pt x="341" y="817"/>
                  </a:lnTo>
                  <a:lnTo>
                    <a:pt x="322" y="813"/>
                  </a:lnTo>
                  <a:lnTo>
                    <a:pt x="303" y="808"/>
                  </a:lnTo>
                  <a:lnTo>
                    <a:pt x="284" y="802"/>
                  </a:lnTo>
                  <a:lnTo>
                    <a:pt x="266" y="795"/>
                  </a:lnTo>
                  <a:lnTo>
                    <a:pt x="249" y="787"/>
                  </a:lnTo>
                  <a:lnTo>
                    <a:pt x="230" y="778"/>
                  </a:lnTo>
                  <a:lnTo>
                    <a:pt x="213" y="768"/>
                  </a:lnTo>
                  <a:lnTo>
                    <a:pt x="197" y="758"/>
                  </a:lnTo>
                  <a:lnTo>
                    <a:pt x="181" y="746"/>
                  </a:lnTo>
                  <a:lnTo>
                    <a:pt x="165" y="734"/>
                  </a:lnTo>
                  <a:lnTo>
                    <a:pt x="150" y="721"/>
                  </a:lnTo>
                  <a:lnTo>
                    <a:pt x="135" y="707"/>
                  </a:lnTo>
                  <a:lnTo>
                    <a:pt x="108" y="677"/>
                  </a:lnTo>
                  <a:lnTo>
                    <a:pt x="84" y="645"/>
                  </a:lnTo>
                  <a:lnTo>
                    <a:pt x="63" y="612"/>
                  </a:lnTo>
                  <a:lnTo>
                    <a:pt x="47" y="576"/>
                  </a:lnTo>
                  <a:lnTo>
                    <a:pt x="33" y="538"/>
                  </a:lnTo>
                  <a:lnTo>
                    <a:pt x="24" y="500"/>
                  </a:lnTo>
                  <a:lnTo>
                    <a:pt x="18" y="461"/>
                  </a:lnTo>
                  <a:lnTo>
                    <a:pt x="16" y="421"/>
                  </a:lnTo>
                  <a:lnTo>
                    <a:pt x="18" y="380"/>
                  </a:lnTo>
                  <a:lnTo>
                    <a:pt x="24" y="341"/>
                  </a:lnTo>
                  <a:lnTo>
                    <a:pt x="33" y="303"/>
                  </a:lnTo>
                  <a:lnTo>
                    <a:pt x="47" y="266"/>
                  </a:lnTo>
                  <a:lnTo>
                    <a:pt x="63" y="231"/>
                  </a:lnTo>
                  <a:lnTo>
                    <a:pt x="84" y="197"/>
                  </a:lnTo>
                  <a:lnTo>
                    <a:pt x="108" y="165"/>
                  </a:lnTo>
                  <a:lnTo>
                    <a:pt x="135" y="135"/>
                  </a:lnTo>
                  <a:lnTo>
                    <a:pt x="150" y="121"/>
                  </a:lnTo>
                  <a:lnTo>
                    <a:pt x="165" y="108"/>
                  </a:lnTo>
                  <a:lnTo>
                    <a:pt x="181" y="96"/>
                  </a:lnTo>
                  <a:lnTo>
                    <a:pt x="197" y="84"/>
                  </a:lnTo>
                  <a:lnTo>
                    <a:pt x="213" y="74"/>
                  </a:lnTo>
                  <a:lnTo>
                    <a:pt x="230" y="64"/>
                  </a:lnTo>
                  <a:lnTo>
                    <a:pt x="249" y="55"/>
                  </a:lnTo>
                  <a:lnTo>
                    <a:pt x="266" y="47"/>
                  </a:lnTo>
                  <a:lnTo>
                    <a:pt x="284" y="41"/>
                  </a:lnTo>
                  <a:lnTo>
                    <a:pt x="303" y="34"/>
                  </a:lnTo>
                  <a:lnTo>
                    <a:pt x="322" y="29"/>
                  </a:lnTo>
                  <a:lnTo>
                    <a:pt x="341" y="24"/>
                  </a:lnTo>
                  <a:lnTo>
                    <a:pt x="360" y="21"/>
                  </a:lnTo>
                  <a:lnTo>
                    <a:pt x="380" y="19"/>
                  </a:lnTo>
                  <a:lnTo>
                    <a:pt x="401" y="16"/>
                  </a:lnTo>
                  <a:lnTo>
                    <a:pt x="420" y="16"/>
                  </a:lnTo>
                  <a:lnTo>
                    <a:pt x="441" y="16"/>
                  </a:lnTo>
                  <a:lnTo>
                    <a:pt x="461" y="19"/>
                  </a:lnTo>
                  <a:lnTo>
                    <a:pt x="481" y="21"/>
                  </a:lnTo>
                  <a:lnTo>
                    <a:pt x="501" y="24"/>
                  </a:lnTo>
                  <a:lnTo>
                    <a:pt x="521" y="29"/>
                  </a:lnTo>
                  <a:lnTo>
                    <a:pt x="539" y="34"/>
                  </a:lnTo>
                  <a:lnTo>
                    <a:pt x="559" y="41"/>
                  </a:lnTo>
                  <a:lnTo>
                    <a:pt x="577" y="47"/>
                  </a:lnTo>
                  <a:lnTo>
                    <a:pt x="579" y="31"/>
                  </a:lnTo>
                  <a:lnTo>
                    <a:pt x="561" y="24"/>
                  </a:lnTo>
                  <a:lnTo>
                    <a:pt x="541" y="17"/>
                  </a:lnTo>
                  <a:lnTo>
                    <a:pt x="522" y="13"/>
                  </a:lnTo>
                  <a:lnTo>
                    <a:pt x="502" y="8"/>
                  </a:lnTo>
                  <a:lnTo>
                    <a:pt x="481" y="5"/>
                  </a:lnTo>
                  <a:lnTo>
                    <a:pt x="462" y="3"/>
                  </a:lnTo>
                  <a:lnTo>
                    <a:pt x="441" y="0"/>
                  </a:lnTo>
                  <a:lnTo>
                    <a:pt x="420" y="0"/>
                  </a:lnTo>
                  <a:lnTo>
                    <a:pt x="378" y="3"/>
                  </a:lnTo>
                  <a:lnTo>
                    <a:pt x="336" y="8"/>
                  </a:lnTo>
                  <a:lnTo>
                    <a:pt x="296" y="19"/>
                  </a:lnTo>
                  <a:lnTo>
                    <a:pt x="257" y="34"/>
                  </a:lnTo>
                  <a:lnTo>
                    <a:pt x="220" y="51"/>
                  </a:lnTo>
                  <a:lnTo>
                    <a:pt x="185" y="72"/>
                  </a:lnTo>
                  <a:lnTo>
                    <a:pt x="153" y="97"/>
                  </a:lnTo>
                  <a:lnTo>
                    <a:pt x="123" y="123"/>
                  </a:lnTo>
                  <a:lnTo>
                    <a:pt x="97" y="153"/>
                  </a:lnTo>
                  <a:lnTo>
                    <a:pt x="71" y="186"/>
                  </a:lnTo>
                  <a:lnTo>
                    <a:pt x="50" y="220"/>
                  </a:lnTo>
                  <a:lnTo>
                    <a:pt x="33" y="257"/>
                  </a:lnTo>
                  <a:lnTo>
                    <a:pt x="18" y="296"/>
                  </a:lnTo>
                  <a:lnTo>
                    <a:pt x="8" y="336"/>
                  </a:lnTo>
                  <a:lnTo>
                    <a:pt x="2" y="378"/>
                  </a:lnTo>
                  <a:lnTo>
                    <a:pt x="0" y="421"/>
                  </a:lnTo>
                  <a:lnTo>
                    <a:pt x="2" y="462"/>
                  </a:lnTo>
                  <a:lnTo>
                    <a:pt x="8" y="503"/>
                  </a:lnTo>
                  <a:lnTo>
                    <a:pt x="18" y="544"/>
                  </a:lnTo>
                  <a:lnTo>
                    <a:pt x="32" y="582"/>
                  </a:lnTo>
                  <a:lnTo>
                    <a:pt x="49" y="619"/>
                  </a:lnTo>
                  <a:lnTo>
                    <a:pt x="70" y="653"/>
                  </a:lnTo>
                  <a:lnTo>
                    <a:pt x="95" y="687"/>
                  </a:lnTo>
                  <a:lnTo>
                    <a:pt x="123" y="718"/>
                  </a:lnTo>
                  <a:lnTo>
                    <a:pt x="138" y="733"/>
                  </a:lnTo>
                  <a:lnTo>
                    <a:pt x="154" y="745"/>
                  </a:lnTo>
                  <a:lnTo>
                    <a:pt x="170" y="758"/>
                  </a:lnTo>
                  <a:lnTo>
                    <a:pt x="188" y="771"/>
                  </a:lnTo>
                  <a:lnTo>
                    <a:pt x="205" y="781"/>
                  </a:lnTo>
                  <a:lnTo>
                    <a:pt x="222" y="791"/>
                  </a:lnTo>
                  <a:lnTo>
                    <a:pt x="241" y="801"/>
                  </a:lnTo>
                  <a:lnTo>
                    <a:pt x="260" y="809"/>
                  </a:lnTo>
                  <a:lnTo>
                    <a:pt x="279" y="817"/>
                  </a:lnTo>
                  <a:lnTo>
                    <a:pt x="298" y="822"/>
                  </a:lnTo>
                  <a:lnTo>
                    <a:pt x="318" y="828"/>
                  </a:lnTo>
                  <a:lnTo>
                    <a:pt x="337" y="833"/>
                  </a:lnTo>
                  <a:lnTo>
                    <a:pt x="358" y="836"/>
                  </a:lnTo>
                  <a:lnTo>
                    <a:pt x="379" y="839"/>
                  </a:lnTo>
                  <a:lnTo>
                    <a:pt x="400" y="841"/>
                  </a:lnTo>
                  <a:lnTo>
                    <a:pt x="420" y="841"/>
                  </a:lnTo>
                  <a:lnTo>
                    <a:pt x="441" y="841"/>
                  </a:lnTo>
                  <a:lnTo>
                    <a:pt x="462" y="839"/>
                  </a:lnTo>
                  <a:lnTo>
                    <a:pt x="483" y="836"/>
                  </a:lnTo>
                  <a:lnTo>
                    <a:pt x="503" y="833"/>
                  </a:lnTo>
                  <a:lnTo>
                    <a:pt x="524" y="828"/>
                  </a:lnTo>
                  <a:lnTo>
                    <a:pt x="544" y="822"/>
                  </a:lnTo>
                  <a:lnTo>
                    <a:pt x="563" y="817"/>
                  </a:lnTo>
                  <a:lnTo>
                    <a:pt x="582" y="809"/>
                  </a:lnTo>
                  <a:lnTo>
                    <a:pt x="601" y="801"/>
                  </a:lnTo>
                  <a:lnTo>
                    <a:pt x="620" y="791"/>
                  </a:lnTo>
                  <a:lnTo>
                    <a:pt x="637" y="781"/>
                  </a:lnTo>
                  <a:lnTo>
                    <a:pt x="654" y="771"/>
                  </a:lnTo>
                  <a:lnTo>
                    <a:pt x="672" y="758"/>
                  </a:lnTo>
                  <a:lnTo>
                    <a:pt x="688" y="745"/>
                  </a:lnTo>
                  <a:lnTo>
                    <a:pt x="704" y="733"/>
                  </a:lnTo>
                  <a:lnTo>
                    <a:pt x="719" y="718"/>
                  </a:lnTo>
                  <a:lnTo>
                    <a:pt x="746" y="687"/>
                  </a:lnTo>
                  <a:lnTo>
                    <a:pt x="771" y="653"/>
                  </a:lnTo>
                  <a:lnTo>
                    <a:pt x="791" y="619"/>
                  </a:lnTo>
                  <a:lnTo>
                    <a:pt x="810" y="582"/>
                  </a:lnTo>
                  <a:lnTo>
                    <a:pt x="822" y="544"/>
                  </a:lnTo>
                  <a:lnTo>
                    <a:pt x="833" y="503"/>
                  </a:lnTo>
                  <a:lnTo>
                    <a:pt x="839" y="462"/>
                  </a:lnTo>
                  <a:lnTo>
                    <a:pt x="841" y="421"/>
                  </a:lnTo>
                  <a:lnTo>
                    <a:pt x="839" y="379"/>
                  </a:lnTo>
                  <a:lnTo>
                    <a:pt x="833" y="338"/>
                  </a:lnTo>
                  <a:lnTo>
                    <a:pt x="822" y="298"/>
                  </a:lnTo>
                  <a:lnTo>
                    <a:pt x="810" y="259"/>
                  </a:lnTo>
                  <a:lnTo>
                    <a:pt x="791" y="222"/>
                  </a:lnTo>
                  <a:lnTo>
                    <a:pt x="771" y="188"/>
                  </a:lnTo>
                  <a:lnTo>
                    <a:pt x="746" y="155"/>
                  </a:lnTo>
                  <a:lnTo>
                    <a:pt x="71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4" name="Freeform 115">
              <a:extLst>
                <a:ext uri="{FF2B5EF4-FFF2-40B4-BE49-F238E27FC236}">
                  <a16:creationId xmlns:a16="http://schemas.microsoft.com/office/drawing/2014/main" id="{A755D3BE-5F13-4090-BE07-1173ECB83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685"/>
              <a:ext cx="49" cy="43"/>
            </a:xfrm>
            <a:custGeom>
              <a:avLst/>
              <a:gdLst>
                <a:gd name="T0" fmla="*/ 354 w 31"/>
                <a:gd name="T1" fmla="*/ 436 h 27"/>
                <a:gd name="T2" fmla="*/ 482 w 31"/>
                <a:gd name="T3" fmla="*/ 213 h 27"/>
                <a:gd name="T4" fmla="*/ 375 w 31"/>
                <a:gd name="T5" fmla="*/ 162 h 27"/>
                <a:gd name="T6" fmla="*/ 267 w 31"/>
                <a:gd name="T7" fmla="*/ 102 h 27"/>
                <a:gd name="T8" fmla="*/ 158 w 31"/>
                <a:gd name="T9" fmla="*/ 53 h 27"/>
                <a:gd name="T10" fmla="*/ 33 w 31"/>
                <a:gd name="T11" fmla="*/ 0 h 27"/>
                <a:gd name="T12" fmla="*/ 0 w 31"/>
                <a:gd name="T13" fmla="*/ 258 h 27"/>
                <a:gd name="T14" fmla="*/ 87 w 31"/>
                <a:gd name="T15" fmla="*/ 307 h 27"/>
                <a:gd name="T16" fmla="*/ 185 w 31"/>
                <a:gd name="T17" fmla="*/ 339 h 27"/>
                <a:gd name="T18" fmla="*/ 267 w 31"/>
                <a:gd name="T19" fmla="*/ 390 h 27"/>
                <a:gd name="T20" fmla="*/ 354 w 31"/>
                <a:gd name="T21" fmla="*/ 436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27">
                  <a:moveTo>
                    <a:pt x="23" y="27"/>
                  </a:moveTo>
                  <a:lnTo>
                    <a:pt x="31" y="13"/>
                  </a:lnTo>
                  <a:lnTo>
                    <a:pt x="24" y="10"/>
                  </a:lnTo>
                  <a:lnTo>
                    <a:pt x="17" y="6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16"/>
                  </a:lnTo>
                  <a:lnTo>
                    <a:pt x="6" y="19"/>
                  </a:lnTo>
                  <a:lnTo>
                    <a:pt x="12" y="21"/>
                  </a:lnTo>
                  <a:lnTo>
                    <a:pt x="17" y="24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5" name="Freeform 116">
              <a:extLst>
                <a:ext uri="{FF2B5EF4-FFF2-40B4-BE49-F238E27FC236}">
                  <a16:creationId xmlns:a16="http://schemas.microsoft.com/office/drawing/2014/main" id="{E4FF40B5-B960-42DA-808B-B84C3603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1955"/>
              <a:ext cx="1645" cy="1770"/>
            </a:xfrm>
            <a:custGeom>
              <a:avLst/>
              <a:gdLst>
                <a:gd name="T0" fmla="*/ 12772 w 1063"/>
                <a:gd name="T1" fmla="*/ 9320 h 1062"/>
                <a:gd name="T2" fmla="*/ 12663 w 1063"/>
                <a:gd name="T3" fmla="*/ 8703 h 1062"/>
                <a:gd name="T4" fmla="*/ 13794 w 1063"/>
                <a:gd name="T5" fmla="*/ 6042 h 1062"/>
                <a:gd name="T6" fmla="*/ 10388 w 1063"/>
                <a:gd name="T7" fmla="*/ 4088 h 1062"/>
                <a:gd name="T8" fmla="*/ 10209 w 1063"/>
                <a:gd name="T9" fmla="*/ 3922 h 1062"/>
                <a:gd name="T10" fmla="*/ 10053 w 1063"/>
                <a:gd name="T11" fmla="*/ 3763 h 1062"/>
                <a:gd name="T12" fmla="*/ 9876 w 1063"/>
                <a:gd name="T13" fmla="*/ 3625 h 1062"/>
                <a:gd name="T14" fmla="*/ 9698 w 1063"/>
                <a:gd name="T15" fmla="*/ 3495 h 1062"/>
                <a:gd name="T16" fmla="*/ 6924 w 1063"/>
                <a:gd name="T17" fmla="*/ 0 h 1062"/>
                <a:gd name="T18" fmla="*/ 6097 w 1063"/>
                <a:gd name="T19" fmla="*/ 2792 h 1062"/>
                <a:gd name="T20" fmla="*/ 5896 w 1063"/>
                <a:gd name="T21" fmla="*/ 2855 h 1062"/>
                <a:gd name="T22" fmla="*/ 5659 w 1063"/>
                <a:gd name="T23" fmla="*/ 2930 h 1062"/>
                <a:gd name="T24" fmla="*/ 5449 w 1063"/>
                <a:gd name="T25" fmla="*/ 3022 h 1062"/>
                <a:gd name="T26" fmla="*/ 3844 w 1063"/>
                <a:gd name="T27" fmla="*/ 1328 h 1062"/>
                <a:gd name="T28" fmla="*/ 2543 w 1063"/>
                <a:gd name="T29" fmla="*/ 6305 h 1062"/>
                <a:gd name="T30" fmla="*/ 2402 w 1063"/>
                <a:gd name="T31" fmla="*/ 6653 h 1062"/>
                <a:gd name="T32" fmla="*/ 2266 w 1063"/>
                <a:gd name="T33" fmla="*/ 6980 h 1062"/>
                <a:gd name="T34" fmla="*/ 2139 w 1063"/>
                <a:gd name="T35" fmla="*/ 7328 h 1062"/>
                <a:gd name="T36" fmla="*/ 2009 w 1063"/>
                <a:gd name="T37" fmla="*/ 7695 h 1062"/>
                <a:gd name="T38" fmla="*/ 0 w 1063"/>
                <a:gd name="T39" fmla="*/ 12062 h 1062"/>
                <a:gd name="T40" fmla="*/ 1561 w 1063"/>
                <a:gd name="T41" fmla="*/ 13412 h 1062"/>
                <a:gd name="T42" fmla="*/ 1732 w 1063"/>
                <a:gd name="T43" fmla="*/ 14313 h 1062"/>
                <a:gd name="T44" fmla="*/ 860 w 1063"/>
                <a:gd name="T45" fmla="*/ 16758 h 1062"/>
                <a:gd name="T46" fmla="*/ 3858 w 1063"/>
                <a:gd name="T47" fmla="*/ 18903 h 1062"/>
                <a:gd name="T48" fmla="*/ 4136 w 1063"/>
                <a:gd name="T49" fmla="*/ 19188 h 1062"/>
                <a:gd name="T50" fmla="*/ 4392 w 1063"/>
                <a:gd name="T51" fmla="*/ 19422 h 1062"/>
                <a:gd name="T52" fmla="*/ 4684 w 1063"/>
                <a:gd name="T53" fmla="*/ 19653 h 1062"/>
                <a:gd name="T54" fmla="*/ 4988 w 1063"/>
                <a:gd name="T55" fmla="*/ 19870 h 1062"/>
                <a:gd name="T56" fmla="*/ 7759 w 1063"/>
                <a:gd name="T57" fmla="*/ 22763 h 1062"/>
                <a:gd name="T58" fmla="*/ 8460 w 1063"/>
                <a:gd name="T59" fmla="*/ 20347 h 1062"/>
                <a:gd name="T60" fmla="*/ 8751 w 1063"/>
                <a:gd name="T61" fmla="*/ 20230 h 1062"/>
                <a:gd name="T62" fmla="*/ 9028 w 1063"/>
                <a:gd name="T63" fmla="*/ 20083 h 1062"/>
                <a:gd name="T64" fmla="*/ 9285 w 1063"/>
                <a:gd name="T65" fmla="*/ 19930 h 1062"/>
                <a:gd name="T66" fmla="*/ 10729 w 1063"/>
                <a:gd name="T67" fmla="*/ 21450 h 1062"/>
                <a:gd name="T68" fmla="*/ 12060 w 1063"/>
                <a:gd name="T69" fmla="*/ 16422 h 1062"/>
                <a:gd name="T70" fmla="*/ 12307 w 1063"/>
                <a:gd name="T71" fmla="*/ 15755 h 1062"/>
                <a:gd name="T72" fmla="*/ 12515 w 1063"/>
                <a:gd name="T73" fmla="*/ 15047 h 1062"/>
                <a:gd name="T74" fmla="*/ 14601 w 1063"/>
                <a:gd name="T75" fmla="*/ 10778 h 10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63" h="1062">
                  <a:moveTo>
                    <a:pt x="933" y="450"/>
                  </a:moveTo>
                  <a:lnTo>
                    <a:pt x="930" y="435"/>
                  </a:lnTo>
                  <a:lnTo>
                    <a:pt x="926" y="421"/>
                  </a:lnTo>
                  <a:lnTo>
                    <a:pt x="922" y="406"/>
                  </a:lnTo>
                  <a:lnTo>
                    <a:pt x="916" y="393"/>
                  </a:lnTo>
                  <a:lnTo>
                    <a:pt x="1004" y="282"/>
                  </a:lnTo>
                  <a:lnTo>
                    <a:pt x="888" y="136"/>
                  </a:lnTo>
                  <a:lnTo>
                    <a:pt x="756" y="191"/>
                  </a:lnTo>
                  <a:lnTo>
                    <a:pt x="750" y="188"/>
                  </a:lnTo>
                  <a:lnTo>
                    <a:pt x="743" y="183"/>
                  </a:lnTo>
                  <a:lnTo>
                    <a:pt x="737" y="179"/>
                  </a:lnTo>
                  <a:lnTo>
                    <a:pt x="732" y="176"/>
                  </a:lnTo>
                  <a:lnTo>
                    <a:pt x="726" y="173"/>
                  </a:lnTo>
                  <a:lnTo>
                    <a:pt x="719" y="169"/>
                  </a:lnTo>
                  <a:lnTo>
                    <a:pt x="713" y="167"/>
                  </a:lnTo>
                  <a:lnTo>
                    <a:pt x="706" y="163"/>
                  </a:lnTo>
                  <a:lnTo>
                    <a:pt x="689" y="22"/>
                  </a:lnTo>
                  <a:lnTo>
                    <a:pt x="504" y="0"/>
                  </a:lnTo>
                  <a:lnTo>
                    <a:pt x="452" y="129"/>
                  </a:lnTo>
                  <a:lnTo>
                    <a:pt x="444" y="130"/>
                  </a:lnTo>
                  <a:lnTo>
                    <a:pt x="437" y="131"/>
                  </a:lnTo>
                  <a:lnTo>
                    <a:pt x="429" y="133"/>
                  </a:lnTo>
                  <a:lnTo>
                    <a:pt x="421" y="135"/>
                  </a:lnTo>
                  <a:lnTo>
                    <a:pt x="412" y="137"/>
                  </a:lnTo>
                  <a:lnTo>
                    <a:pt x="406" y="139"/>
                  </a:lnTo>
                  <a:lnTo>
                    <a:pt x="397" y="141"/>
                  </a:lnTo>
                  <a:lnTo>
                    <a:pt x="391" y="144"/>
                  </a:lnTo>
                  <a:lnTo>
                    <a:pt x="280" y="62"/>
                  </a:lnTo>
                  <a:lnTo>
                    <a:pt x="134" y="177"/>
                  </a:lnTo>
                  <a:lnTo>
                    <a:pt x="185" y="294"/>
                  </a:lnTo>
                  <a:lnTo>
                    <a:pt x="180" y="302"/>
                  </a:lnTo>
                  <a:lnTo>
                    <a:pt x="175" y="310"/>
                  </a:lnTo>
                  <a:lnTo>
                    <a:pt x="169" y="318"/>
                  </a:lnTo>
                  <a:lnTo>
                    <a:pt x="165" y="326"/>
                  </a:lnTo>
                  <a:lnTo>
                    <a:pt x="160" y="334"/>
                  </a:lnTo>
                  <a:lnTo>
                    <a:pt x="156" y="342"/>
                  </a:lnTo>
                  <a:lnTo>
                    <a:pt x="151" y="351"/>
                  </a:lnTo>
                  <a:lnTo>
                    <a:pt x="146" y="359"/>
                  </a:lnTo>
                  <a:lnTo>
                    <a:pt x="23" y="378"/>
                  </a:lnTo>
                  <a:lnTo>
                    <a:pt x="0" y="563"/>
                  </a:lnTo>
                  <a:lnTo>
                    <a:pt x="109" y="604"/>
                  </a:lnTo>
                  <a:lnTo>
                    <a:pt x="114" y="626"/>
                  </a:lnTo>
                  <a:lnTo>
                    <a:pt x="119" y="647"/>
                  </a:lnTo>
                  <a:lnTo>
                    <a:pt x="126" y="668"/>
                  </a:lnTo>
                  <a:lnTo>
                    <a:pt x="132" y="689"/>
                  </a:lnTo>
                  <a:lnTo>
                    <a:pt x="63" y="782"/>
                  </a:lnTo>
                  <a:lnTo>
                    <a:pt x="179" y="928"/>
                  </a:lnTo>
                  <a:lnTo>
                    <a:pt x="281" y="882"/>
                  </a:lnTo>
                  <a:lnTo>
                    <a:pt x="290" y="889"/>
                  </a:lnTo>
                  <a:lnTo>
                    <a:pt x="301" y="895"/>
                  </a:lnTo>
                  <a:lnTo>
                    <a:pt x="311" y="900"/>
                  </a:lnTo>
                  <a:lnTo>
                    <a:pt x="320" y="906"/>
                  </a:lnTo>
                  <a:lnTo>
                    <a:pt x="331" y="912"/>
                  </a:lnTo>
                  <a:lnTo>
                    <a:pt x="341" y="917"/>
                  </a:lnTo>
                  <a:lnTo>
                    <a:pt x="353" y="922"/>
                  </a:lnTo>
                  <a:lnTo>
                    <a:pt x="363" y="927"/>
                  </a:lnTo>
                  <a:lnTo>
                    <a:pt x="379" y="1040"/>
                  </a:lnTo>
                  <a:lnTo>
                    <a:pt x="565" y="1062"/>
                  </a:lnTo>
                  <a:lnTo>
                    <a:pt x="606" y="951"/>
                  </a:lnTo>
                  <a:lnTo>
                    <a:pt x="616" y="949"/>
                  </a:lnTo>
                  <a:lnTo>
                    <a:pt x="627" y="946"/>
                  </a:lnTo>
                  <a:lnTo>
                    <a:pt x="637" y="944"/>
                  </a:lnTo>
                  <a:lnTo>
                    <a:pt x="646" y="941"/>
                  </a:lnTo>
                  <a:lnTo>
                    <a:pt x="657" y="937"/>
                  </a:lnTo>
                  <a:lnTo>
                    <a:pt x="667" y="934"/>
                  </a:lnTo>
                  <a:lnTo>
                    <a:pt x="676" y="930"/>
                  </a:lnTo>
                  <a:lnTo>
                    <a:pt x="687" y="927"/>
                  </a:lnTo>
                  <a:lnTo>
                    <a:pt x="781" y="1001"/>
                  </a:lnTo>
                  <a:lnTo>
                    <a:pt x="929" y="885"/>
                  </a:lnTo>
                  <a:lnTo>
                    <a:pt x="878" y="766"/>
                  </a:lnTo>
                  <a:lnTo>
                    <a:pt x="887" y="751"/>
                  </a:lnTo>
                  <a:lnTo>
                    <a:pt x="896" y="735"/>
                  </a:lnTo>
                  <a:lnTo>
                    <a:pt x="904" y="718"/>
                  </a:lnTo>
                  <a:lnTo>
                    <a:pt x="911" y="702"/>
                  </a:lnTo>
                  <a:lnTo>
                    <a:pt x="1042" y="687"/>
                  </a:lnTo>
                  <a:lnTo>
                    <a:pt x="1063" y="503"/>
                  </a:lnTo>
                  <a:lnTo>
                    <a:pt x="933" y="4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6" name="Freeform 117">
              <a:extLst>
                <a:ext uri="{FF2B5EF4-FFF2-40B4-BE49-F238E27FC236}">
                  <a16:creationId xmlns:a16="http://schemas.microsoft.com/office/drawing/2014/main" id="{9C6D8AC3-E09C-4268-B2B0-0CF16E0E4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2042"/>
              <a:ext cx="1491" cy="1599"/>
            </a:xfrm>
            <a:custGeom>
              <a:avLst/>
              <a:gdLst>
                <a:gd name="T0" fmla="*/ 9395 w 963"/>
                <a:gd name="T1" fmla="*/ 3848 h 960"/>
                <a:gd name="T2" fmla="*/ 9172 w 963"/>
                <a:gd name="T3" fmla="*/ 3629 h 960"/>
                <a:gd name="T4" fmla="*/ 8923 w 963"/>
                <a:gd name="T5" fmla="*/ 3435 h 960"/>
                <a:gd name="T6" fmla="*/ 8697 w 963"/>
                <a:gd name="T7" fmla="*/ 3240 h 960"/>
                <a:gd name="T8" fmla="*/ 8441 w 963"/>
                <a:gd name="T9" fmla="*/ 3050 h 960"/>
                <a:gd name="T10" fmla="*/ 6636 w 963"/>
                <a:gd name="T11" fmla="*/ 0 h 960"/>
                <a:gd name="T12" fmla="*/ 5828 w 963"/>
                <a:gd name="T13" fmla="*/ 2563 h 960"/>
                <a:gd name="T14" fmla="*/ 5532 w 963"/>
                <a:gd name="T15" fmla="*/ 2658 h 960"/>
                <a:gd name="T16" fmla="*/ 5247 w 963"/>
                <a:gd name="T17" fmla="*/ 2730 h 960"/>
                <a:gd name="T18" fmla="*/ 4955 w 963"/>
                <a:gd name="T19" fmla="*/ 2855 h 960"/>
                <a:gd name="T20" fmla="*/ 4696 w 963"/>
                <a:gd name="T21" fmla="*/ 3008 h 960"/>
                <a:gd name="T22" fmla="*/ 3166 w 963"/>
                <a:gd name="T23" fmla="*/ 1501 h 960"/>
                <a:gd name="T24" fmla="*/ 2609 w 963"/>
                <a:gd name="T25" fmla="*/ 5297 h 960"/>
                <a:gd name="T26" fmla="*/ 2391 w 963"/>
                <a:gd name="T27" fmla="*/ 5701 h 960"/>
                <a:gd name="T28" fmla="*/ 2208 w 963"/>
                <a:gd name="T29" fmla="*/ 6128 h 960"/>
                <a:gd name="T30" fmla="*/ 2030 w 963"/>
                <a:gd name="T31" fmla="*/ 6573 h 960"/>
                <a:gd name="T32" fmla="*/ 1877 w 963"/>
                <a:gd name="T33" fmla="*/ 7052 h 960"/>
                <a:gd name="T34" fmla="*/ 1739 w 963"/>
                <a:gd name="T35" fmla="*/ 7497 h 960"/>
                <a:gd name="T36" fmla="*/ 0 w 963"/>
                <a:gd name="T37" fmla="*/ 10267 h 960"/>
                <a:gd name="T38" fmla="*/ 1407 w 963"/>
                <a:gd name="T39" fmla="*/ 11358 h 960"/>
                <a:gd name="T40" fmla="*/ 1530 w 963"/>
                <a:gd name="T41" fmla="*/ 12487 h 960"/>
                <a:gd name="T42" fmla="*/ 1788 w 963"/>
                <a:gd name="T43" fmla="*/ 13578 h 960"/>
                <a:gd name="T44" fmla="*/ 975 w 963"/>
                <a:gd name="T45" fmla="*/ 15585 h 960"/>
                <a:gd name="T46" fmla="*/ 3248 w 963"/>
                <a:gd name="T47" fmla="*/ 16618 h 960"/>
                <a:gd name="T48" fmla="*/ 3541 w 963"/>
                <a:gd name="T49" fmla="*/ 16931 h 960"/>
                <a:gd name="T50" fmla="*/ 3860 w 963"/>
                <a:gd name="T51" fmla="*/ 17254 h 960"/>
                <a:gd name="T52" fmla="*/ 4190 w 963"/>
                <a:gd name="T53" fmla="*/ 17551 h 960"/>
                <a:gd name="T54" fmla="*/ 4547 w 963"/>
                <a:gd name="T55" fmla="*/ 17781 h 960"/>
                <a:gd name="T56" fmla="*/ 4866 w 963"/>
                <a:gd name="T57" fmla="*/ 18002 h 960"/>
                <a:gd name="T58" fmla="*/ 6636 w 963"/>
                <a:gd name="T59" fmla="*/ 20499 h 960"/>
                <a:gd name="T60" fmla="*/ 7333 w 963"/>
                <a:gd name="T61" fmla="*/ 18294 h 960"/>
                <a:gd name="T62" fmla="*/ 7672 w 963"/>
                <a:gd name="T63" fmla="*/ 18197 h 960"/>
                <a:gd name="T64" fmla="*/ 8036 w 963"/>
                <a:gd name="T65" fmla="*/ 18042 h 960"/>
                <a:gd name="T66" fmla="*/ 8373 w 963"/>
                <a:gd name="T67" fmla="*/ 17875 h 960"/>
                <a:gd name="T68" fmla="*/ 8711 w 963"/>
                <a:gd name="T69" fmla="*/ 17642 h 960"/>
                <a:gd name="T70" fmla="*/ 10059 w 963"/>
                <a:gd name="T71" fmla="*/ 19023 h 960"/>
                <a:gd name="T72" fmla="*/ 10660 w 963"/>
                <a:gd name="T73" fmla="*/ 15162 h 960"/>
                <a:gd name="T74" fmla="*/ 10844 w 963"/>
                <a:gd name="T75" fmla="*/ 14779 h 960"/>
                <a:gd name="T76" fmla="*/ 11005 w 963"/>
                <a:gd name="T77" fmla="*/ 14349 h 960"/>
                <a:gd name="T78" fmla="*/ 11162 w 963"/>
                <a:gd name="T79" fmla="*/ 13900 h 960"/>
                <a:gd name="T80" fmla="*/ 11279 w 963"/>
                <a:gd name="T81" fmla="*/ 13480 h 960"/>
                <a:gd name="T82" fmla="*/ 11391 w 963"/>
                <a:gd name="T83" fmla="*/ 13022 h 960"/>
                <a:gd name="T84" fmla="*/ 13261 w 963"/>
                <a:gd name="T85" fmla="*/ 10267 h 960"/>
                <a:gd name="T86" fmla="*/ 11583 w 963"/>
                <a:gd name="T87" fmla="*/ 9011 h 960"/>
                <a:gd name="T88" fmla="*/ 11434 w 963"/>
                <a:gd name="T89" fmla="*/ 8185 h 960"/>
                <a:gd name="T90" fmla="*/ 11258 w 963"/>
                <a:gd name="T91" fmla="*/ 7344 h 960"/>
                <a:gd name="T92" fmla="*/ 12315 w 963"/>
                <a:gd name="T93" fmla="*/ 4935 h 960"/>
                <a:gd name="T94" fmla="*/ 9624 w 963"/>
                <a:gd name="T95" fmla="*/ 4117 h 9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63" h="960">
                  <a:moveTo>
                    <a:pt x="690" y="186"/>
                  </a:moveTo>
                  <a:lnTo>
                    <a:pt x="682" y="180"/>
                  </a:lnTo>
                  <a:lnTo>
                    <a:pt x="674" y="176"/>
                  </a:lnTo>
                  <a:lnTo>
                    <a:pt x="666" y="170"/>
                  </a:lnTo>
                  <a:lnTo>
                    <a:pt x="658" y="165"/>
                  </a:lnTo>
                  <a:lnTo>
                    <a:pt x="648" y="161"/>
                  </a:lnTo>
                  <a:lnTo>
                    <a:pt x="640" y="156"/>
                  </a:lnTo>
                  <a:lnTo>
                    <a:pt x="631" y="152"/>
                  </a:lnTo>
                  <a:lnTo>
                    <a:pt x="623" y="148"/>
                  </a:lnTo>
                  <a:lnTo>
                    <a:pt x="613" y="143"/>
                  </a:lnTo>
                  <a:lnTo>
                    <a:pt x="597" y="12"/>
                  </a:lnTo>
                  <a:lnTo>
                    <a:pt x="482" y="0"/>
                  </a:lnTo>
                  <a:lnTo>
                    <a:pt x="434" y="119"/>
                  </a:lnTo>
                  <a:lnTo>
                    <a:pt x="423" y="120"/>
                  </a:lnTo>
                  <a:lnTo>
                    <a:pt x="412" y="122"/>
                  </a:lnTo>
                  <a:lnTo>
                    <a:pt x="402" y="124"/>
                  </a:lnTo>
                  <a:lnTo>
                    <a:pt x="391" y="126"/>
                  </a:lnTo>
                  <a:lnTo>
                    <a:pt x="381" y="128"/>
                  </a:lnTo>
                  <a:lnTo>
                    <a:pt x="371" y="131"/>
                  </a:lnTo>
                  <a:lnTo>
                    <a:pt x="360" y="134"/>
                  </a:lnTo>
                  <a:lnTo>
                    <a:pt x="351" y="138"/>
                  </a:lnTo>
                  <a:lnTo>
                    <a:pt x="341" y="141"/>
                  </a:lnTo>
                  <a:lnTo>
                    <a:pt x="332" y="145"/>
                  </a:lnTo>
                  <a:lnTo>
                    <a:pt x="230" y="70"/>
                  </a:lnTo>
                  <a:lnTo>
                    <a:pt x="140" y="141"/>
                  </a:lnTo>
                  <a:lnTo>
                    <a:pt x="189" y="248"/>
                  </a:lnTo>
                  <a:lnTo>
                    <a:pt x="182" y="257"/>
                  </a:lnTo>
                  <a:lnTo>
                    <a:pt x="174" y="267"/>
                  </a:lnTo>
                  <a:lnTo>
                    <a:pt x="167" y="277"/>
                  </a:lnTo>
                  <a:lnTo>
                    <a:pt x="160" y="287"/>
                  </a:lnTo>
                  <a:lnTo>
                    <a:pt x="153" y="298"/>
                  </a:lnTo>
                  <a:lnTo>
                    <a:pt x="147" y="308"/>
                  </a:lnTo>
                  <a:lnTo>
                    <a:pt x="141" y="319"/>
                  </a:lnTo>
                  <a:lnTo>
                    <a:pt x="136" y="330"/>
                  </a:lnTo>
                  <a:lnTo>
                    <a:pt x="131" y="340"/>
                  </a:lnTo>
                  <a:lnTo>
                    <a:pt x="126" y="351"/>
                  </a:lnTo>
                  <a:lnTo>
                    <a:pt x="13" y="368"/>
                  </a:lnTo>
                  <a:lnTo>
                    <a:pt x="0" y="481"/>
                  </a:lnTo>
                  <a:lnTo>
                    <a:pt x="101" y="520"/>
                  </a:lnTo>
                  <a:lnTo>
                    <a:pt x="102" y="532"/>
                  </a:lnTo>
                  <a:lnTo>
                    <a:pt x="106" y="558"/>
                  </a:lnTo>
                  <a:lnTo>
                    <a:pt x="111" y="585"/>
                  </a:lnTo>
                  <a:lnTo>
                    <a:pt x="120" y="611"/>
                  </a:lnTo>
                  <a:lnTo>
                    <a:pt x="130" y="636"/>
                  </a:lnTo>
                  <a:lnTo>
                    <a:pt x="134" y="644"/>
                  </a:lnTo>
                  <a:lnTo>
                    <a:pt x="71" y="730"/>
                  </a:lnTo>
                  <a:lnTo>
                    <a:pt x="141" y="821"/>
                  </a:lnTo>
                  <a:lnTo>
                    <a:pt x="236" y="778"/>
                  </a:lnTo>
                  <a:lnTo>
                    <a:pt x="245" y="785"/>
                  </a:lnTo>
                  <a:lnTo>
                    <a:pt x="257" y="793"/>
                  </a:lnTo>
                  <a:lnTo>
                    <a:pt x="268" y="801"/>
                  </a:lnTo>
                  <a:lnTo>
                    <a:pt x="280" y="808"/>
                  </a:lnTo>
                  <a:lnTo>
                    <a:pt x="292" y="815"/>
                  </a:lnTo>
                  <a:lnTo>
                    <a:pt x="304" y="822"/>
                  </a:lnTo>
                  <a:lnTo>
                    <a:pt x="317" y="828"/>
                  </a:lnTo>
                  <a:lnTo>
                    <a:pt x="330" y="833"/>
                  </a:lnTo>
                  <a:lnTo>
                    <a:pt x="343" y="839"/>
                  </a:lnTo>
                  <a:lnTo>
                    <a:pt x="353" y="843"/>
                  </a:lnTo>
                  <a:lnTo>
                    <a:pt x="368" y="946"/>
                  </a:lnTo>
                  <a:lnTo>
                    <a:pt x="482" y="960"/>
                  </a:lnTo>
                  <a:lnTo>
                    <a:pt x="520" y="860"/>
                  </a:lnTo>
                  <a:lnTo>
                    <a:pt x="532" y="857"/>
                  </a:lnTo>
                  <a:lnTo>
                    <a:pt x="545" y="855"/>
                  </a:lnTo>
                  <a:lnTo>
                    <a:pt x="557" y="852"/>
                  </a:lnTo>
                  <a:lnTo>
                    <a:pt x="570" y="849"/>
                  </a:lnTo>
                  <a:lnTo>
                    <a:pt x="583" y="845"/>
                  </a:lnTo>
                  <a:lnTo>
                    <a:pt x="595" y="841"/>
                  </a:lnTo>
                  <a:lnTo>
                    <a:pt x="608" y="837"/>
                  </a:lnTo>
                  <a:lnTo>
                    <a:pt x="620" y="832"/>
                  </a:lnTo>
                  <a:lnTo>
                    <a:pt x="632" y="826"/>
                  </a:lnTo>
                  <a:lnTo>
                    <a:pt x="643" y="822"/>
                  </a:lnTo>
                  <a:lnTo>
                    <a:pt x="730" y="891"/>
                  </a:lnTo>
                  <a:lnTo>
                    <a:pt x="820" y="819"/>
                  </a:lnTo>
                  <a:lnTo>
                    <a:pt x="774" y="710"/>
                  </a:lnTo>
                  <a:lnTo>
                    <a:pt x="781" y="701"/>
                  </a:lnTo>
                  <a:lnTo>
                    <a:pt x="787" y="692"/>
                  </a:lnTo>
                  <a:lnTo>
                    <a:pt x="794" y="681"/>
                  </a:lnTo>
                  <a:lnTo>
                    <a:pt x="799" y="672"/>
                  </a:lnTo>
                  <a:lnTo>
                    <a:pt x="804" y="662"/>
                  </a:lnTo>
                  <a:lnTo>
                    <a:pt x="810" y="651"/>
                  </a:lnTo>
                  <a:lnTo>
                    <a:pt x="814" y="641"/>
                  </a:lnTo>
                  <a:lnTo>
                    <a:pt x="819" y="631"/>
                  </a:lnTo>
                  <a:lnTo>
                    <a:pt x="824" y="620"/>
                  </a:lnTo>
                  <a:lnTo>
                    <a:pt x="827" y="610"/>
                  </a:lnTo>
                  <a:lnTo>
                    <a:pt x="949" y="595"/>
                  </a:lnTo>
                  <a:lnTo>
                    <a:pt x="963" y="481"/>
                  </a:lnTo>
                  <a:lnTo>
                    <a:pt x="842" y="433"/>
                  </a:lnTo>
                  <a:lnTo>
                    <a:pt x="841" y="422"/>
                  </a:lnTo>
                  <a:lnTo>
                    <a:pt x="836" y="403"/>
                  </a:lnTo>
                  <a:lnTo>
                    <a:pt x="830" y="383"/>
                  </a:lnTo>
                  <a:lnTo>
                    <a:pt x="825" y="363"/>
                  </a:lnTo>
                  <a:lnTo>
                    <a:pt x="817" y="344"/>
                  </a:lnTo>
                  <a:lnTo>
                    <a:pt x="813" y="333"/>
                  </a:lnTo>
                  <a:lnTo>
                    <a:pt x="894" y="231"/>
                  </a:lnTo>
                  <a:lnTo>
                    <a:pt x="822" y="141"/>
                  </a:lnTo>
                  <a:lnTo>
                    <a:pt x="699" y="193"/>
                  </a:lnTo>
                  <a:lnTo>
                    <a:pt x="69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7" name="Freeform 118">
              <a:extLst>
                <a:ext uri="{FF2B5EF4-FFF2-40B4-BE49-F238E27FC236}">
                  <a16:creationId xmlns:a16="http://schemas.microsoft.com/office/drawing/2014/main" id="{8ECB9FE1-F67A-474A-8E0D-F640A20B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075"/>
              <a:ext cx="1426" cy="1533"/>
            </a:xfrm>
            <a:custGeom>
              <a:avLst/>
              <a:gdLst>
                <a:gd name="T0" fmla="*/ 10539 w 922"/>
                <a:gd name="T1" fmla="*/ 6706 h 919"/>
                <a:gd name="T2" fmla="*/ 10762 w 922"/>
                <a:gd name="T3" fmla="*/ 7518 h 919"/>
                <a:gd name="T4" fmla="*/ 10924 w 922"/>
                <a:gd name="T5" fmla="*/ 8346 h 919"/>
                <a:gd name="T6" fmla="*/ 11037 w 922"/>
                <a:gd name="T7" fmla="*/ 9183 h 919"/>
                <a:gd name="T8" fmla="*/ 12486 w 922"/>
                <a:gd name="T9" fmla="*/ 12027 h 919"/>
                <a:gd name="T10" fmla="*/ 10748 w 922"/>
                <a:gd name="T11" fmla="*/ 12798 h 919"/>
                <a:gd name="T12" fmla="*/ 10638 w 922"/>
                <a:gd name="T13" fmla="*/ 13223 h 919"/>
                <a:gd name="T14" fmla="*/ 10497 w 922"/>
                <a:gd name="T15" fmla="*/ 13644 h 919"/>
                <a:gd name="T16" fmla="*/ 10344 w 922"/>
                <a:gd name="T17" fmla="*/ 14056 h 919"/>
                <a:gd name="T18" fmla="*/ 10197 w 922"/>
                <a:gd name="T19" fmla="*/ 14456 h 919"/>
                <a:gd name="T20" fmla="*/ 10638 w 922"/>
                <a:gd name="T21" fmla="*/ 17105 h 919"/>
                <a:gd name="T22" fmla="*/ 8561 w 922"/>
                <a:gd name="T23" fmla="*/ 16805 h 919"/>
                <a:gd name="T24" fmla="*/ 8114 w 922"/>
                <a:gd name="T25" fmla="*/ 17127 h 919"/>
                <a:gd name="T26" fmla="*/ 7806 w 922"/>
                <a:gd name="T27" fmla="*/ 17322 h 919"/>
                <a:gd name="T28" fmla="*/ 7464 w 922"/>
                <a:gd name="T29" fmla="*/ 17475 h 919"/>
                <a:gd name="T30" fmla="*/ 7136 w 922"/>
                <a:gd name="T31" fmla="*/ 17605 h 919"/>
                <a:gd name="T32" fmla="*/ 6666 w 922"/>
                <a:gd name="T33" fmla="*/ 17730 h 919"/>
                <a:gd name="T34" fmla="*/ 5006 w 922"/>
                <a:gd name="T35" fmla="*/ 19584 h 919"/>
                <a:gd name="T36" fmla="*/ 4515 w 922"/>
                <a:gd name="T37" fmla="*/ 17258 h 919"/>
                <a:gd name="T38" fmla="*/ 4188 w 922"/>
                <a:gd name="T39" fmla="*/ 17026 h 919"/>
                <a:gd name="T40" fmla="*/ 3856 w 922"/>
                <a:gd name="T41" fmla="*/ 16763 h 919"/>
                <a:gd name="T42" fmla="*/ 3548 w 922"/>
                <a:gd name="T43" fmla="*/ 16454 h 919"/>
                <a:gd name="T44" fmla="*/ 3248 w 922"/>
                <a:gd name="T45" fmla="*/ 16131 h 919"/>
                <a:gd name="T46" fmla="*/ 1734 w 922"/>
                <a:gd name="T47" fmla="*/ 16715 h 919"/>
                <a:gd name="T48" fmla="*/ 1861 w 922"/>
                <a:gd name="T49" fmla="*/ 13535 h 919"/>
                <a:gd name="T50" fmla="*/ 1619 w 922"/>
                <a:gd name="T51" fmla="*/ 12583 h 919"/>
                <a:gd name="T52" fmla="*/ 1435 w 922"/>
                <a:gd name="T53" fmla="*/ 11520 h 919"/>
                <a:gd name="T54" fmla="*/ 1342 w 922"/>
                <a:gd name="T55" fmla="*/ 10476 h 919"/>
                <a:gd name="T56" fmla="*/ 148 w 922"/>
                <a:gd name="T57" fmla="*/ 7843 h 919"/>
                <a:gd name="T58" fmla="*/ 1751 w 922"/>
                <a:gd name="T59" fmla="*/ 7059 h 919"/>
                <a:gd name="T60" fmla="*/ 1907 w 922"/>
                <a:gd name="T61" fmla="*/ 6636 h 919"/>
                <a:gd name="T62" fmla="*/ 2052 w 922"/>
                <a:gd name="T63" fmla="*/ 6202 h 919"/>
                <a:gd name="T64" fmla="*/ 2232 w 922"/>
                <a:gd name="T65" fmla="*/ 5797 h 919"/>
                <a:gd name="T66" fmla="*/ 2428 w 922"/>
                <a:gd name="T67" fmla="*/ 5390 h 919"/>
                <a:gd name="T68" fmla="*/ 1956 w 922"/>
                <a:gd name="T69" fmla="*/ 2744 h 919"/>
                <a:gd name="T70" fmla="*/ 4210 w 922"/>
                <a:gd name="T71" fmla="*/ 3166 h 919"/>
                <a:gd name="T72" fmla="*/ 4614 w 922"/>
                <a:gd name="T73" fmla="*/ 2933 h 919"/>
                <a:gd name="T74" fmla="*/ 4875 w 922"/>
                <a:gd name="T75" fmla="*/ 2779 h 919"/>
                <a:gd name="T76" fmla="*/ 5132 w 922"/>
                <a:gd name="T77" fmla="*/ 2702 h 919"/>
                <a:gd name="T78" fmla="*/ 5390 w 922"/>
                <a:gd name="T79" fmla="*/ 2607 h 919"/>
                <a:gd name="T80" fmla="*/ 5842 w 922"/>
                <a:gd name="T81" fmla="*/ 2516 h 919"/>
                <a:gd name="T82" fmla="*/ 7654 w 922"/>
                <a:gd name="T83" fmla="*/ 195 h 919"/>
                <a:gd name="T84" fmla="*/ 8143 w 922"/>
                <a:gd name="T85" fmla="*/ 3128 h 919"/>
                <a:gd name="T86" fmla="*/ 8366 w 922"/>
                <a:gd name="T87" fmla="*/ 3291 h 919"/>
                <a:gd name="T88" fmla="*/ 8582 w 922"/>
                <a:gd name="T89" fmla="*/ 3475 h 919"/>
                <a:gd name="T90" fmla="*/ 8793 w 922"/>
                <a:gd name="T91" fmla="*/ 3710 h 919"/>
                <a:gd name="T92" fmla="*/ 9020 w 922"/>
                <a:gd name="T93" fmla="*/ 3927 h 919"/>
                <a:gd name="T94" fmla="*/ 10910 w 922"/>
                <a:gd name="T95" fmla="*/ 3098 h 9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22" h="919">
                  <a:moveTo>
                    <a:pt x="848" y="211"/>
                  </a:moveTo>
                  <a:lnTo>
                    <a:pt x="770" y="311"/>
                  </a:lnTo>
                  <a:lnTo>
                    <a:pt x="779" y="332"/>
                  </a:lnTo>
                  <a:lnTo>
                    <a:pt x="786" y="349"/>
                  </a:lnTo>
                  <a:lnTo>
                    <a:pt x="792" y="368"/>
                  </a:lnTo>
                  <a:lnTo>
                    <a:pt x="798" y="387"/>
                  </a:lnTo>
                  <a:lnTo>
                    <a:pt x="801" y="406"/>
                  </a:lnTo>
                  <a:lnTo>
                    <a:pt x="806" y="426"/>
                  </a:lnTo>
                  <a:lnTo>
                    <a:pt x="922" y="474"/>
                  </a:lnTo>
                  <a:lnTo>
                    <a:pt x="912" y="558"/>
                  </a:lnTo>
                  <a:lnTo>
                    <a:pt x="793" y="573"/>
                  </a:lnTo>
                  <a:lnTo>
                    <a:pt x="785" y="594"/>
                  </a:lnTo>
                  <a:lnTo>
                    <a:pt x="780" y="604"/>
                  </a:lnTo>
                  <a:lnTo>
                    <a:pt x="777" y="614"/>
                  </a:lnTo>
                  <a:lnTo>
                    <a:pt x="772" y="623"/>
                  </a:lnTo>
                  <a:lnTo>
                    <a:pt x="767" y="633"/>
                  </a:lnTo>
                  <a:lnTo>
                    <a:pt x="762" y="643"/>
                  </a:lnTo>
                  <a:lnTo>
                    <a:pt x="756" y="652"/>
                  </a:lnTo>
                  <a:lnTo>
                    <a:pt x="751" y="661"/>
                  </a:lnTo>
                  <a:lnTo>
                    <a:pt x="745" y="671"/>
                  </a:lnTo>
                  <a:lnTo>
                    <a:pt x="732" y="688"/>
                  </a:lnTo>
                  <a:lnTo>
                    <a:pt x="777" y="794"/>
                  </a:lnTo>
                  <a:lnTo>
                    <a:pt x="710" y="847"/>
                  </a:lnTo>
                  <a:lnTo>
                    <a:pt x="625" y="780"/>
                  </a:lnTo>
                  <a:lnTo>
                    <a:pt x="604" y="789"/>
                  </a:lnTo>
                  <a:lnTo>
                    <a:pt x="593" y="795"/>
                  </a:lnTo>
                  <a:lnTo>
                    <a:pt x="581" y="799"/>
                  </a:lnTo>
                  <a:lnTo>
                    <a:pt x="570" y="804"/>
                  </a:lnTo>
                  <a:lnTo>
                    <a:pt x="557" y="808"/>
                  </a:lnTo>
                  <a:lnTo>
                    <a:pt x="545" y="811"/>
                  </a:lnTo>
                  <a:lnTo>
                    <a:pt x="533" y="814"/>
                  </a:lnTo>
                  <a:lnTo>
                    <a:pt x="521" y="817"/>
                  </a:lnTo>
                  <a:lnTo>
                    <a:pt x="509" y="819"/>
                  </a:lnTo>
                  <a:lnTo>
                    <a:pt x="487" y="823"/>
                  </a:lnTo>
                  <a:lnTo>
                    <a:pt x="450" y="919"/>
                  </a:lnTo>
                  <a:lnTo>
                    <a:pt x="366" y="909"/>
                  </a:lnTo>
                  <a:lnTo>
                    <a:pt x="351" y="809"/>
                  </a:lnTo>
                  <a:lnTo>
                    <a:pt x="330" y="801"/>
                  </a:lnTo>
                  <a:lnTo>
                    <a:pt x="317" y="796"/>
                  </a:lnTo>
                  <a:lnTo>
                    <a:pt x="306" y="790"/>
                  </a:lnTo>
                  <a:lnTo>
                    <a:pt x="293" y="785"/>
                  </a:lnTo>
                  <a:lnTo>
                    <a:pt x="282" y="778"/>
                  </a:lnTo>
                  <a:lnTo>
                    <a:pt x="270" y="772"/>
                  </a:lnTo>
                  <a:lnTo>
                    <a:pt x="259" y="764"/>
                  </a:lnTo>
                  <a:lnTo>
                    <a:pt x="247" y="757"/>
                  </a:lnTo>
                  <a:lnTo>
                    <a:pt x="237" y="749"/>
                  </a:lnTo>
                  <a:lnTo>
                    <a:pt x="218" y="735"/>
                  </a:lnTo>
                  <a:lnTo>
                    <a:pt x="127" y="776"/>
                  </a:lnTo>
                  <a:lnTo>
                    <a:pt x="75" y="710"/>
                  </a:lnTo>
                  <a:lnTo>
                    <a:pt x="136" y="628"/>
                  </a:lnTo>
                  <a:lnTo>
                    <a:pt x="127" y="608"/>
                  </a:lnTo>
                  <a:lnTo>
                    <a:pt x="118" y="584"/>
                  </a:lnTo>
                  <a:lnTo>
                    <a:pt x="111" y="560"/>
                  </a:lnTo>
                  <a:lnTo>
                    <a:pt x="105" y="535"/>
                  </a:lnTo>
                  <a:lnTo>
                    <a:pt x="102" y="509"/>
                  </a:lnTo>
                  <a:lnTo>
                    <a:pt x="98" y="486"/>
                  </a:lnTo>
                  <a:lnTo>
                    <a:pt x="0" y="448"/>
                  </a:lnTo>
                  <a:lnTo>
                    <a:pt x="11" y="364"/>
                  </a:lnTo>
                  <a:lnTo>
                    <a:pt x="120" y="348"/>
                  </a:lnTo>
                  <a:lnTo>
                    <a:pt x="128" y="328"/>
                  </a:lnTo>
                  <a:lnTo>
                    <a:pt x="133" y="318"/>
                  </a:lnTo>
                  <a:lnTo>
                    <a:pt x="139" y="308"/>
                  </a:lnTo>
                  <a:lnTo>
                    <a:pt x="144" y="297"/>
                  </a:lnTo>
                  <a:lnTo>
                    <a:pt x="150" y="288"/>
                  </a:lnTo>
                  <a:lnTo>
                    <a:pt x="156" y="278"/>
                  </a:lnTo>
                  <a:lnTo>
                    <a:pt x="163" y="269"/>
                  </a:lnTo>
                  <a:lnTo>
                    <a:pt x="170" y="259"/>
                  </a:lnTo>
                  <a:lnTo>
                    <a:pt x="177" y="250"/>
                  </a:lnTo>
                  <a:lnTo>
                    <a:pt x="191" y="232"/>
                  </a:lnTo>
                  <a:lnTo>
                    <a:pt x="143" y="127"/>
                  </a:lnTo>
                  <a:lnTo>
                    <a:pt x="210" y="74"/>
                  </a:lnTo>
                  <a:lnTo>
                    <a:pt x="308" y="147"/>
                  </a:lnTo>
                  <a:lnTo>
                    <a:pt x="328" y="140"/>
                  </a:lnTo>
                  <a:lnTo>
                    <a:pt x="337" y="136"/>
                  </a:lnTo>
                  <a:lnTo>
                    <a:pt x="347" y="133"/>
                  </a:lnTo>
                  <a:lnTo>
                    <a:pt x="356" y="129"/>
                  </a:lnTo>
                  <a:lnTo>
                    <a:pt x="366" y="127"/>
                  </a:lnTo>
                  <a:lnTo>
                    <a:pt x="375" y="125"/>
                  </a:lnTo>
                  <a:lnTo>
                    <a:pt x="385" y="123"/>
                  </a:lnTo>
                  <a:lnTo>
                    <a:pt x="394" y="121"/>
                  </a:lnTo>
                  <a:lnTo>
                    <a:pt x="405" y="120"/>
                  </a:lnTo>
                  <a:lnTo>
                    <a:pt x="427" y="117"/>
                  </a:lnTo>
                  <a:lnTo>
                    <a:pt x="475" y="0"/>
                  </a:lnTo>
                  <a:lnTo>
                    <a:pt x="559" y="9"/>
                  </a:lnTo>
                  <a:lnTo>
                    <a:pt x="574" y="137"/>
                  </a:lnTo>
                  <a:lnTo>
                    <a:pt x="595" y="145"/>
                  </a:lnTo>
                  <a:lnTo>
                    <a:pt x="603" y="149"/>
                  </a:lnTo>
                  <a:lnTo>
                    <a:pt x="611" y="153"/>
                  </a:lnTo>
                  <a:lnTo>
                    <a:pt x="619" y="158"/>
                  </a:lnTo>
                  <a:lnTo>
                    <a:pt x="627" y="161"/>
                  </a:lnTo>
                  <a:lnTo>
                    <a:pt x="635" y="167"/>
                  </a:lnTo>
                  <a:lnTo>
                    <a:pt x="643" y="172"/>
                  </a:lnTo>
                  <a:lnTo>
                    <a:pt x="651" y="176"/>
                  </a:lnTo>
                  <a:lnTo>
                    <a:pt x="659" y="182"/>
                  </a:lnTo>
                  <a:lnTo>
                    <a:pt x="677" y="195"/>
                  </a:lnTo>
                  <a:lnTo>
                    <a:pt x="797" y="144"/>
                  </a:lnTo>
                  <a:lnTo>
                    <a:pt x="848" y="211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8" name="Freeform 119">
              <a:extLst>
                <a:ext uri="{FF2B5EF4-FFF2-40B4-BE49-F238E27FC236}">
                  <a16:creationId xmlns:a16="http://schemas.microsoft.com/office/drawing/2014/main" id="{850050DA-B843-4F7D-9100-F9B832333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508"/>
              <a:ext cx="652" cy="700"/>
            </a:xfrm>
            <a:custGeom>
              <a:avLst/>
              <a:gdLst>
                <a:gd name="T0" fmla="*/ 1099 w 422"/>
                <a:gd name="T1" fmla="*/ 956 h 421"/>
                <a:gd name="T2" fmla="*/ 678 w 422"/>
                <a:gd name="T3" fmla="*/ 1590 h 421"/>
                <a:gd name="T4" fmla="*/ 369 w 422"/>
                <a:gd name="T5" fmla="*/ 2298 h 421"/>
                <a:gd name="T6" fmla="*/ 134 w 422"/>
                <a:gd name="T7" fmla="*/ 3103 h 421"/>
                <a:gd name="T8" fmla="*/ 29 w 422"/>
                <a:gd name="T9" fmla="*/ 3931 h 421"/>
                <a:gd name="T10" fmla="*/ 0 w 422"/>
                <a:gd name="T11" fmla="*/ 4794 h 421"/>
                <a:gd name="T12" fmla="*/ 96 w 422"/>
                <a:gd name="T13" fmla="*/ 5673 h 421"/>
                <a:gd name="T14" fmla="*/ 303 w 422"/>
                <a:gd name="T15" fmla="*/ 6466 h 421"/>
                <a:gd name="T16" fmla="*/ 616 w 422"/>
                <a:gd name="T17" fmla="*/ 7229 h 421"/>
                <a:gd name="T18" fmla="*/ 805 w 422"/>
                <a:gd name="T19" fmla="*/ 7554 h 421"/>
                <a:gd name="T20" fmla="*/ 1003 w 422"/>
                <a:gd name="T21" fmla="*/ 7843 h 421"/>
                <a:gd name="T22" fmla="*/ 1225 w 422"/>
                <a:gd name="T23" fmla="*/ 8109 h 421"/>
                <a:gd name="T24" fmla="*/ 1471 w 422"/>
                <a:gd name="T25" fmla="*/ 8324 h 421"/>
                <a:gd name="T26" fmla="*/ 1713 w 422"/>
                <a:gd name="T27" fmla="*/ 8511 h 421"/>
                <a:gd name="T28" fmla="*/ 1988 w 422"/>
                <a:gd name="T29" fmla="*/ 8706 h 421"/>
                <a:gd name="T30" fmla="*/ 2246 w 422"/>
                <a:gd name="T31" fmla="*/ 8797 h 421"/>
                <a:gd name="T32" fmla="*/ 2523 w 422"/>
                <a:gd name="T33" fmla="*/ 8872 h 421"/>
                <a:gd name="T34" fmla="*/ 2815 w 422"/>
                <a:gd name="T35" fmla="*/ 8894 h 421"/>
                <a:gd name="T36" fmla="*/ 3087 w 422"/>
                <a:gd name="T37" fmla="*/ 8894 h 421"/>
                <a:gd name="T38" fmla="*/ 3376 w 422"/>
                <a:gd name="T39" fmla="*/ 8836 h 421"/>
                <a:gd name="T40" fmla="*/ 3662 w 422"/>
                <a:gd name="T41" fmla="*/ 8741 h 421"/>
                <a:gd name="T42" fmla="*/ 3920 w 422"/>
                <a:gd name="T43" fmla="*/ 8606 h 421"/>
                <a:gd name="T44" fmla="*/ 4170 w 422"/>
                <a:gd name="T45" fmla="*/ 8422 h 421"/>
                <a:gd name="T46" fmla="*/ 4420 w 422"/>
                <a:gd name="T47" fmla="*/ 8192 h 421"/>
                <a:gd name="T48" fmla="*/ 4664 w 422"/>
                <a:gd name="T49" fmla="*/ 7943 h 421"/>
                <a:gd name="T50" fmla="*/ 4884 w 422"/>
                <a:gd name="T51" fmla="*/ 7650 h 421"/>
                <a:gd name="T52" fmla="*/ 5071 w 422"/>
                <a:gd name="T53" fmla="*/ 7359 h 421"/>
                <a:gd name="T54" fmla="*/ 5238 w 422"/>
                <a:gd name="T55" fmla="*/ 7013 h 421"/>
                <a:gd name="T56" fmla="*/ 5392 w 422"/>
                <a:gd name="T57" fmla="*/ 6657 h 421"/>
                <a:gd name="T58" fmla="*/ 5510 w 422"/>
                <a:gd name="T59" fmla="*/ 6250 h 421"/>
                <a:gd name="T60" fmla="*/ 5616 w 422"/>
                <a:gd name="T61" fmla="*/ 5861 h 421"/>
                <a:gd name="T62" fmla="*/ 5669 w 422"/>
                <a:gd name="T63" fmla="*/ 5430 h 421"/>
                <a:gd name="T64" fmla="*/ 5720 w 422"/>
                <a:gd name="T65" fmla="*/ 4981 h 421"/>
                <a:gd name="T66" fmla="*/ 5738 w 422"/>
                <a:gd name="T67" fmla="*/ 4564 h 421"/>
                <a:gd name="T68" fmla="*/ 5738 w 422"/>
                <a:gd name="T69" fmla="*/ 4119 h 421"/>
                <a:gd name="T70" fmla="*/ 5717 w 422"/>
                <a:gd name="T71" fmla="*/ 3676 h 421"/>
                <a:gd name="T72" fmla="*/ 5642 w 422"/>
                <a:gd name="T73" fmla="*/ 3254 h 421"/>
                <a:gd name="T74" fmla="*/ 5544 w 422"/>
                <a:gd name="T75" fmla="*/ 2837 h 421"/>
                <a:gd name="T76" fmla="*/ 5440 w 422"/>
                <a:gd name="T77" fmla="*/ 2454 h 421"/>
                <a:gd name="T78" fmla="*/ 5312 w 422"/>
                <a:gd name="T79" fmla="*/ 2073 h 421"/>
                <a:gd name="T80" fmla="*/ 5123 w 422"/>
                <a:gd name="T81" fmla="*/ 1711 h 421"/>
                <a:gd name="T82" fmla="*/ 4941 w 422"/>
                <a:gd name="T83" fmla="*/ 1373 h 421"/>
                <a:gd name="T84" fmla="*/ 4735 w 422"/>
                <a:gd name="T85" fmla="*/ 1076 h 421"/>
                <a:gd name="T86" fmla="*/ 4519 w 422"/>
                <a:gd name="T87" fmla="*/ 805 h 421"/>
                <a:gd name="T88" fmla="*/ 4284 w 422"/>
                <a:gd name="T89" fmla="*/ 575 h 421"/>
                <a:gd name="T90" fmla="*/ 4039 w 422"/>
                <a:gd name="T91" fmla="*/ 381 h 421"/>
                <a:gd name="T92" fmla="*/ 3784 w 422"/>
                <a:gd name="T93" fmla="*/ 229 h 421"/>
                <a:gd name="T94" fmla="*/ 3492 w 422"/>
                <a:gd name="T95" fmla="*/ 103 h 421"/>
                <a:gd name="T96" fmla="*/ 3220 w 422"/>
                <a:gd name="T97" fmla="*/ 37 h 421"/>
                <a:gd name="T98" fmla="*/ 2939 w 422"/>
                <a:gd name="T99" fmla="*/ 0 h 421"/>
                <a:gd name="T100" fmla="*/ 2647 w 422"/>
                <a:gd name="T101" fmla="*/ 0 h 421"/>
                <a:gd name="T102" fmla="*/ 2370 w 422"/>
                <a:gd name="T103" fmla="*/ 62 h 421"/>
                <a:gd name="T104" fmla="*/ 2098 w 422"/>
                <a:gd name="T105" fmla="*/ 151 h 421"/>
                <a:gd name="T106" fmla="*/ 1822 w 422"/>
                <a:gd name="T107" fmla="*/ 291 h 421"/>
                <a:gd name="T108" fmla="*/ 1577 w 422"/>
                <a:gd name="T109" fmla="*/ 472 h 421"/>
                <a:gd name="T110" fmla="*/ 1327 w 422"/>
                <a:gd name="T111" fmla="*/ 693 h 421"/>
                <a:gd name="T112" fmla="*/ 1099 w 422"/>
                <a:gd name="T113" fmla="*/ 956 h 4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2" h="421">
                  <a:moveTo>
                    <a:pt x="81" y="45"/>
                  </a:moveTo>
                  <a:lnTo>
                    <a:pt x="50" y="75"/>
                  </a:lnTo>
                  <a:lnTo>
                    <a:pt x="27" y="109"/>
                  </a:lnTo>
                  <a:lnTo>
                    <a:pt x="10" y="147"/>
                  </a:lnTo>
                  <a:lnTo>
                    <a:pt x="2" y="186"/>
                  </a:lnTo>
                  <a:lnTo>
                    <a:pt x="0" y="227"/>
                  </a:lnTo>
                  <a:lnTo>
                    <a:pt x="7" y="268"/>
                  </a:lnTo>
                  <a:lnTo>
                    <a:pt x="22" y="306"/>
                  </a:lnTo>
                  <a:lnTo>
                    <a:pt x="45" y="342"/>
                  </a:lnTo>
                  <a:lnTo>
                    <a:pt x="59" y="357"/>
                  </a:lnTo>
                  <a:lnTo>
                    <a:pt x="74" y="371"/>
                  </a:lnTo>
                  <a:lnTo>
                    <a:pt x="90" y="384"/>
                  </a:lnTo>
                  <a:lnTo>
                    <a:pt x="108" y="394"/>
                  </a:lnTo>
                  <a:lnTo>
                    <a:pt x="126" y="403"/>
                  </a:lnTo>
                  <a:lnTo>
                    <a:pt x="146" y="412"/>
                  </a:lnTo>
                  <a:lnTo>
                    <a:pt x="165" y="416"/>
                  </a:lnTo>
                  <a:lnTo>
                    <a:pt x="186" y="420"/>
                  </a:lnTo>
                  <a:lnTo>
                    <a:pt x="207" y="421"/>
                  </a:lnTo>
                  <a:lnTo>
                    <a:pt x="227" y="421"/>
                  </a:lnTo>
                  <a:lnTo>
                    <a:pt x="248" y="418"/>
                  </a:lnTo>
                  <a:lnTo>
                    <a:pt x="269" y="414"/>
                  </a:lnTo>
                  <a:lnTo>
                    <a:pt x="288" y="407"/>
                  </a:lnTo>
                  <a:lnTo>
                    <a:pt x="307" y="399"/>
                  </a:lnTo>
                  <a:lnTo>
                    <a:pt x="325" y="388"/>
                  </a:lnTo>
                  <a:lnTo>
                    <a:pt x="343" y="376"/>
                  </a:lnTo>
                  <a:lnTo>
                    <a:pt x="359" y="362"/>
                  </a:lnTo>
                  <a:lnTo>
                    <a:pt x="373" y="348"/>
                  </a:lnTo>
                  <a:lnTo>
                    <a:pt x="385" y="332"/>
                  </a:lnTo>
                  <a:lnTo>
                    <a:pt x="396" y="315"/>
                  </a:lnTo>
                  <a:lnTo>
                    <a:pt x="405" y="296"/>
                  </a:lnTo>
                  <a:lnTo>
                    <a:pt x="413" y="277"/>
                  </a:lnTo>
                  <a:lnTo>
                    <a:pt x="417" y="257"/>
                  </a:lnTo>
                  <a:lnTo>
                    <a:pt x="421" y="236"/>
                  </a:lnTo>
                  <a:lnTo>
                    <a:pt x="422" y="216"/>
                  </a:lnTo>
                  <a:lnTo>
                    <a:pt x="422" y="195"/>
                  </a:lnTo>
                  <a:lnTo>
                    <a:pt x="420" y="174"/>
                  </a:lnTo>
                  <a:lnTo>
                    <a:pt x="415" y="154"/>
                  </a:lnTo>
                  <a:lnTo>
                    <a:pt x="408" y="134"/>
                  </a:lnTo>
                  <a:lnTo>
                    <a:pt x="400" y="116"/>
                  </a:lnTo>
                  <a:lnTo>
                    <a:pt x="390" y="98"/>
                  </a:lnTo>
                  <a:lnTo>
                    <a:pt x="377" y="81"/>
                  </a:lnTo>
                  <a:lnTo>
                    <a:pt x="363" y="65"/>
                  </a:lnTo>
                  <a:lnTo>
                    <a:pt x="348" y="51"/>
                  </a:lnTo>
                  <a:lnTo>
                    <a:pt x="332" y="38"/>
                  </a:lnTo>
                  <a:lnTo>
                    <a:pt x="315" y="27"/>
                  </a:lnTo>
                  <a:lnTo>
                    <a:pt x="297" y="18"/>
                  </a:lnTo>
                  <a:lnTo>
                    <a:pt x="278" y="11"/>
                  </a:lnTo>
                  <a:lnTo>
                    <a:pt x="257" y="5"/>
                  </a:lnTo>
                  <a:lnTo>
                    <a:pt x="237" y="2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74" y="3"/>
                  </a:lnTo>
                  <a:lnTo>
                    <a:pt x="154" y="7"/>
                  </a:lnTo>
                  <a:lnTo>
                    <a:pt x="134" y="14"/>
                  </a:lnTo>
                  <a:lnTo>
                    <a:pt x="116" y="22"/>
                  </a:lnTo>
                  <a:lnTo>
                    <a:pt x="98" y="33"/>
                  </a:lnTo>
                  <a:lnTo>
                    <a:pt x="8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9" name="Freeform 120">
              <a:extLst>
                <a:ext uri="{FF2B5EF4-FFF2-40B4-BE49-F238E27FC236}">
                  <a16:creationId xmlns:a16="http://schemas.microsoft.com/office/drawing/2014/main" id="{196DDACC-C37B-4BD8-ABB5-7C5027A6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308"/>
              <a:ext cx="1021" cy="1097"/>
            </a:xfrm>
            <a:custGeom>
              <a:avLst/>
              <a:gdLst>
                <a:gd name="T0" fmla="*/ 1061 w 659"/>
                <a:gd name="T1" fmla="*/ 2518 h 657"/>
                <a:gd name="T2" fmla="*/ 209 w 659"/>
                <a:gd name="T3" fmla="*/ 4942 h 657"/>
                <a:gd name="T4" fmla="*/ 0 w 659"/>
                <a:gd name="T5" fmla="*/ 7639 h 657"/>
                <a:gd name="T6" fmla="*/ 473 w 659"/>
                <a:gd name="T7" fmla="*/ 10294 h 657"/>
                <a:gd name="T8" fmla="*/ 1105 w 659"/>
                <a:gd name="T9" fmla="*/ 11781 h 657"/>
                <a:gd name="T10" fmla="*/ 1428 w 659"/>
                <a:gd name="T11" fmla="*/ 12302 h 657"/>
                <a:gd name="T12" fmla="*/ 1769 w 659"/>
                <a:gd name="T13" fmla="*/ 12755 h 657"/>
                <a:gd name="T14" fmla="*/ 2132 w 659"/>
                <a:gd name="T15" fmla="*/ 13172 h 657"/>
                <a:gd name="T16" fmla="*/ 2518 w 659"/>
                <a:gd name="T17" fmla="*/ 13493 h 657"/>
                <a:gd name="T18" fmla="*/ 2924 w 659"/>
                <a:gd name="T19" fmla="*/ 13755 h 657"/>
                <a:gd name="T20" fmla="*/ 3347 w 659"/>
                <a:gd name="T21" fmla="*/ 14007 h 657"/>
                <a:gd name="T22" fmla="*/ 3790 w 659"/>
                <a:gd name="T23" fmla="*/ 14146 h 657"/>
                <a:gd name="T24" fmla="*/ 4230 w 659"/>
                <a:gd name="T25" fmla="*/ 14241 h 657"/>
                <a:gd name="T26" fmla="*/ 4701 w 659"/>
                <a:gd name="T27" fmla="*/ 14241 h 657"/>
                <a:gd name="T28" fmla="*/ 5139 w 659"/>
                <a:gd name="T29" fmla="*/ 14203 h 657"/>
                <a:gd name="T30" fmla="*/ 5571 w 659"/>
                <a:gd name="T31" fmla="*/ 14067 h 657"/>
                <a:gd name="T32" fmla="*/ 5999 w 659"/>
                <a:gd name="T33" fmla="*/ 13889 h 657"/>
                <a:gd name="T34" fmla="*/ 6419 w 659"/>
                <a:gd name="T35" fmla="*/ 13658 h 657"/>
                <a:gd name="T36" fmla="*/ 6820 w 659"/>
                <a:gd name="T37" fmla="*/ 13333 h 657"/>
                <a:gd name="T38" fmla="*/ 7204 w 659"/>
                <a:gd name="T39" fmla="*/ 12942 h 657"/>
                <a:gd name="T40" fmla="*/ 7703 w 659"/>
                <a:gd name="T41" fmla="*/ 12242 h 657"/>
                <a:gd name="T42" fmla="*/ 8306 w 659"/>
                <a:gd name="T43" fmla="*/ 11199 h 657"/>
                <a:gd name="T44" fmla="*/ 8727 w 659"/>
                <a:gd name="T45" fmla="*/ 10003 h 657"/>
                <a:gd name="T46" fmla="*/ 9006 w 659"/>
                <a:gd name="T47" fmla="*/ 8696 h 657"/>
                <a:gd name="T48" fmla="*/ 9115 w 659"/>
                <a:gd name="T49" fmla="*/ 7285 h 657"/>
                <a:gd name="T50" fmla="*/ 9040 w 659"/>
                <a:gd name="T51" fmla="*/ 5894 h 657"/>
                <a:gd name="T52" fmla="*/ 8809 w 659"/>
                <a:gd name="T53" fmla="*/ 4530 h 657"/>
                <a:gd name="T54" fmla="*/ 8403 w 659"/>
                <a:gd name="T55" fmla="*/ 3296 h 657"/>
                <a:gd name="T56" fmla="*/ 7996 w 659"/>
                <a:gd name="T57" fmla="*/ 2459 h 657"/>
                <a:gd name="T58" fmla="*/ 7677 w 659"/>
                <a:gd name="T59" fmla="*/ 1940 h 657"/>
                <a:gd name="T60" fmla="*/ 7345 w 659"/>
                <a:gd name="T61" fmla="*/ 1474 h 657"/>
                <a:gd name="T62" fmla="*/ 6973 w 659"/>
                <a:gd name="T63" fmla="*/ 1065 h 657"/>
                <a:gd name="T64" fmla="*/ 6597 w 659"/>
                <a:gd name="T65" fmla="*/ 738 h 657"/>
                <a:gd name="T66" fmla="*/ 6196 w 659"/>
                <a:gd name="T67" fmla="*/ 486 h 657"/>
                <a:gd name="T68" fmla="*/ 5768 w 659"/>
                <a:gd name="T69" fmla="*/ 232 h 657"/>
                <a:gd name="T70" fmla="*/ 5319 w 659"/>
                <a:gd name="T71" fmla="*/ 92 h 657"/>
                <a:gd name="T72" fmla="*/ 4865 w 659"/>
                <a:gd name="T73" fmla="*/ 22 h 657"/>
                <a:gd name="T74" fmla="*/ 4408 w 659"/>
                <a:gd name="T75" fmla="*/ 0 h 657"/>
                <a:gd name="T76" fmla="*/ 3968 w 659"/>
                <a:gd name="T77" fmla="*/ 37 h 657"/>
                <a:gd name="T78" fmla="*/ 3543 w 659"/>
                <a:gd name="T79" fmla="*/ 174 h 657"/>
                <a:gd name="T80" fmla="*/ 3102 w 659"/>
                <a:gd name="T81" fmla="*/ 362 h 657"/>
                <a:gd name="T82" fmla="*/ 2687 w 659"/>
                <a:gd name="T83" fmla="*/ 624 h 657"/>
                <a:gd name="T84" fmla="*/ 2295 w 659"/>
                <a:gd name="T85" fmla="*/ 908 h 657"/>
                <a:gd name="T86" fmla="*/ 1910 w 659"/>
                <a:gd name="T87" fmla="*/ 1299 h 6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9" h="657">
                  <a:moveTo>
                    <a:pt x="125" y="70"/>
                  </a:moveTo>
                  <a:lnTo>
                    <a:pt x="77" y="116"/>
                  </a:lnTo>
                  <a:lnTo>
                    <a:pt x="40" y="169"/>
                  </a:lnTo>
                  <a:lnTo>
                    <a:pt x="15" y="228"/>
                  </a:lnTo>
                  <a:lnTo>
                    <a:pt x="2" y="290"/>
                  </a:lnTo>
                  <a:lnTo>
                    <a:pt x="0" y="353"/>
                  </a:lnTo>
                  <a:lnTo>
                    <a:pt x="11" y="415"/>
                  </a:lnTo>
                  <a:lnTo>
                    <a:pt x="34" y="475"/>
                  </a:lnTo>
                  <a:lnTo>
                    <a:pt x="70" y="532"/>
                  </a:lnTo>
                  <a:lnTo>
                    <a:pt x="80" y="544"/>
                  </a:lnTo>
                  <a:lnTo>
                    <a:pt x="92" y="556"/>
                  </a:lnTo>
                  <a:lnTo>
                    <a:pt x="103" y="568"/>
                  </a:lnTo>
                  <a:lnTo>
                    <a:pt x="115" y="579"/>
                  </a:lnTo>
                  <a:lnTo>
                    <a:pt x="128" y="589"/>
                  </a:lnTo>
                  <a:lnTo>
                    <a:pt x="140" y="599"/>
                  </a:lnTo>
                  <a:lnTo>
                    <a:pt x="154" y="608"/>
                  </a:lnTo>
                  <a:lnTo>
                    <a:pt x="168" y="616"/>
                  </a:lnTo>
                  <a:lnTo>
                    <a:pt x="182" y="623"/>
                  </a:lnTo>
                  <a:lnTo>
                    <a:pt x="197" y="630"/>
                  </a:lnTo>
                  <a:lnTo>
                    <a:pt x="211" y="635"/>
                  </a:lnTo>
                  <a:lnTo>
                    <a:pt x="227" y="641"/>
                  </a:lnTo>
                  <a:lnTo>
                    <a:pt x="242" y="646"/>
                  </a:lnTo>
                  <a:lnTo>
                    <a:pt x="258" y="649"/>
                  </a:lnTo>
                  <a:lnTo>
                    <a:pt x="274" y="653"/>
                  </a:lnTo>
                  <a:lnTo>
                    <a:pt x="290" y="655"/>
                  </a:lnTo>
                  <a:lnTo>
                    <a:pt x="306" y="657"/>
                  </a:lnTo>
                  <a:lnTo>
                    <a:pt x="322" y="657"/>
                  </a:lnTo>
                  <a:lnTo>
                    <a:pt x="340" y="657"/>
                  </a:lnTo>
                  <a:lnTo>
                    <a:pt x="356" y="657"/>
                  </a:lnTo>
                  <a:lnTo>
                    <a:pt x="372" y="655"/>
                  </a:lnTo>
                  <a:lnTo>
                    <a:pt x="387" y="653"/>
                  </a:lnTo>
                  <a:lnTo>
                    <a:pt x="403" y="649"/>
                  </a:lnTo>
                  <a:lnTo>
                    <a:pt x="419" y="646"/>
                  </a:lnTo>
                  <a:lnTo>
                    <a:pt x="434" y="641"/>
                  </a:lnTo>
                  <a:lnTo>
                    <a:pt x="449" y="635"/>
                  </a:lnTo>
                  <a:lnTo>
                    <a:pt x="464" y="630"/>
                  </a:lnTo>
                  <a:lnTo>
                    <a:pt x="478" y="622"/>
                  </a:lnTo>
                  <a:lnTo>
                    <a:pt x="493" y="615"/>
                  </a:lnTo>
                  <a:lnTo>
                    <a:pt x="507" y="606"/>
                  </a:lnTo>
                  <a:lnTo>
                    <a:pt x="521" y="597"/>
                  </a:lnTo>
                  <a:lnTo>
                    <a:pt x="533" y="587"/>
                  </a:lnTo>
                  <a:lnTo>
                    <a:pt x="557" y="565"/>
                  </a:lnTo>
                  <a:lnTo>
                    <a:pt x="580" y="542"/>
                  </a:lnTo>
                  <a:lnTo>
                    <a:pt x="600" y="517"/>
                  </a:lnTo>
                  <a:lnTo>
                    <a:pt x="617" y="490"/>
                  </a:lnTo>
                  <a:lnTo>
                    <a:pt x="631" y="462"/>
                  </a:lnTo>
                  <a:lnTo>
                    <a:pt x="643" y="432"/>
                  </a:lnTo>
                  <a:lnTo>
                    <a:pt x="651" y="401"/>
                  </a:lnTo>
                  <a:lnTo>
                    <a:pt x="656" y="368"/>
                  </a:lnTo>
                  <a:lnTo>
                    <a:pt x="659" y="336"/>
                  </a:lnTo>
                  <a:lnTo>
                    <a:pt x="659" y="303"/>
                  </a:lnTo>
                  <a:lnTo>
                    <a:pt x="654" y="272"/>
                  </a:lnTo>
                  <a:lnTo>
                    <a:pt x="647" y="239"/>
                  </a:lnTo>
                  <a:lnTo>
                    <a:pt x="637" y="209"/>
                  </a:lnTo>
                  <a:lnTo>
                    <a:pt x="624" y="181"/>
                  </a:lnTo>
                  <a:lnTo>
                    <a:pt x="608" y="152"/>
                  </a:lnTo>
                  <a:lnTo>
                    <a:pt x="589" y="125"/>
                  </a:lnTo>
                  <a:lnTo>
                    <a:pt x="578" y="113"/>
                  </a:lnTo>
                  <a:lnTo>
                    <a:pt x="567" y="101"/>
                  </a:lnTo>
                  <a:lnTo>
                    <a:pt x="555" y="90"/>
                  </a:lnTo>
                  <a:lnTo>
                    <a:pt x="544" y="78"/>
                  </a:lnTo>
                  <a:lnTo>
                    <a:pt x="531" y="68"/>
                  </a:lnTo>
                  <a:lnTo>
                    <a:pt x="518" y="58"/>
                  </a:lnTo>
                  <a:lnTo>
                    <a:pt x="504" y="49"/>
                  </a:lnTo>
                  <a:lnTo>
                    <a:pt x="491" y="41"/>
                  </a:lnTo>
                  <a:lnTo>
                    <a:pt x="477" y="34"/>
                  </a:lnTo>
                  <a:lnTo>
                    <a:pt x="462" y="27"/>
                  </a:lnTo>
                  <a:lnTo>
                    <a:pt x="448" y="22"/>
                  </a:lnTo>
                  <a:lnTo>
                    <a:pt x="432" y="16"/>
                  </a:lnTo>
                  <a:lnTo>
                    <a:pt x="417" y="11"/>
                  </a:lnTo>
                  <a:lnTo>
                    <a:pt x="401" y="8"/>
                  </a:lnTo>
                  <a:lnTo>
                    <a:pt x="385" y="4"/>
                  </a:lnTo>
                  <a:lnTo>
                    <a:pt x="368" y="2"/>
                  </a:lnTo>
                  <a:lnTo>
                    <a:pt x="352" y="1"/>
                  </a:lnTo>
                  <a:lnTo>
                    <a:pt x="336" y="0"/>
                  </a:lnTo>
                  <a:lnTo>
                    <a:pt x="319" y="0"/>
                  </a:lnTo>
                  <a:lnTo>
                    <a:pt x="303" y="1"/>
                  </a:lnTo>
                  <a:lnTo>
                    <a:pt x="287" y="2"/>
                  </a:lnTo>
                  <a:lnTo>
                    <a:pt x="272" y="4"/>
                  </a:lnTo>
                  <a:lnTo>
                    <a:pt x="256" y="8"/>
                  </a:lnTo>
                  <a:lnTo>
                    <a:pt x="241" y="11"/>
                  </a:lnTo>
                  <a:lnTo>
                    <a:pt x="224" y="17"/>
                  </a:lnTo>
                  <a:lnTo>
                    <a:pt x="209" y="22"/>
                  </a:lnTo>
                  <a:lnTo>
                    <a:pt x="194" y="29"/>
                  </a:lnTo>
                  <a:lnTo>
                    <a:pt x="181" y="35"/>
                  </a:lnTo>
                  <a:lnTo>
                    <a:pt x="166" y="42"/>
                  </a:lnTo>
                  <a:lnTo>
                    <a:pt x="152" y="52"/>
                  </a:lnTo>
                  <a:lnTo>
                    <a:pt x="138" y="60"/>
                  </a:lnTo>
                  <a:lnTo>
                    <a:pt x="125" y="7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0" name="Freeform 121">
              <a:extLst>
                <a:ext uri="{FF2B5EF4-FFF2-40B4-BE49-F238E27FC236}">
                  <a16:creationId xmlns:a16="http://schemas.microsoft.com/office/drawing/2014/main" id="{D59A8927-3B88-499F-9A60-9D33BB0F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361"/>
              <a:ext cx="918" cy="990"/>
            </a:xfrm>
            <a:custGeom>
              <a:avLst/>
              <a:gdLst>
                <a:gd name="T0" fmla="*/ 941 w 594"/>
                <a:gd name="T1" fmla="*/ 2265 h 593"/>
                <a:gd name="T2" fmla="*/ 196 w 594"/>
                <a:gd name="T3" fmla="*/ 4456 h 593"/>
                <a:gd name="T4" fmla="*/ 0 w 594"/>
                <a:gd name="T5" fmla="*/ 6915 h 593"/>
                <a:gd name="T6" fmla="*/ 406 w 594"/>
                <a:gd name="T7" fmla="*/ 9314 h 593"/>
                <a:gd name="T8" fmla="*/ 981 w 594"/>
                <a:gd name="T9" fmla="*/ 10636 h 593"/>
                <a:gd name="T10" fmla="*/ 1247 w 594"/>
                <a:gd name="T11" fmla="*/ 11059 h 593"/>
                <a:gd name="T12" fmla="*/ 1550 w 594"/>
                <a:gd name="T13" fmla="*/ 11489 h 593"/>
                <a:gd name="T14" fmla="*/ 1875 w 594"/>
                <a:gd name="T15" fmla="*/ 11837 h 593"/>
                <a:gd name="T16" fmla="*/ 2229 w 594"/>
                <a:gd name="T17" fmla="*/ 12164 h 593"/>
                <a:gd name="T18" fmla="*/ 2592 w 594"/>
                <a:gd name="T19" fmla="*/ 12419 h 593"/>
                <a:gd name="T20" fmla="*/ 2972 w 594"/>
                <a:gd name="T21" fmla="*/ 12615 h 593"/>
                <a:gd name="T22" fmla="*/ 3349 w 594"/>
                <a:gd name="T23" fmla="*/ 12731 h 593"/>
                <a:gd name="T24" fmla="*/ 3765 w 594"/>
                <a:gd name="T25" fmla="*/ 12810 h 593"/>
                <a:gd name="T26" fmla="*/ 4154 w 594"/>
                <a:gd name="T27" fmla="*/ 12843 h 593"/>
                <a:gd name="T28" fmla="*/ 4548 w 594"/>
                <a:gd name="T29" fmla="*/ 12802 h 593"/>
                <a:gd name="T30" fmla="*/ 4927 w 594"/>
                <a:gd name="T31" fmla="*/ 12670 h 593"/>
                <a:gd name="T32" fmla="*/ 5324 w 594"/>
                <a:gd name="T33" fmla="*/ 12518 h 593"/>
                <a:gd name="T34" fmla="*/ 5678 w 594"/>
                <a:gd name="T35" fmla="*/ 12297 h 593"/>
                <a:gd name="T36" fmla="*/ 6043 w 594"/>
                <a:gd name="T37" fmla="*/ 11995 h 593"/>
                <a:gd name="T38" fmla="*/ 6370 w 594"/>
                <a:gd name="T39" fmla="*/ 11675 h 593"/>
                <a:gd name="T40" fmla="*/ 6840 w 594"/>
                <a:gd name="T41" fmla="*/ 11037 h 593"/>
                <a:gd name="T42" fmla="*/ 7370 w 594"/>
                <a:gd name="T43" fmla="*/ 10092 h 593"/>
                <a:gd name="T44" fmla="*/ 7741 w 594"/>
                <a:gd name="T45" fmla="*/ 9027 h 593"/>
                <a:gd name="T46" fmla="*/ 7999 w 594"/>
                <a:gd name="T47" fmla="*/ 7832 h 593"/>
                <a:gd name="T48" fmla="*/ 8095 w 594"/>
                <a:gd name="T49" fmla="*/ 6566 h 593"/>
                <a:gd name="T50" fmla="*/ 8021 w 594"/>
                <a:gd name="T51" fmla="*/ 5304 h 593"/>
                <a:gd name="T52" fmla="*/ 7811 w 594"/>
                <a:gd name="T53" fmla="*/ 4109 h 593"/>
                <a:gd name="T54" fmla="*/ 7449 w 594"/>
                <a:gd name="T55" fmla="*/ 2982 h 593"/>
                <a:gd name="T56" fmla="*/ 7098 w 594"/>
                <a:gd name="T57" fmla="*/ 2205 h 593"/>
                <a:gd name="T58" fmla="*/ 6817 w 594"/>
                <a:gd name="T59" fmla="*/ 1778 h 593"/>
                <a:gd name="T60" fmla="*/ 6516 w 594"/>
                <a:gd name="T61" fmla="*/ 1349 h 593"/>
                <a:gd name="T62" fmla="*/ 6191 w 594"/>
                <a:gd name="T63" fmla="*/ 1000 h 593"/>
                <a:gd name="T64" fmla="*/ 5846 w 594"/>
                <a:gd name="T65" fmla="*/ 674 h 593"/>
                <a:gd name="T66" fmla="*/ 5477 w 594"/>
                <a:gd name="T67" fmla="*/ 429 h 593"/>
                <a:gd name="T68" fmla="*/ 5111 w 594"/>
                <a:gd name="T69" fmla="*/ 217 h 593"/>
                <a:gd name="T70" fmla="*/ 4724 w 594"/>
                <a:gd name="T71" fmla="*/ 104 h 593"/>
                <a:gd name="T72" fmla="*/ 4318 w 594"/>
                <a:gd name="T73" fmla="*/ 22 h 593"/>
                <a:gd name="T74" fmla="*/ 3912 w 594"/>
                <a:gd name="T75" fmla="*/ 0 h 593"/>
                <a:gd name="T76" fmla="*/ 3521 w 594"/>
                <a:gd name="T77" fmla="*/ 37 h 593"/>
                <a:gd name="T78" fmla="*/ 3148 w 594"/>
                <a:gd name="T79" fmla="*/ 174 h 593"/>
                <a:gd name="T80" fmla="*/ 2749 w 594"/>
                <a:gd name="T81" fmla="*/ 326 h 593"/>
                <a:gd name="T82" fmla="*/ 2377 w 594"/>
                <a:gd name="T83" fmla="*/ 544 h 593"/>
                <a:gd name="T84" fmla="*/ 2049 w 594"/>
                <a:gd name="T85" fmla="*/ 848 h 593"/>
                <a:gd name="T86" fmla="*/ 1700 w 594"/>
                <a:gd name="T87" fmla="*/ 1162 h 5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4" h="593">
                  <a:moveTo>
                    <a:pt x="113" y="63"/>
                  </a:moveTo>
                  <a:lnTo>
                    <a:pt x="69" y="105"/>
                  </a:lnTo>
                  <a:lnTo>
                    <a:pt x="37" y="153"/>
                  </a:lnTo>
                  <a:lnTo>
                    <a:pt x="14" y="206"/>
                  </a:lnTo>
                  <a:lnTo>
                    <a:pt x="1" y="261"/>
                  </a:lnTo>
                  <a:lnTo>
                    <a:pt x="0" y="319"/>
                  </a:lnTo>
                  <a:lnTo>
                    <a:pt x="9" y="375"/>
                  </a:lnTo>
                  <a:lnTo>
                    <a:pt x="30" y="430"/>
                  </a:lnTo>
                  <a:lnTo>
                    <a:pt x="62" y="479"/>
                  </a:lnTo>
                  <a:lnTo>
                    <a:pt x="72" y="491"/>
                  </a:lnTo>
                  <a:lnTo>
                    <a:pt x="82" y="501"/>
                  </a:lnTo>
                  <a:lnTo>
                    <a:pt x="92" y="511"/>
                  </a:lnTo>
                  <a:lnTo>
                    <a:pt x="103" y="522"/>
                  </a:lnTo>
                  <a:lnTo>
                    <a:pt x="114" y="531"/>
                  </a:lnTo>
                  <a:lnTo>
                    <a:pt x="126" y="539"/>
                  </a:lnTo>
                  <a:lnTo>
                    <a:pt x="138" y="547"/>
                  </a:lnTo>
                  <a:lnTo>
                    <a:pt x="151" y="555"/>
                  </a:lnTo>
                  <a:lnTo>
                    <a:pt x="164" y="562"/>
                  </a:lnTo>
                  <a:lnTo>
                    <a:pt x="176" y="568"/>
                  </a:lnTo>
                  <a:lnTo>
                    <a:pt x="190" y="574"/>
                  </a:lnTo>
                  <a:lnTo>
                    <a:pt x="203" y="578"/>
                  </a:lnTo>
                  <a:lnTo>
                    <a:pt x="218" y="583"/>
                  </a:lnTo>
                  <a:lnTo>
                    <a:pt x="232" y="586"/>
                  </a:lnTo>
                  <a:lnTo>
                    <a:pt x="246" y="588"/>
                  </a:lnTo>
                  <a:lnTo>
                    <a:pt x="261" y="591"/>
                  </a:lnTo>
                  <a:lnTo>
                    <a:pt x="276" y="592"/>
                  </a:lnTo>
                  <a:lnTo>
                    <a:pt x="290" y="593"/>
                  </a:lnTo>
                  <a:lnTo>
                    <a:pt x="305" y="593"/>
                  </a:lnTo>
                  <a:lnTo>
                    <a:pt x="319" y="592"/>
                  </a:lnTo>
                  <a:lnTo>
                    <a:pt x="334" y="591"/>
                  </a:lnTo>
                  <a:lnTo>
                    <a:pt x="348" y="588"/>
                  </a:lnTo>
                  <a:lnTo>
                    <a:pt x="362" y="585"/>
                  </a:lnTo>
                  <a:lnTo>
                    <a:pt x="377" y="582"/>
                  </a:lnTo>
                  <a:lnTo>
                    <a:pt x="391" y="578"/>
                  </a:lnTo>
                  <a:lnTo>
                    <a:pt x="403" y="572"/>
                  </a:lnTo>
                  <a:lnTo>
                    <a:pt x="417" y="568"/>
                  </a:lnTo>
                  <a:lnTo>
                    <a:pt x="430" y="561"/>
                  </a:lnTo>
                  <a:lnTo>
                    <a:pt x="443" y="554"/>
                  </a:lnTo>
                  <a:lnTo>
                    <a:pt x="455" y="547"/>
                  </a:lnTo>
                  <a:lnTo>
                    <a:pt x="468" y="539"/>
                  </a:lnTo>
                  <a:lnTo>
                    <a:pt x="479" y="530"/>
                  </a:lnTo>
                  <a:lnTo>
                    <a:pt x="502" y="510"/>
                  </a:lnTo>
                  <a:lnTo>
                    <a:pt x="522" y="489"/>
                  </a:lnTo>
                  <a:lnTo>
                    <a:pt x="541" y="466"/>
                  </a:lnTo>
                  <a:lnTo>
                    <a:pt x="556" y="442"/>
                  </a:lnTo>
                  <a:lnTo>
                    <a:pt x="568" y="417"/>
                  </a:lnTo>
                  <a:lnTo>
                    <a:pt x="579" y="389"/>
                  </a:lnTo>
                  <a:lnTo>
                    <a:pt x="587" y="362"/>
                  </a:lnTo>
                  <a:lnTo>
                    <a:pt x="591" y="333"/>
                  </a:lnTo>
                  <a:lnTo>
                    <a:pt x="594" y="303"/>
                  </a:lnTo>
                  <a:lnTo>
                    <a:pt x="592" y="274"/>
                  </a:lnTo>
                  <a:lnTo>
                    <a:pt x="589" y="245"/>
                  </a:lnTo>
                  <a:lnTo>
                    <a:pt x="582" y="217"/>
                  </a:lnTo>
                  <a:lnTo>
                    <a:pt x="573" y="190"/>
                  </a:lnTo>
                  <a:lnTo>
                    <a:pt x="561" y="164"/>
                  </a:lnTo>
                  <a:lnTo>
                    <a:pt x="547" y="138"/>
                  </a:lnTo>
                  <a:lnTo>
                    <a:pt x="530" y="114"/>
                  </a:lnTo>
                  <a:lnTo>
                    <a:pt x="521" y="102"/>
                  </a:lnTo>
                  <a:lnTo>
                    <a:pt x="511" y="92"/>
                  </a:lnTo>
                  <a:lnTo>
                    <a:pt x="500" y="82"/>
                  </a:lnTo>
                  <a:lnTo>
                    <a:pt x="490" y="71"/>
                  </a:lnTo>
                  <a:lnTo>
                    <a:pt x="478" y="62"/>
                  </a:lnTo>
                  <a:lnTo>
                    <a:pt x="467" y="54"/>
                  </a:lnTo>
                  <a:lnTo>
                    <a:pt x="454" y="46"/>
                  </a:lnTo>
                  <a:lnTo>
                    <a:pt x="441" y="38"/>
                  </a:lnTo>
                  <a:lnTo>
                    <a:pt x="429" y="31"/>
                  </a:lnTo>
                  <a:lnTo>
                    <a:pt x="416" y="25"/>
                  </a:lnTo>
                  <a:lnTo>
                    <a:pt x="402" y="20"/>
                  </a:lnTo>
                  <a:lnTo>
                    <a:pt x="390" y="15"/>
                  </a:lnTo>
                  <a:lnTo>
                    <a:pt x="375" y="10"/>
                  </a:lnTo>
                  <a:lnTo>
                    <a:pt x="361" y="7"/>
                  </a:lnTo>
                  <a:lnTo>
                    <a:pt x="347" y="5"/>
                  </a:lnTo>
                  <a:lnTo>
                    <a:pt x="332" y="2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7" y="0"/>
                  </a:lnTo>
                  <a:lnTo>
                    <a:pt x="273" y="1"/>
                  </a:lnTo>
                  <a:lnTo>
                    <a:pt x="258" y="2"/>
                  </a:lnTo>
                  <a:lnTo>
                    <a:pt x="244" y="5"/>
                  </a:lnTo>
                  <a:lnTo>
                    <a:pt x="231" y="8"/>
                  </a:lnTo>
                  <a:lnTo>
                    <a:pt x="216" y="12"/>
                  </a:lnTo>
                  <a:lnTo>
                    <a:pt x="202" y="15"/>
                  </a:lnTo>
                  <a:lnTo>
                    <a:pt x="189" y="21"/>
                  </a:lnTo>
                  <a:lnTo>
                    <a:pt x="175" y="25"/>
                  </a:lnTo>
                  <a:lnTo>
                    <a:pt x="163" y="32"/>
                  </a:lnTo>
                  <a:lnTo>
                    <a:pt x="150" y="39"/>
                  </a:lnTo>
                  <a:lnTo>
                    <a:pt x="137" y="46"/>
                  </a:lnTo>
                  <a:lnTo>
                    <a:pt x="125" y="54"/>
                  </a:lnTo>
                  <a:lnTo>
                    <a:pt x="113" y="6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1" name="Freeform 122">
              <a:extLst>
                <a:ext uri="{FF2B5EF4-FFF2-40B4-BE49-F238E27FC236}">
                  <a16:creationId xmlns:a16="http://schemas.microsoft.com/office/drawing/2014/main" id="{C208054A-7DEF-4626-BE60-736B362E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365"/>
              <a:ext cx="520" cy="986"/>
            </a:xfrm>
            <a:custGeom>
              <a:avLst/>
              <a:gdLst>
                <a:gd name="T0" fmla="*/ 279 w 337"/>
                <a:gd name="T1" fmla="*/ 1321 h 592"/>
                <a:gd name="T2" fmla="*/ 198 w 337"/>
                <a:gd name="T3" fmla="*/ 1437 h 592"/>
                <a:gd name="T4" fmla="*/ 148 w 337"/>
                <a:gd name="T5" fmla="*/ 1539 h 592"/>
                <a:gd name="T6" fmla="*/ 69 w 337"/>
                <a:gd name="T7" fmla="*/ 1631 h 592"/>
                <a:gd name="T8" fmla="*/ 0 w 337"/>
                <a:gd name="T9" fmla="*/ 1734 h 592"/>
                <a:gd name="T10" fmla="*/ 1785 w 337"/>
                <a:gd name="T11" fmla="*/ 12442 h 592"/>
                <a:gd name="T12" fmla="*/ 1838 w 337"/>
                <a:gd name="T13" fmla="*/ 12475 h 592"/>
                <a:gd name="T14" fmla="*/ 1903 w 337"/>
                <a:gd name="T15" fmla="*/ 12483 h 592"/>
                <a:gd name="T16" fmla="*/ 1961 w 337"/>
                <a:gd name="T17" fmla="*/ 12512 h 592"/>
                <a:gd name="T18" fmla="*/ 2017 w 337"/>
                <a:gd name="T19" fmla="*/ 12512 h 592"/>
                <a:gd name="T20" fmla="*/ 2091 w 337"/>
                <a:gd name="T21" fmla="*/ 12537 h 592"/>
                <a:gd name="T22" fmla="*/ 2143 w 337"/>
                <a:gd name="T23" fmla="*/ 12572 h 592"/>
                <a:gd name="T24" fmla="*/ 2211 w 337"/>
                <a:gd name="T25" fmla="*/ 12595 h 592"/>
                <a:gd name="T26" fmla="*/ 2285 w 337"/>
                <a:gd name="T27" fmla="*/ 12595 h 592"/>
                <a:gd name="T28" fmla="*/ 2560 w 337"/>
                <a:gd name="T29" fmla="*/ 12636 h 592"/>
                <a:gd name="T30" fmla="*/ 2862 w 337"/>
                <a:gd name="T31" fmla="*/ 12636 h 592"/>
                <a:gd name="T32" fmla="*/ 3155 w 337"/>
                <a:gd name="T33" fmla="*/ 12613 h 592"/>
                <a:gd name="T34" fmla="*/ 3452 w 337"/>
                <a:gd name="T35" fmla="*/ 12537 h 592"/>
                <a:gd name="T36" fmla="*/ 3736 w 337"/>
                <a:gd name="T37" fmla="*/ 12442 h 592"/>
                <a:gd name="T38" fmla="*/ 4026 w 337"/>
                <a:gd name="T39" fmla="*/ 12322 h 592"/>
                <a:gd name="T40" fmla="*/ 4280 w 337"/>
                <a:gd name="T41" fmla="*/ 12163 h 592"/>
                <a:gd name="T42" fmla="*/ 4547 w 337"/>
                <a:gd name="T43" fmla="*/ 11975 h 592"/>
                <a:gd name="T44" fmla="*/ 2560 w 337"/>
                <a:gd name="T45" fmla="*/ 0 h 592"/>
                <a:gd name="T46" fmla="*/ 2254 w 337"/>
                <a:gd name="T47" fmla="*/ 37 h 592"/>
                <a:gd name="T48" fmla="*/ 1961 w 337"/>
                <a:gd name="T49" fmla="*/ 130 h 592"/>
                <a:gd name="T50" fmla="*/ 1671 w 337"/>
                <a:gd name="T51" fmla="*/ 230 h 592"/>
                <a:gd name="T52" fmla="*/ 1372 w 337"/>
                <a:gd name="T53" fmla="*/ 361 h 592"/>
                <a:gd name="T54" fmla="*/ 1075 w 337"/>
                <a:gd name="T55" fmla="*/ 576 h 592"/>
                <a:gd name="T56" fmla="*/ 816 w 337"/>
                <a:gd name="T57" fmla="*/ 793 h 592"/>
                <a:gd name="T58" fmla="*/ 529 w 337"/>
                <a:gd name="T59" fmla="*/ 1054 h 592"/>
                <a:gd name="T60" fmla="*/ 279 w 337"/>
                <a:gd name="T61" fmla="*/ 1321 h 5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7" h="592">
                  <a:moveTo>
                    <a:pt x="21" y="62"/>
                  </a:moveTo>
                  <a:lnTo>
                    <a:pt x="15" y="67"/>
                  </a:lnTo>
                  <a:lnTo>
                    <a:pt x="11" y="72"/>
                  </a:lnTo>
                  <a:lnTo>
                    <a:pt x="5" y="76"/>
                  </a:lnTo>
                  <a:lnTo>
                    <a:pt x="0" y="81"/>
                  </a:lnTo>
                  <a:lnTo>
                    <a:pt x="132" y="583"/>
                  </a:lnTo>
                  <a:lnTo>
                    <a:pt x="136" y="584"/>
                  </a:lnTo>
                  <a:lnTo>
                    <a:pt x="141" y="585"/>
                  </a:lnTo>
                  <a:lnTo>
                    <a:pt x="145" y="586"/>
                  </a:lnTo>
                  <a:lnTo>
                    <a:pt x="150" y="586"/>
                  </a:lnTo>
                  <a:lnTo>
                    <a:pt x="155" y="587"/>
                  </a:lnTo>
                  <a:lnTo>
                    <a:pt x="159" y="589"/>
                  </a:lnTo>
                  <a:lnTo>
                    <a:pt x="164" y="590"/>
                  </a:lnTo>
                  <a:lnTo>
                    <a:pt x="169" y="590"/>
                  </a:lnTo>
                  <a:lnTo>
                    <a:pt x="190" y="592"/>
                  </a:lnTo>
                  <a:lnTo>
                    <a:pt x="212" y="592"/>
                  </a:lnTo>
                  <a:lnTo>
                    <a:pt x="234" y="591"/>
                  </a:lnTo>
                  <a:lnTo>
                    <a:pt x="256" y="587"/>
                  </a:lnTo>
                  <a:lnTo>
                    <a:pt x="277" y="583"/>
                  </a:lnTo>
                  <a:lnTo>
                    <a:pt x="298" y="577"/>
                  </a:lnTo>
                  <a:lnTo>
                    <a:pt x="317" y="570"/>
                  </a:lnTo>
                  <a:lnTo>
                    <a:pt x="337" y="561"/>
                  </a:lnTo>
                  <a:lnTo>
                    <a:pt x="190" y="0"/>
                  </a:lnTo>
                  <a:lnTo>
                    <a:pt x="167" y="2"/>
                  </a:lnTo>
                  <a:lnTo>
                    <a:pt x="145" y="6"/>
                  </a:lnTo>
                  <a:lnTo>
                    <a:pt x="124" y="11"/>
                  </a:lnTo>
                  <a:lnTo>
                    <a:pt x="102" y="17"/>
                  </a:lnTo>
                  <a:lnTo>
                    <a:pt x="80" y="27"/>
                  </a:lnTo>
                  <a:lnTo>
                    <a:pt x="60" y="37"/>
                  </a:lnTo>
                  <a:lnTo>
                    <a:pt x="39" y="49"/>
                  </a:lnTo>
                  <a:lnTo>
                    <a:pt x="21" y="6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2" name="Freeform 123">
              <a:extLst>
                <a:ext uri="{FF2B5EF4-FFF2-40B4-BE49-F238E27FC236}">
                  <a16:creationId xmlns:a16="http://schemas.microsoft.com/office/drawing/2014/main" id="{07573385-D3EA-4C41-97AC-2FBF2764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2535"/>
              <a:ext cx="235" cy="786"/>
            </a:xfrm>
            <a:custGeom>
              <a:avLst/>
              <a:gdLst>
                <a:gd name="T0" fmla="*/ 0 w 153"/>
                <a:gd name="T1" fmla="*/ 869 h 471"/>
                <a:gd name="T2" fmla="*/ 1421 w 153"/>
                <a:gd name="T3" fmla="*/ 9716 h 471"/>
                <a:gd name="T4" fmla="*/ 1496 w 153"/>
                <a:gd name="T5" fmla="*/ 9786 h 471"/>
                <a:gd name="T6" fmla="*/ 1548 w 153"/>
                <a:gd name="T7" fmla="*/ 9848 h 471"/>
                <a:gd name="T8" fmla="*/ 1623 w 153"/>
                <a:gd name="T9" fmla="*/ 9889 h 471"/>
                <a:gd name="T10" fmla="*/ 1711 w 153"/>
                <a:gd name="T11" fmla="*/ 9951 h 471"/>
                <a:gd name="T12" fmla="*/ 1786 w 153"/>
                <a:gd name="T13" fmla="*/ 10019 h 471"/>
                <a:gd name="T14" fmla="*/ 1852 w 153"/>
                <a:gd name="T15" fmla="*/ 10068 h 471"/>
                <a:gd name="T16" fmla="*/ 1932 w 153"/>
                <a:gd name="T17" fmla="*/ 10103 h 471"/>
                <a:gd name="T18" fmla="*/ 2007 w 153"/>
                <a:gd name="T19" fmla="*/ 10173 h 471"/>
                <a:gd name="T20" fmla="*/ 395 w 153"/>
                <a:gd name="T21" fmla="*/ 0 h 471"/>
                <a:gd name="T22" fmla="*/ 272 w 153"/>
                <a:gd name="T23" fmla="*/ 195 h 471"/>
                <a:gd name="T24" fmla="*/ 175 w 153"/>
                <a:gd name="T25" fmla="*/ 409 h 471"/>
                <a:gd name="T26" fmla="*/ 94 w 153"/>
                <a:gd name="T27" fmla="*/ 646 h 471"/>
                <a:gd name="T28" fmla="*/ 0 w 153"/>
                <a:gd name="T29" fmla="*/ 869 h 4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3" h="471">
                  <a:moveTo>
                    <a:pt x="0" y="40"/>
                  </a:moveTo>
                  <a:lnTo>
                    <a:pt x="108" y="450"/>
                  </a:lnTo>
                  <a:lnTo>
                    <a:pt x="114" y="453"/>
                  </a:lnTo>
                  <a:lnTo>
                    <a:pt x="118" y="456"/>
                  </a:lnTo>
                  <a:lnTo>
                    <a:pt x="124" y="458"/>
                  </a:lnTo>
                  <a:lnTo>
                    <a:pt x="130" y="461"/>
                  </a:lnTo>
                  <a:lnTo>
                    <a:pt x="136" y="464"/>
                  </a:lnTo>
                  <a:lnTo>
                    <a:pt x="141" y="466"/>
                  </a:lnTo>
                  <a:lnTo>
                    <a:pt x="147" y="468"/>
                  </a:lnTo>
                  <a:lnTo>
                    <a:pt x="153" y="471"/>
                  </a:lnTo>
                  <a:lnTo>
                    <a:pt x="30" y="0"/>
                  </a:lnTo>
                  <a:lnTo>
                    <a:pt x="21" y="9"/>
                  </a:lnTo>
                  <a:lnTo>
                    <a:pt x="13" y="19"/>
                  </a:lnTo>
                  <a:lnTo>
                    <a:pt x="7" y="3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3" name="Freeform 124">
              <a:extLst>
                <a:ext uri="{FF2B5EF4-FFF2-40B4-BE49-F238E27FC236}">
                  <a16:creationId xmlns:a16="http://schemas.microsoft.com/office/drawing/2014/main" id="{ADAD3B53-A0D7-4D77-B7DC-D6745B9B8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361"/>
              <a:ext cx="399" cy="920"/>
            </a:xfrm>
            <a:custGeom>
              <a:avLst/>
              <a:gdLst>
                <a:gd name="T0" fmla="*/ 351 w 260"/>
                <a:gd name="T1" fmla="*/ 37 h 550"/>
                <a:gd name="T2" fmla="*/ 269 w 260"/>
                <a:gd name="T3" fmla="*/ 22 h 550"/>
                <a:gd name="T4" fmla="*/ 176 w 260"/>
                <a:gd name="T5" fmla="*/ 22 h 550"/>
                <a:gd name="T6" fmla="*/ 94 w 260"/>
                <a:gd name="T7" fmla="*/ 22 h 550"/>
                <a:gd name="T8" fmla="*/ 0 w 260"/>
                <a:gd name="T9" fmla="*/ 0 h 550"/>
                <a:gd name="T10" fmla="*/ 1880 w 260"/>
                <a:gd name="T11" fmla="*/ 12049 h 550"/>
                <a:gd name="T12" fmla="*/ 2001 w 260"/>
                <a:gd name="T13" fmla="*/ 11948 h 550"/>
                <a:gd name="T14" fmla="*/ 2075 w 260"/>
                <a:gd name="T15" fmla="*/ 11821 h 550"/>
                <a:gd name="T16" fmla="*/ 2198 w 260"/>
                <a:gd name="T17" fmla="*/ 11696 h 550"/>
                <a:gd name="T18" fmla="*/ 2273 w 260"/>
                <a:gd name="T19" fmla="*/ 11617 h 550"/>
                <a:gd name="T20" fmla="*/ 2462 w 260"/>
                <a:gd name="T21" fmla="*/ 11346 h 550"/>
                <a:gd name="T22" fmla="*/ 2624 w 260"/>
                <a:gd name="T23" fmla="*/ 11102 h 550"/>
                <a:gd name="T24" fmla="*/ 2770 w 260"/>
                <a:gd name="T25" fmla="*/ 10819 h 550"/>
                <a:gd name="T26" fmla="*/ 2928 w 260"/>
                <a:gd name="T27" fmla="*/ 10511 h 550"/>
                <a:gd name="T28" fmla="*/ 3057 w 260"/>
                <a:gd name="T29" fmla="*/ 10255 h 550"/>
                <a:gd name="T30" fmla="*/ 3184 w 260"/>
                <a:gd name="T31" fmla="*/ 9928 h 550"/>
                <a:gd name="T32" fmla="*/ 3296 w 260"/>
                <a:gd name="T33" fmla="*/ 9613 h 550"/>
                <a:gd name="T34" fmla="*/ 3393 w 260"/>
                <a:gd name="T35" fmla="*/ 9287 h 550"/>
                <a:gd name="T36" fmla="*/ 2148 w 260"/>
                <a:gd name="T37" fmla="*/ 1209 h 550"/>
                <a:gd name="T38" fmla="*/ 1947 w 260"/>
                <a:gd name="T39" fmla="*/ 979 h 550"/>
                <a:gd name="T40" fmla="*/ 1736 w 260"/>
                <a:gd name="T41" fmla="*/ 781 h 550"/>
                <a:gd name="T42" fmla="*/ 1515 w 260"/>
                <a:gd name="T43" fmla="*/ 619 h 550"/>
                <a:gd name="T44" fmla="*/ 1304 w 260"/>
                <a:gd name="T45" fmla="*/ 432 h 550"/>
                <a:gd name="T46" fmla="*/ 1056 w 260"/>
                <a:gd name="T47" fmla="*/ 299 h 550"/>
                <a:gd name="T48" fmla="*/ 832 w 260"/>
                <a:gd name="T49" fmla="*/ 196 h 550"/>
                <a:gd name="T50" fmla="*/ 589 w 260"/>
                <a:gd name="T51" fmla="*/ 104 h 550"/>
                <a:gd name="T52" fmla="*/ 351 w 260"/>
                <a:gd name="T53" fmla="*/ 37 h 5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60" h="550">
                  <a:moveTo>
                    <a:pt x="27" y="2"/>
                  </a:moveTo>
                  <a:lnTo>
                    <a:pt x="20" y="1"/>
                  </a:lnTo>
                  <a:lnTo>
                    <a:pt x="14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144" y="550"/>
                  </a:lnTo>
                  <a:lnTo>
                    <a:pt x="153" y="545"/>
                  </a:lnTo>
                  <a:lnTo>
                    <a:pt x="159" y="540"/>
                  </a:lnTo>
                  <a:lnTo>
                    <a:pt x="168" y="534"/>
                  </a:lnTo>
                  <a:lnTo>
                    <a:pt x="174" y="530"/>
                  </a:lnTo>
                  <a:lnTo>
                    <a:pt x="188" y="518"/>
                  </a:lnTo>
                  <a:lnTo>
                    <a:pt x="201" y="507"/>
                  </a:lnTo>
                  <a:lnTo>
                    <a:pt x="212" y="494"/>
                  </a:lnTo>
                  <a:lnTo>
                    <a:pt x="224" y="480"/>
                  </a:lnTo>
                  <a:lnTo>
                    <a:pt x="234" y="468"/>
                  </a:lnTo>
                  <a:lnTo>
                    <a:pt x="244" y="453"/>
                  </a:lnTo>
                  <a:lnTo>
                    <a:pt x="252" y="439"/>
                  </a:lnTo>
                  <a:lnTo>
                    <a:pt x="260" y="424"/>
                  </a:lnTo>
                  <a:lnTo>
                    <a:pt x="164" y="55"/>
                  </a:lnTo>
                  <a:lnTo>
                    <a:pt x="149" y="45"/>
                  </a:lnTo>
                  <a:lnTo>
                    <a:pt x="133" y="36"/>
                  </a:lnTo>
                  <a:lnTo>
                    <a:pt x="116" y="28"/>
                  </a:lnTo>
                  <a:lnTo>
                    <a:pt x="100" y="20"/>
                  </a:lnTo>
                  <a:lnTo>
                    <a:pt x="81" y="14"/>
                  </a:lnTo>
                  <a:lnTo>
                    <a:pt x="64" y="9"/>
                  </a:lnTo>
                  <a:lnTo>
                    <a:pt x="45" y="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4" name="Freeform 125">
              <a:extLst>
                <a:ext uri="{FF2B5EF4-FFF2-40B4-BE49-F238E27FC236}">
                  <a16:creationId xmlns:a16="http://schemas.microsoft.com/office/drawing/2014/main" id="{3A4170EB-0CB5-401B-9A8A-C52E1566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571"/>
              <a:ext cx="535" cy="574"/>
            </a:xfrm>
            <a:custGeom>
              <a:avLst/>
              <a:gdLst>
                <a:gd name="T0" fmla="*/ 3830 w 346"/>
                <a:gd name="T1" fmla="*/ 6555 h 345"/>
                <a:gd name="T2" fmla="*/ 3654 w 346"/>
                <a:gd name="T3" fmla="*/ 6743 h 345"/>
                <a:gd name="T4" fmla="*/ 3445 w 346"/>
                <a:gd name="T5" fmla="*/ 6936 h 345"/>
                <a:gd name="T6" fmla="*/ 3207 w 346"/>
                <a:gd name="T7" fmla="*/ 7064 h 345"/>
                <a:gd name="T8" fmla="*/ 3006 w 346"/>
                <a:gd name="T9" fmla="*/ 7189 h 345"/>
                <a:gd name="T10" fmla="*/ 2776 w 346"/>
                <a:gd name="T11" fmla="*/ 7257 h 345"/>
                <a:gd name="T12" fmla="*/ 2553 w 346"/>
                <a:gd name="T13" fmla="*/ 7319 h 345"/>
                <a:gd name="T14" fmla="*/ 2326 w 346"/>
                <a:gd name="T15" fmla="*/ 7319 h 345"/>
                <a:gd name="T16" fmla="*/ 2092 w 346"/>
                <a:gd name="T17" fmla="*/ 7294 h 345"/>
                <a:gd name="T18" fmla="*/ 1846 w 346"/>
                <a:gd name="T19" fmla="*/ 7216 h 345"/>
                <a:gd name="T20" fmla="*/ 1631 w 346"/>
                <a:gd name="T21" fmla="*/ 7148 h 345"/>
                <a:gd name="T22" fmla="*/ 1406 w 346"/>
                <a:gd name="T23" fmla="*/ 7028 h 345"/>
                <a:gd name="T24" fmla="*/ 1203 w 346"/>
                <a:gd name="T25" fmla="*/ 6843 h 345"/>
                <a:gd name="T26" fmla="*/ 1007 w 346"/>
                <a:gd name="T27" fmla="*/ 6682 h 345"/>
                <a:gd name="T28" fmla="*/ 827 w 346"/>
                <a:gd name="T29" fmla="*/ 6452 h 345"/>
                <a:gd name="T30" fmla="*/ 671 w 346"/>
                <a:gd name="T31" fmla="*/ 6209 h 345"/>
                <a:gd name="T32" fmla="*/ 503 w 346"/>
                <a:gd name="T33" fmla="*/ 5938 h 345"/>
                <a:gd name="T34" fmla="*/ 373 w 346"/>
                <a:gd name="T35" fmla="*/ 5647 h 345"/>
                <a:gd name="T36" fmla="*/ 258 w 346"/>
                <a:gd name="T37" fmla="*/ 5322 h 345"/>
                <a:gd name="T38" fmla="*/ 167 w 346"/>
                <a:gd name="T39" fmla="*/ 4988 h 345"/>
                <a:gd name="T40" fmla="*/ 82 w 346"/>
                <a:gd name="T41" fmla="*/ 4642 h 345"/>
                <a:gd name="T42" fmla="*/ 45 w 346"/>
                <a:gd name="T43" fmla="*/ 4307 h 345"/>
                <a:gd name="T44" fmla="*/ 0 w 346"/>
                <a:gd name="T45" fmla="*/ 3961 h 345"/>
                <a:gd name="T46" fmla="*/ 0 w 346"/>
                <a:gd name="T47" fmla="*/ 3610 h 345"/>
                <a:gd name="T48" fmla="*/ 29 w 346"/>
                <a:gd name="T49" fmla="*/ 3224 h 345"/>
                <a:gd name="T50" fmla="*/ 70 w 346"/>
                <a:gd name="T51" fmla="*/ 2865 h 345"/>
                <a:gd name="T52" fmla="*/ 135 w 346"/>
                <a:gd name="T53" fmla="*/ 2519 h 345"/>
                <a:gd name="T54" fmla="*/ 209 w 346"/>
                <a:gd name="T55" fmla="*/ 2185 h 345"/>
                <a:gd name="T56" fmla="*/ 303 w 346"/>
                <a:gd name="T57" fmla="*/ 1860 h 345"/>
                <a:gd name="T58" fmla="*/ 434 w 346"/>
                <a:gd name="T59" fmla="*/ 1569 h 345"/>
                <a:gd name="T60" fmla="*/ 577 w 346"/>
                <a:gd name="T61" fmla="*/ 1289 h 345"/>
                <a:gd name="T62" fmla="*/ 725 w 346"/>
                <a:gd name="T63" fmla="*/ 1042 h 345"/>
                <a:gd name="T64" fmla="*/ 901 w 346"/>
                <a:gd name="T65" fmla="*/ 789 h 345"/>
                <a:gd name="T66" fmla="*/ 1098 w 346"/>
                <a:gd name="T67" fmla="*/ 576 h 345"/>
                <a:gd name="T68" fmla="*/ 1299 w 346"/>
                <a:gd name="T69" fmla="*/ 404 h 345"/>
                <a:gd name="T70" fmla="*/ 1520 w 346"/>
                <a:gd name="T71" fmla="*/ 255 h 345"/>
                <a:gd name="T72" fmla="*/ 1733 w 346"/>
                <a:gd name="T73" fmla="*/ 130 h 345"/>
                <a:gd name="T74" fmla="*/ 1956 w 346"/>
                <a:gd name="T75" fmla="*/ 62 h 345"/>
                <a:gd name="T76" fmla="*/ 2174 w 346"/>
                <a:gd name="T77" fmla="*/ 0 h 345"/>
                <a:gd name="T78" fmla="*/ 2425 w 346"/>
                <a:gd name="T79" fmla="*/ 0 h 345"/>
                <a:gd name="T80" fmla="*/ 2652 w 346"/>
                <a:gd name="T81" fmla="*/ 37 h 345"/>
                <a:gd name="T82" fmla="*/ 2881 w 346"/>
                <a:gd name="T83" fmla="*/ 103 h 345"/>
                <a:gd name="T84" fmla="*/ 3106 w 346"/>
                <a:gd name="T85" fmla="*/ 171 h 345"/>
                <a:gd name="T86" fmla="*/ 3331 w 346"/>
                <a:gd name="T87" fmla="*/ 321 h 345"/>
                <a:gd name="T88" fmla="*/ 3533 w 346"/>
                <a:gd name="T89" fmla="*/ 474 h 345"/>
                <a:gd name="T90" fmla="*/ 3723 w 346"/>
                <a:gd name="T91" fmla="*/ 667 h 345"/>
                <a:gd name="T92" fmla="*/ 3900 w 346"/>
                <a:gd name="T93" fmla="*/ 888 h 345"/>
                <a:gd name="T94" fmla="*/ 4074 w 346"/>
                <a:gd name="T95" fmla="*/ 1118 h 345"/>
                <a:gd name="T96" fmla="*/ 4224 w 346"/>
                <a:gd name="T97" fmla="*/ 1401 h 345"/>
                <a:gd name="T98" fmla="*/ 4481 w 346"/>
                <a:gd name="T99" fmla="*/ 2040 h 345"/>
                <a:gd name="T100" fmla="*/ 4648 w 346"/>
                <a:gd name="T101" fmla="*/ 2690 h 345"/>
                <a:gd name="T102" fmla="*/ 4728 w 346"/>
                <a:gd name="T103" fmla="*/ 3394 h 345"/>
                <a:gd name="T104" fmla="*/ 4710 w 346"/>
                <a:gd name="T105" fmla="*/ 4113 h 345"/>
                <a:gd name="T106" fmla="*/ 4623 w 346"/>
                <a:gd name="T107" fmla="*/ 4800 h 345"/>
                <a:gd name="T108" fmla="*/ 4447 w 346"/>
                <a:gd name="T109" fmla="*/ 5459 h 345"/>
                <a:gd name="T110" fmla="*/ 4176 w 346"/>
                <a:gd name="T111" fmla="*/ 6048 h 345"/>
                <a:gd name="T112" fmla="*/ 3830 w 346"/>
                <a:gd name="T113" fmla="*/ 6555 h 3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6" h="345">
                  <a:moveTo>
                    <a:pt x="280" y="309"/>
                  </a:moveTo>
                  <a:lnTo>
                    <a:pt x="267" y="318"/>
                  </a:lnTo>
                  <a:lnTo>
                    <a:pt x="252" y="327"/>
                  </a:lnTo>
                  <a:lnTo>
                    <a:pt x="235" y="333"/>
                  </a:lnTo>
                  <a:lnTo>
                    <a:pt x="220" y="339"/>
                  </a:lnTo>
                  <a:lnTo>
                    <a:pt x="203" y="342"/>
                  </a:lnTo>
                  <a:lnTo>
                    <a:pt x="187" y="345"/>
                  </a:lnTo>
                  <a:lnTo>
                    <a:pt x="170" y="345"/>
                  </a:lnTo>
                  <a:lnTo>
                    <a:pt x="153" y="344"/>
                  </a:lnTo>
                  <a:lnTo>
                    <a:pt x="135" y="340"/>
                  </a:lnTo>
                  <a:lnTo>
                    <a:pt x="119" y="337"/>
                  </a:lnTo>
                  <a:lnTo>
                    <a:pt x="103" y="331"/>
                  </a:lnTo>
                  <a:lnTo>
                    <a:pt x="88" y="323"/>
                  </a:lnTo>
                  <a:lnTo>
                    <a:pt x="74" y="315"/>
                  </a:lnTo>
                  <a:lnTo>
                    <a:pt x="61" y="304"/>
                  </a:lnTo>
                  <a:lnTo>
                    <a:pt x="49" y="293"/>
                  </a:lnTo>
                  <a:lnTo>
                    <a:pt x="37" y="280"/>
                  </a:lnTo>
                  <a:lnTo>
                    <a:pt x="27" y="266"/>
                  </a:lnTo>
                  <a:lnTo>
                    <a:pt x="19" y="251"/>
                  </a:lnTo>
                  <a:lnTo>
                    <a:pt x="12" y="235"/>
                  </a:lnTo>
                  <a:lnTo>
                    <a:pt x="6" y="219"/>
                  </a:lnTo>
                  <a:lnTo>
                    <a:pt x="3" y="203"/>
                  </a:lnTo>
                  <a:lnTo>
                    <a:pt x="0" y="187"/>
                  </a:lnTo>
                  <a:lnTo>
                    <a:pt x="0" y="170"/>
                  </a:lnTo>
                  <a:lnTo>
                    <a:pt x="2" y="152"/>
                  </a:lnTo>
                  <a:lnTo>
                    <a:pt x="5" y="135"/>
                  </a:lnTo>
                  <a:lnTo>
                    <a:pt x="10" y="119"/>
                  </a:lnTo>
                  <a:lnTo>
                    <a:pt x="15" y="103"/>
                  </a:lnTo>
                  <a:lnTo>
                    <a:pt x="22" y="88"/>
                  </a:lnTo>
                  <a:lnTo>
                    <a:pt x="32" y="74"/>
                  </a:lnTo>
                  <a:lnTo>
                    <a:pt x="42" y="61"/>
                  </a:lnTo>
                  <a:lnTo>
                    <a:pt x="53" y="49"/>
                  </a:lnTo>
                  <a:lnTo>
                    <a:pt x="66" y="37"/>
                  </a:lnTo>
                  <a:lnTo>
                    <a:pt x="80" y="27"/>
                  </a:lnTo>
                  <a:lnTo>
                    <a:pt x="95" y="19"/>
                  </a:lnTo>
                  <a:lnTo>
                    <a:pt x="111" y="12"/>
                  </a:lnTo>
                  <a:lnTo>
                    <a:pt x="127" y="6"/>
                  </a:lnTo>
                  <a:lnTo>
                    <a:pt x="143" y="3"/>
                  </a:lnTo>
                  <a:lnTo>
                    <a:pt x="159" y="0"/>
                  </a:lnTo>
                  <a:lnTo>
                    <a:pt x="177" y="0"/>
                  </a:lnTo>
                  <a:lnTo>
                    <a:pt x="194" y="2"/>
                  </a:lnTo>
                  <a:lnTo>
                    <a:pt x="211" y="5"/>
                  </a:lnTo>
                  <a:lnTo>
                    <a:pt x="227" y="8"/>
                  </a:lnTo>
                  <a:lnTo>
                    <a:pt x="244" y="15"/>
                  </a:lnTo>
                  <a:lnTo>
                    <a:pt x="259" y="22"/>
                  </a:lnTo>
                  <a:lnTo>
                    <a:pt x="272" y="31"/>
                  </a:lnTo>
                  <a:lnTo>
                    <a:pt x="285" y="42"/>
                  </a:lnTo>
                  <a:lnTo>
                    <a:pt x="298" y="53"/>
                  </a:lnTo>
                  <a:lnTo>
                    <a:pt x="309" y="66"/>
                  </a:lnTo>
                  <a:lnTo>
                    <a:pt x="328" y="96"/>
                  </a:lnTo>
                  <a:lnTo>
                    <a:pt x="340" y="127"/>
                  </a:lnTo>
                  <a:lnTo>
                    <a:pt x="346" y="160"/>
                  </a:lnTo>
                  <a:lnTo>
                    <a:pt x="345" y="194"/>
                  </a:lnTo>
                  <a:lnTo>
                    <a:pt x="338" y="226"/>
                  </a:lnTo>
                  <a:lnTo>
                    <a:pt x="325" y="257"/>
                  </a:lnTo>
                  <a:lnTo>
                    <a:pt x="306" y="285"/>
                  </a:lnTo>
                  <a:lnTo>
                    <a:pt x="280" y="30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5" name="Freeform 126">
              <a:extLst>
                <a:ext uri="{FF2B5EF4-FFF2-40B4-BE49-F238E27FC236}">
                  <a16:creationId xmlns:a16="http://schemas.microsoft.com/office/drawing/2014/main" id="{5E92DFC8-F938-450F-B659-14021F06B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658"/>
              <a:ext cx="374" cy="403"/>
            </a:xfrm>
            <a:custGeom>
              <a:avLst/>
              <a:gdLst>
                <a:gd name="T0" fmla="*/ 1774 w 242"/>
                <a:gd name="T1" fmla="*/ 5157 h 242"/>
                <a:gd name="T2" fmla="*/ 1620 w 242"/>
                <a:gd name="T3" fmla="*/ 5157 h 242"/>
                <a:gd name="T4" fmla="*/ 1442 w 242"/>
                <a:gd name="T5" fmla="*/ 5136 h 242"/>
                <a:gd name="T6" fmla="*/ 1295 w 242"/>
                <a:gd name="T7" fmla="*/ 5122 h 242"/>
                <a:gd name="T8" fmla="*/ 1130 w 242"/>
                <a:gd name="T9" fmla="*/ 5028 h 242"/>
                <a:gd name="T10" fmla="*/ 995 w 242"/>
                <a:gd name="T11" fmla="*/ 4948 h 242"/>
                <a:gd name="T12" fmla="*/ 827 w 242"/>
                <a:gd name="T13" fmla="*/ 4836 h 242"/>
                <a:gd name="T14" fmla="*/ 697 w 242"/>
                <a:gd name="T15" fmla="*/ 4684 h 242"/>
                <a:gd name="T16" fmla="*/ 573 w 242"/>
                <a:gd name="T17" fmla="*/ 4545 h 242"/>
                <a:gd name="T18" fmla="*/ 468 w 242"/>
                <a:gd name="T19" fmla="*/ 4368 h 242"/>
                <a:gd name="T20" fmla="*/ 354 w 242"/>
                <a:gd name="T21" fmla="*/ 4173 h 242"/>
                <a:gd name="T22" fmla="*/ 258 w 242"/>
                <a:gd name="T23" fmla="*/ 3965 h 242"/>
                <a:gd name="T24" fmla="*/ 176 w 242"/>
                <a:gd name="T25" fmla="*/ 3732 h 242"/>
                <a:gd name="T26" fmla="*/ 108 w 242"/>
                <a:gd name="T27" fmla="*/ 3525 h 242"/>
                <a:gd name="T28" fmla="*/ 70 w 242"/>
                <a:gd name="T29" fmla="*/ 3269 h 242"/>
                <a:gd name="T30" fmla="*/ 19 w 242"/>
                <a:gd name="T31" fmla="*/ 3019 h 242"/>
                <a:gd name="T32" fmla="*/ 0 w 242"/>
                <a:gd name="T33" fmla="*/ 2771 h 242"/>
                <a:gd name="T34" fmla="*/ 19 w 242"/>
                <a:gd name="T35" fmla="*/ 2268 h 242"/>
                <a:gd name="T36" fmla="*/ 82 w 242"/>
                <a:gd name="T37" fmla="*/ 1769 h 242"/>
                <a:gd name="T38" fmla="*/ 207 w 242"/>
                <a:gd name="T39" fmla="*/ 1306 h 242"/>
                <a:gd name="T40" fmla="*/ 399 w 242"/>
                <a:gd name="T41" fmla="*/ 901 h 242"/>
                <a:gd name="T42" fmla="*/ 502 w 242"/>
                <a:gd name="T43" fmla="*/ 729 h 242"/>
                <a:gd name="T44" fmla="*/ 627 w 242"/>
                <a:gd name="T45" fmla="*/ 555 h 242"/>
                <a:gd name="T46" fmla="*/ 776 w 242"/>
                <a:gd name="T47" fmla="*/ 408 h 242"/>
                <a:gd name="T48" fmla="*/ 920 w 242"/>
                <a:gd name="T49" fmla="*/ 286 h 242"/>
                <a:gd name="T50" fmla="*/ 1048 w 242"/>
                <a:gd name="T51" fmla="*/ 172 h 242"/>
                <a:gd name="T52" fmla="*/ 1213 w 242"/>
                <a:gd name="T53" fmla="*/ 103 h 242"/>
                <a:gd name="T54" fmla="*/ 1374 w 242"/>
                <a:gd name="T55" fmla="*/ 22 h 242"/>
                <a:gd name="T56" fmla="*/ 1524 w 242"/>
                <a:gd name="T57" fmla="*/ 0 h 242"/>
                <a:gd name="T58" fmla="*/ 1694 w 242"/>
                <a:gd name="T59" fmla="*/ 0 h 242"/>
                <a:gd name="T60" fmla="*/ 1853 w 242"/>
                <a:gd name="T61" fmla="*/ 22 h 242"/>
                <a:gd name="T62" fmla="*/ 2018 w 242"/>
                <a:gd name="T63" fmla="*/ 37 h 242"/>
                <a:gd name="T64" fmla="*/ 2167 w 242"/>
                <a:gd name="T65" fmla="*/ 130 h 242"/>
                <a:gd name="T66" fmla="*/ 2315 w 242"/>
                <a:gd name="T67" fmla="*/ 230 h 242"/>
                <a:gd name="T68" fmla="*/ 2470 w 242"/>
                <a:gd name="T69" fmla="*/ 325 h 242"/>
                <a:gd name="T70" fmla="*/ 2618 w 242"/>
                <a:gd name="T71" fmla="*/ 476 h 242"/>
                <a:gd name="T72" fmla="*/ 2742 w 242"/>
                <a:gd name="T73" fmla="*/ 613 h 242"/>
                <a:gd name="T74" fmla="*/ 2847 w 242"/>
                <a:gd name="T75" fmla="*/ 793 h 242"/>
                <a:gd name="T76" fmla="*/ 2956 w 242"/>
                <a:gd name="T77" fmla="*/ 984 h 242"/>
                <a:gd name="T78" fmla="*/ 3052 w 242"/>
                <a:gd name="T79" fmla="*/ 1214 h 242"/>
                <a:gd name="T80" fmla="*/ 3131 w 242"/>
                <a:gd name="T81" fmla="*/ 1437 h 242"/>
                <a:gd name="T82" fmla="*/ 3188 w 242"/>
                <a:gd name="T83" fmla="*/ 1639 h 242"/>
                <a:gd name="T84" fmla="*/ 3244 w 242"/>
                <a:gd name="T85" fmla="*/ 1893 h 242"/>
                <a:gd name="T86" fmla="*/ 3281 w 242"/>
                <a:gd name="T87" fmla="*/ 2138 h 242"/>
                <a:gd name="T88" fmla="*/ 3296 w 242"/>
                <a:gd name="T89" fmla="*/ 2393 h 242"/>
                <a:gd name="T90" fmla="*/ 3281 w 242"/>
                <a:gd name="T91" fmla="*/ 2889 h 242"/>
                <a:gd name="T92" fmla="*/ 3219 w 242"/>
                <a:gd name="T93" fmla="*/ 3409 h 242"/>
                <a:gd name="T94" fmla="*/ 3074 w 242"/>
                <a:gd name="T95" fmla="*/ 3852 h 242"/>
                <a:gd name="T96" fmla="*/ 2898 w 242"/>
                <a:gd name="T97" fmla="*/ 4290 h 242"/>
                <a:gd name="T98" fmla="*/ 2667 w 242"/>
                <a:gd name="T99" fmla="*/ 4623 h 242"/>
                <a:gd name="T100" fmla="*/ 2414 w 242"/>
                <a:gd name="T101" fmla="*/ 4878 h 242"/>
                <a:gd name="T102" fmla="*/ 2116 w 242"/>
                <a:gd name="T103" fmla="*/ 5061 h 242"/>
                <a:gd name="T104" fmla="*/ 1774 w 242"/>
                <a:gd name="T105" fmla="*/ 5157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2" h="242">
                  <a:moveTo>
                    <a:pt x="130" y="242"/>
                  </a:moveTo>
                  <a:lnTo>
                    <a:pt x="119" y="242"/>
                  </a:lnTo>
                  <a:lnTo>
                    <a:pt x="106" y="241"/>
                  </a:lnTo>
                  <a:lnTo>
                    <a:pt x="95" y="240"/>
                  </a:lnTo>
                  <a:lnTo>
                    <a:pt x="83" y="236"/>
                  </a:lnTo>
                  <a:lnTo>
                    <a:pt x="73" y="232"/>
                  </a:lnTo>
                  <a:lnTo>
                    <a:pt x="61" y="227"/>
                  </a:lnTo>
                  <a:lnTo>
                    <a:pt x="51" y="220"/>
                  </a:lnTo>
                  <a:lnTo>
                    <a:pt x="42" y="213"/>
                  </a:lnTo>
                  <a:lnTo>
                    <a:pt x="34" y="205"/>
                  </a:lnTo>
                  <a:lnTo>
                    <a:pt x="26" y="196"/>
                  </a:lnTo>
                  <a:lnTo>
                    <a:pt x="19" y="186"/>
                  </a:lnTo>
                  <a:lnTo>
                    <a:pt x="13" y="175"/>
                  </a:lnTo>
                  <a:lnTo>
                    <a:pt x="8" y="165"/>
                  </a:lnTo>
                  <a:lnTo>
                    <a:pt x="5" y="153"/>
                  </a:lnTo>
                  <a:lnTo>
                    <a:pt x="1" y="142"/>
                  </a:lnTo>
                  <a:lnTo>
                    <a:pt x="0" y="130"/>
                  </a:lnTo>
                  <a:lnTo>
                    <a:pt x="1" y="106"/>
                  </a:lnTo>
                  <a:lnTo>
                    <a:pt x="6" y="83"/>
                  </a:lnTo>
                  <a:lnTo>
                    <a:pt x="15" y="61"/>
                  </a:lnTo>
                  <a:lnTo>
                    <a:pt x="29" y="42"/>
                  </a:lnTo>
                  <a:lnTo>
                    <a:pt x="37" y="34"/>
                  </a:lnTo>
                  <a:lnTo>
                    <a:pt x="46" y="26"/>
                  </a:lnTo>
                  <a:lnTo>
                    <a:pt x="57" y="19"/>
                  </a:lnTo>
                  <a:lnTo>
                    <a:pt x="67" y="13"/>
                  </a:lnTo>
                  <a:lnTo>
                    <a:pt x="77" y="8"/>
                  </a:lnTo>
                  <a:lnTo>
                    <a:pt x="89" y="5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6" y="1"/>
                  </a:lnTo>
                  <a:lnTo>
                    <a:pt x="148" y="2"/>
                  </a:lnTo>
                  <a:lnTo>
                    <a:pt x="159" y="6"/>
                  </a:lnTo>
                  <a:lnTo>
                    <a:pt x="170" y="11"/>
                  </a:lnTo>
                  <a:lnTo>
                    <a:pt x="181" y="15"/>
                  </a:lnTo>
                  <a:lnTo>
                    <a:pt x="192" y="22"/>
                  </a:lnTo>
                  <a:lnTo>
                    <a:pt x="201" y="29"/>
                  </a:lnTo>
                  <a:lnTo>
                    <a:pt x="209" y="37"/>
                  </a:lnTo>
                  <a:lnTo>
                    <a:pt x="217" y="46"/>
                  </a:lnTo>
                  <a:lnTo>
                    <a:pt x="224" y="57"/>
                  </a:lnTo>
                  <a:lnTo>
                    <a:pt x="230" y="67"/>
                  </a:lnTo>
                  <a:lnTo>
                    <a:pt x="234" y="77"/>
                  </a:lnTo>
                  <a:lnTo>
                    <a:pt x="238" y="89"/>
                  </a:lnTo>
                  <a:lnTo>
                    <a:pt x="241" y="100"/>
                  </a:lnTo>
                  <a:lnTo>
                    <a:pt x="242" y="112"/>
                  </a:lnTo>
                  <a:lnTo>
                    <a:pt x="241" y="136"/>
                  </a:lnTo>
                  <a:lnTo>
                    <a:pt x="236" y="160"/>
                  </a:lnTo>
                  <a:lnTo>
                    <a:pt x="226" y="181"/>
                  </a:lnTo>
                  <a:lnTo>
                    <a:pt x="213" y="201"/>
                  </a:lnTo>
                  <a:lnTo>
                    <a:pt x="196" y="217"/>
                  </a:lnTo>
                  <a:lnTo>
                    <a:pt x="177" y="229"/>
                  </a:lnTo>
                  <a:lnTo>
                    <a:pt x="155" y="237"/>
                  </a:lnTo>
                  <a:lnTo>
                    <a:pt x="13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6" name="Freeform 127">
              <a:extLst>
                <a:ext uri="{FF2B5EF4-FFF2-40B4-BE49-F238E27FC236}">
                  <a16:creationId xmlns:a16="http://schemas.microsoft.com/office/drawing/2014/main" id="{CCD8156A-85F4-4877-BDD7-6D990B64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58"/>
              <a:ext cx="84" cy="403"/>
            </a:xfrm>
            <a:custGeom>
              <a:avLst/>
              <a:gdLst>
                <a:gd name="T0" fmla="*/ 0 w 53"/>
                <a:gd name="T1" fmla="*/ 92 h 242"/>
                <a:gd name="T2" fmla="*/ 301 w 53"/>
                <a:gd name="T3" fmla="*/ 5157 h 242"/>
                <a:gd name="T4" fmla="*/ 360 w 53"/>
                <a:gd name="T5" fmla="*/ 5157 h 242"/>
                <a:gd name="T6" fmla="*/ 442 w 53"/>
                <a:gd name="T7" fmla="*/ 5157 h 242"/>
                <a:gd name="T8" fmla="*/ 494 w 53"/>
                <a:gd name="T9" fmla="*/ 5157 h 242"/>
                <a:gd name="T10" fmla="*/ 571 w 53"/>
                <a:gd name="T11" fmla="*/ 5157 h 242"/>
                <a:gd name="T12" fmla="*/ 648 w 53"/>
                <a:gd name="T13" fmla="*/ 5157 h 242"/>
                <a:gd name="T14" fmla="*/ 713 w 53"/>
                <a:gd name="T15" fmla="*/ 5136 h 242"/>
                <a:gd name="T16" fmla="*/ 783 w 53"/>
                <a:gd name="T17" fmla="*/ 5136 h 242"/>
                <a:gd name="T18" fmla="*/ 838 w 53"/>
                <a:gd name="T19" fmla="*/ 5122 h 242"/>
                <a:gd name="T20" fmla="*/ 571 w 53"/>
                <a:gd name="T21" fmla="*/ 0 h 242"/>
                <a:gd name="T22" fmla="*/ 494 w 53"/>
                <a:gd name="T23" fmla="*/ 0 h 242"/>
                <a:gd name="T24" fmla="*/ 430 w 53"/>
                <a:gd name="T25" fmla="*/ 0 h 242"/>
                <a:gd name="T26" fmla="*/ 347 w 53"/>
                <a:gd name="T27" fmla="*/ 0 h 242"/>
                <a:gd name="T28" fmla="*/ 301 w 53"/>
                <a:gd name="T29" fmla="*/ 22 h 242"/>
                <a:gd name="T30" fmla="*/ 219 w 53"/>
                <a:gd name="T31" fmla="*/ 22 h 242"/>
                <a:gd name="T32" fmla="*/ 158 w 53"/>
                <a:gd name="T33" fmla="*/ 37 h 242"/>
                <a:gd name="T34" fmla="*/ 82 w 53"/>
                <a:gd name="T35" fmla="*/ 37 h 242"/>
                <a:gd name="T36" fmla="*/ 0 w 53"/>
                <a:gd name="T37" fmla="*/ 92 h 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42">
                  <a:moveTo>
                    <a:pt x="0" y="4"/>
                  </a:moveTo>
                  <a:lnTo>
                    <a:pt x="19" y="242"/>
                  </a:lnTo>
                  <a:lnTo>
                    <a:pt x="23" y="242"/>
                  </a:lnTo>
                  <a:lnTo>
                    <a:pt x="28" y="242"/>
                  </a:lnTo>
                  <a:lnTo>
                    <a:pt x="31" y="242"/>
                  </a:lnTo>
                  <a:lnTo>
                    <a:pt x="36" y="242"/>
                  </a:lnTo>
                  <a:lnTo>
                    <a:pt x="41" y="242"/>
                  </a:lnTo>
                  <a:lnTo>
                    <a:pt x="45" y="241"/>
                  </a:lnTo>
                  <a:lnTo>
                    <a:pt x="49" y="241"/>
                  </a:lnTo>
                  <a:lnTo>
                    <a:pt x="53" y="24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7" name="Freeform 128">
              <a:extLst>
                <a:ext uri="{FF2B5EF4-FFF2-40B4-BE49-F238E27FC236}">
                  <a16:creationId xmlns:a16="http://schemas.microsoft.com/office/drawing/2014/main" id="{ECB3E29B-6040-4D41-93E7-A9FDF11F9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2298"/>
              <a:ext cx="1039" cy="1120"/>
            </a:xfrm>
            <a:custGeom>
              <a:avLst/>
              <a:gdLst>
                <a:gd name="T0" fmla="*/ 4753 w 672"/>
                <a:gd name="T1" fmla="*/ 0 h 671"/>
                <a:gd name="T2" fmla="*/ 4176 w 672"/>
                <a:gd name="T3" fmla="*/ 22 h 671"/>
                <a:gd name="T4" fmla="*/ 3652 w 672"/>
                <a:gd name="T5" fmla="*/ 154 h 671"/>
                <a:gd name="T6" fmla="*/ 4028 w 672"/>
                <a:gd name="T7" fmla="*/ 325 h 671"/>
                <a:gd name="T8" fmla="*/ 4561 w 672"/>
                <a:gd name="T9" fmla="*/ 287 h 671"/>
                <a:gd name="T10" fmla="*/ 5096 w 672"/>
                <a:gd name="T11" fmla="*/ 325 h 671"/>
                <a:gd name="T12" fmla="*/ 5755 w 672"/>
                <a:gd name="T13" fmla="*/ 521 h 671"/>
                <a:gd name="T14" fmla="*/ 6355 w 672"/>
                <a:gd name="T15" fmla="*/ 870 h 671"/>
                <a:gd name="T16" fmla="*/ 6937 w 672"/>
                <a:gd name="T17" fmla="*/ 1335 h 671"/>
                <a:gd name="T18" fmla="*/ 7459 w 672"/>
                <a:gd name="T19" fmla="*/ 1940 h 671"/>
                <a:gd name="T20" fmla="*/ 7924 w 672"/>
                <a:gd name="T21" fmla="*/ 2656 h 671"/>
                <a:gd name="T22" fmla="*/ 8527 w 672"/>
                <a:gd name="T23" fmla="*/ 4106 h 671"/>
                <a:gd name="T24" fmla="*/ 8934 w 672"/>
                <a:gd name="T25" fmla="*/ 6046 h 671"/>
                <a:gd name="T26" fmla="*/ 8978 w 672"/>
                <a:gd name="T27" fmla="*/ 8089 h 671"/>
                <a:gd name="T28" fmla="*/ 8623 w 672"/>
                <a:gd name="T29" fmla="*/ 10083 h 671"/>
                <a:gd name="T30" fmla="*/ 7953 w 672"/>
                <a:gd name="T31" fmla="*/ 11788 h 671"/>
                <a:gd name="T32" fmla="*/ 7148 w 672"/>
                <a:gd name="T33" fmla="*/ 12956 h 671"/>
                <a:gd name="T34" fmla="*/ 6583 w 672"/>
                <a:gd name="T35" fmla="*/ 13502 h 671"/>
                <a:gd name="T36" fmla="*/ 5984 w 672"/>
                <a:gd name="T37" fmla="*/ 13886 h 671"/>
                <a:gd name="T38" fmla="*/ 5354 w 672"/>
                <a:gd name="T39" fmla="*/ 14151 h 671"/>
                <a:gd name="T40" fmla="*/ 4728 w 672"/>
                <a:gd name="T41" fmla="*/ 14253 h 671"/>
                <a:gd name="T42" fmla="*/ 4059 w 672"/>
                <a:gd name="T43" fmla="*/ 14189 h 671"/>
                <a:gd name="T44" fmla="*/ 3418 w 672"/>
                <a:gd name="T45" fmla="*/ 13991 h 671"/>
                <a:gd name="T46" fmla="*/ 2802 w 672"/>
                <a:gd name="T47" fmla="*/ 13644 h 671"/>
                <a:gd name="T48" fmla="*/ 2247 w 672"/>
                <a:gd name="T49" fmla="*/ 13178 h 671"/>
                <a:gd name="T50" fmla="*/ 1719 w 672"/>
                <a:gd name="T51" fmla="*/ 12565 h 671"/>
                <a:gd name="T52" fmla="*/ 1246 w 672"/>
                <a:gd name="T53" fmla="*/ 11854 h 671"/>
                <a:gd name="T54" fmla="*/ 629 w 672"/>
                <a:gd name="T55" fmla="*/ 10431 h 671"/>
                <a:gd name="T56" fmla="*/ 223 w 672"/>
                <a:gd name="T57" fmla="*/ 8501 h 671"/>
                <a:gd name="T58" fmla="*/ 196 w 672"/>
                <a:gd name="T59" fmla="*/ 6441 h 671"/>
                <a:gd name="T60" fmla="*/ 533 w 672"/>
                <a:gd name="T61" fmla="*/ 4455 h 671"/>
                <a:gd name="T62" fmla="*/ 1217 w 672"/>
                <a:gd name="T63" fmla="*/ 2747 h 671"/>
                <a:gd name="T64" fmla="*/ 2008 w 672"/>
                <a:gd name="T65" fmla="*/ 1552 h 671"/>
                <a:gd name="T66" fmla="*/ 2577 w 672"/>
                <a:gd name="T67" fmla="*/ 1008 h 671"/>
                <a:gd name="T68" fmla="*/ 3200 w 672"/>
                <a:gd name="T69" fmla="*/ 624 h 671"/>
                <a:gd name="T70" fmla="*/ 3105 w 672"/>
                <a:gd name="T71" fmla="*/ 362 h 671"/>
                <a:gd name="T72" fmla="*/ 2503 w 672"/>
                <a:gd name="T73" fmla="*/ 800 h 671"/>
                <a:gd name="T74" fmla="*/ 1926 w 672"/>
                <a:gd name="T75" fmla="*/ 1335 h 671"/>
                <a:gd name="T76" fmla="*/ 555 w 672"/>
                <a:gd name="T77" fmla="*/ 3759 h 671"/>
                <a:gd name="T78" fmla="*/ 0 w 672"/>
                <a:gd name="T79" fmla="*/ 7785 h 671"/>
                <a:gd name="T80" fmla="*/ 973 w 672"/>
                <a:gd name="T81" fmla="*/ 11729 h 671"/>
                <a:gd name="T82" fmla="*/ 1430 w 672"/>
                <a:gd name="T83" fmla="*/ 12515 h 671"/>
                <a:gd name="T84" fmla="*/ 1956 w 672"/>
                <a:gd name="T85" fmla="*/ 13220 h 671"/>
                <a:gd name="T86" fmla="*/ 2525 w 672"/>
                <a:gd name="T87" fmla="*/ 13769 h 671"/>
                <a:gd name="T88" fmla="*/ 3142 w 672"/>
                <a:gd name="T89" fmla="*/ 14161 h 671"/>
                <a:gd name="T90" fmla="*/ 3808 w 672"/>
                <a:gd name="T91" fmla="*/ 14421 h 671"/>
                <a:gd name="T92" fmla="*/ 4479 w 672"/>
                <a:gd name="T93" fmla="*/ 14510 h 671"/>
                <a:gd name="T94" fmla="*/ 5159 w 672"/>
                <a:gd name="T95" fmla="*/ 14468 h 671"/>
                <a:gd name="T96" fmla="*/ 5826 w 672"/>
                <a:gd name="T97" fmla="*/ 14253 h 671"/>
                <a:gd name="T98" fmla="*/ 6455 w 672"/>
                <a:gd name="T99" fmla="*/ 13886 h 671"/>
                <a:gd name="T100" fmla="*/ 7052 w 672"/>
                <a:gd name="T101" fmla="*/ 13385 h 671"/>
                <a:gd name="T102" fmla="*/ 7777 w 672"/>
                <a:gd name="T103" fmla="*/ 12504 h 671"/>
                <a:gd name="T104" fmla="*/ 8593 w 672"/>
                <a:gd name="T105" fmla="*/ 10821 h 671"/>
                <a:gd name="T106" fmla="*/ 9074 w 672"/>
                <a:gd name="T107" fmla="*/ 8848 h 671"/>
                <a:gd name="T108" fmla="*/ 9158 w 672"/>
                <a:gd name="T109" fmla="*/ 6698 h 671"/>
                <a:gd name="T110" fmla="*/ 8864 w 672"/>
                <a:gd name="T111" fmla="*/ 4627 h 671"/>
                <a:gd name="T112" fmla="*/ 8202 w 672"/>
                <a:gd name="T113" fmla="*/ 2786 h 671"/>
                <a:gd name="T114" fmla="*/ 7734 w 672"/>
                <a:gd name="T115" fmla="*/ 1995 h 671"/>
                <a:gd name="T116" fmla="*/ 7213 w 672"/>
                <a:gd name="T117" fmla="*/ 1299 h 671"/>
                <a:gd name="T118" fmla="*/ 6631 w 672"/>
                <a:gd name="T119" fmla="*/ 738 h 671"/>
                <a:gd name="T120" fmla="*/ 6005 w 672"/>
                <a:gd name="T121" fmla="*/ 349 h 671"/>
                <a:gd name="T122" fmla="*/ 5354 w 672"/>
                <a:gd name="T123" fmla="*/ 92 h 6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2" h="671">
                  <a:moveTo>
                    <a:pt x="376" y="2"/>
                  </a:moveTo>
                  <a:lnTo>
                    <a:pt x="362" y="1"/>
                  </a:lnTo>
                  <a:lnTo>
                    <a:pt x="348" y="0"/>
                  </a:lnTo>
                  <a:lnTo>
                    <a:pt x="334" y="0"/>
                  </a:lnTo>
                  <a:lnTo>
                    <a:pt x="320" y="0"/>
                  </a:lnTo>
                  <a:lnTo>
                    <a:pt x="306" y="1"/>
                  </a:lnTo>
                  <a:lnTo>
                    <a:pt x="294" y="2"/>
                  </a:lnTo>
                  <a:lnTo>
                    <a:pt x="280" y="4"/>
                  </a:lnTo>
                  <a:lnTo>
                    <a:pt x="267" y="7"/>
                  </a:lnTo>
                  <a:lnTo>
                    <a:pt x="268" y="19"/>
                  </a:lnTo>
                  <a:lnTo>
                    <a:pt x="281" y="17"/>
                  </a:lnTo>
                  <a:lnTo>
                    <a:pt x="295" y="15"/>
                  </a:lnTo>
                  <a:lnTo>
                    <a:pt x="308" y="14"/>
                  </a:lnTo>
                  <a:lnTo>
                    <a:pt x="321" y="13"/>
                  </a:lnTo>
                  <a:lnTo>
                    <a:pt x="334" y="13"/>
                  </a:lnTo>
                  <a:lnTo>
                    <a:pt x="347" y="13"/>
                  </a:lnTo>
                  <a:lnTo>
                    <a:pt x="361" y="14"/>
                  </a:lnTo>
                  <a:lnTo>
                    <a:pt x="373" y="15"/>
                  </a:lnTo>
                  <a:lnTo>
                    <a:pt x="389" y="17"/>
                  </a:lnTo>
                  <a:lnTo>
                    <a:pt x="406" y="21"/>
                  </a:lnTo>
                  <a:lnTo>
                    <a:pt x="421" y="24"/>
                  </a:lnTo>
                  <a:lnTo>
                    <a:pt x="437" y="29"/>
                  </a:lnTo>
                  <a:lnTo>
                    <a:pt x="452" y="33"/>
                  </a:lnTo>
                  <a:lnTo>
                    <a:pt x="465" y="40"/>
                  </a:lnTo>
                  <a:lnTo>
                    <a:pt x="480" y="46"/>
                  </a:lnTo>
                  <a:lnTo>
                    <a:pt x="494" y="54"/>
                  </a:lnTo>
                  <a:lnTo>
                    <a:pt x="508" y="62"/>
                  </a:lnTo>
                  <a:lnTo>
                    <a:pt x="521" y="70"/>
                  </a:lnTo>
                  <a:lnTo>
                    <a:pt x="533" y="79"/>
                  </a:lnTo>
                  <a:lnTo>
                    <a:pt x="546" y="90"/>
                  </a:lnTo>
                  <a:lnTo>
                    <a:pt x="558" y="100"/>
                  </a:lnTo>
                  <a:lnTo>
                    <a:pt x="569" y="112"/>
                  </a:lnTo>
                  <a:lnTo>
                    <a:pt x="580" y="123"/>
                  </a:lnTo>
                  <a:lnTo>
                    <a:pt x="590" y="136"/>
                  </a:lnTo>
                  <a:lnTo>
                    <a:pt x="608" y="162"/>
                  </a:lnTo>
                  <a:lnTo>
                    <a:pt x="624" y="190"/>
                  </a:lnTo>
                  <a:lnTo>
                    <a:pt x="637" y="219"/>
                  </a:lnTo>
                  <a:lnTo>
                    <a:pt x="648" y="249"/>
                  </a:lnTo>
                  <a:lnTo>
                    <a:pt x="654" y="280"/>
                  </a:lnTo>
                  <a:lnTo>
                    <a:pt x="658" y="311"/>
                  </a:lnTo>
                  <a:lnTo>
                    <a:pt x="659" y="342"/>
                  </a:lnTo>
                  <a:lnTo>
                    <a:pt x="657" y="374"/>
                  </a:lnTo>
                  <a:lnTo>
                    <a:pt x="651" y="406"/>
                  </a:lnTo>
                  <a:lnTo>
                    <a:pt x="643" y="436"/>
                  </a:lnTo>
                  <a:lnTo>
                    <a:pt x="631" y="466"/>
                  </a:lnTo>
                  <a:lnTo>
                    <a:pt x="618" y="494"/>
                  </a:lnTo>
                  <a:lnTo>
                    <a:pt x="601" y="520"/>
                  </a:lnTo>
                  <a:lnTo>
                    <a:pt x="582" y="545"/>
                  </a:lnTo>
                  <a:lnTo>
                    <a:pt x="560" y="569"/>
                  </a:lnTo>
                  <a:lnTo>
                    <a:pt x="536" y="589"/>
                  </a:lnTo>
                  <a:lnTo>
                    <a:pt x="523" y="599"/>
                  </a:lnTo>
                  <a:lnTo>
                    <a:pt x="509" y="608"/>
                  </a:lnTo>
                  <a:lnTo>
                    <a:pt x="495" y="616"/>
                  </a:lnTo>
                  <a:lnTo>
                    <a:pt x="482" y="624"/>
                  </a:lnTo>
                  <a:lnTo>
                    <a:pt x="468" y="631"/>
                  </a:lnTo>
                  <a:lnTo>
                    <a:pt x="453" y="637"/>
                  </a:lnTo>
                  <a:lnTo>
                    <a:pt x="438" y="642"/>
                  </a:lnTo>
                  <a:lnTo>
                    <a:pt x="423" y="647"/>
                  </a:lnTo>
                  <a:lnTo>
                    <a:pt x="408" y="651"/>
                  </a:lnTo>
                  <a:lnTo>
                    <a:pt x="392" y="654"/>
                  </a:lnTo>
                  <a:lnTo>
                    <a:pt x="377" y="656"/>
                  </a:lnTo>
                  <a:lnTo>
                    <a:pt x="361" y="657"/>
                  </a:lnTo>
                  <a:lnTo>
                    <a:pt x="346" y="659"/>
                  </a:lnTo>
                  <a:lnTo>
                    <a:pt x="329" y="659"/>
                  </a:lnTo>
                  <a:lnTo>
                    <a:pt x="313" y="657"/>
                  </a:lnTo>
                  <a:lnTo>
                    <a:pt x="297" y="656"/>
                  </a:lnTo>
                  <a:lnTo>
                    <a:pt x="281" y="654"/>
                  </a:lnTo>
                  <a:lnTo>
                    <a:pt x="265" y="651"/>
                  </a:lnTo>
                  <a:lnTo>
                    <a:pt x="250" y="647"/>
                  </a:lnTo>
                  <a:lnTo>
                    <a:pt x="235" y="642"/>
                  </a:lnTo>
                  <a:lnTo>
                    <a:pt x="220" y="638"/>
                  </a:lnTo>
                  <a:lnTo>
                    <a:pt x="205" y="631"/>
                  </a:lnTo>
                  <a:lnTo>
                    <a:pt x="191" y="625"/>
                  </a:lnTo>
                  <a:lnTo>
                    <a:pt x="177" y="617"/>
                  </a:lnTo>
                  <a:lnTo>
                    <a:pt x="164" y="609"/>
                  </a:lnTo>
                  <a:lnTo>
                    <a:pt x="150" y="601"/>
                  </a:lnTo>
                  <a:lnTo>
                    <a:pt x="137" y="592"/>
                  </a:lnTo>
                  <a:lnTo>
                    <a:pt x="126" y="581"/>
                  </a:lnTo>
                  <a:lnTo>
                    <a:pt x="113" y="571"/>
                  </a:lnTo>
                  <a:lnTo>
                    <a:pt x="101" y="560"/>
                  </a:lnTo>
                  <a:lnTo>
                    <a:pt x="91" y="548"/>
                  </a:lnTo>
                  <a:lnTo>
                    <a:pt x="81" y="535"/>
                  </a:lnTo>
                  <a:lnTo>
                    <a:pt x="62" y="510"/>
                  </a:lnTo>
                  <a:lnTo>
                    <a:pt x="46" y="482"/>
                  </a:lnTo>
                  <a:lnTo>
                    <a:pt x="33" y="454"/>
                  </a:lnTo>
                  <a:lnTo>
                    <a:pt x="23" y="424"/>
                  </a:lnTo>
                  <a:lnTo>
                    <a:pt x="16" y="393"/>
                  </a:lnTo>
                  <a:lnTo>
                    <a:pt x="13" y="361"/>
                  </a:lnTo>
                  <a:lnTo>
                    <a:pt x="11" y="330"/>
                  </a:lnTo>
                  <a:lnTo>
                    <a:pt x="14" y="298"/>
                  </a:lnTo>
                  <a:lnTo>
                    <a:pt x="20" y="266"/>
                  </a:lnTo>
                  <a:lnTo>
                    <a:pt x="28" y="236"/>
                  </a:lnTo>
                  <a:lnTo>
                    <a:pt x="39" y="206"/>
                  </a:lnTo>
                  <a:lnTo>
                    <a:pt x="53" y="177"/>
                  </a:lnTo>
                  <a:lnTo>
                    <a:pt x="70" y="151"/>
                  </a:lnTo>
                  <a:lnTo>
                    <a:pt x="89" y="127"/>
                  </a:lnTo>
                  <a:lnTo>
                    <a:pt x="111" y="102"/>
                  </a:lnTo>
                  <a:lnTo>
                    <a:pt x="135" y="82"/>
                  </a:lnTo>
                  <a:lnTo>
                    <a:pt x="147" y="72"/>
                  </a:lnTo>
                  <a:lnTo>
                    <a:pt x="161" y="63"/>
                  </a:lnTo>
                  <a:lnTo>
                    <a:pt x="175" y="55"/>
                  </a:lnTo>
                  <a:lnTo>
                    <a:pt x="189" y="47"/>
                  </a:lnTo>
                  <a:lnTo>
                    <a:pt x="204" y="40"/>
                  </a:lnTo>
                  <a:lnTo>
                    <a:pt x="219" y="34"/>
                  </a:lnTo>
                  <a:lnTo>
                    <a:pt x="234" y="29"/>
                  </a:lnTo>
                  <a:lnTo>
                    <a:pt x="249" y="24"/>
                  </a:lnTo>
                  <a:lnTo>
                    <a:pt x="242" y="13"/>
                  </a:lnTo>
                  <a:lnTo>
                    <a:pt x="227" y="17"/>
                  </a:lnTo>
                  <a:lnTo>
                    <a:pt x="212" y="23"/>
                  </a:lnTo>
                  <a:lnTo>
                    <a:pt x="197" y="30"/>
                  </a:lnTo>
                  <a:lnTo>
                    <a:pt x="183" y="37"/>
                  </a:lnTo>
                  <a:lnTo>
                    <a:pt x="168" y="45"/>
                  </a:lnTo>
                  <a:lnTo>
                    <a:pt x="154" y="53"/>
                  </a:lnTo>
                  <a:lnTo>
                    <a:pt x="141" y="62"/>
                  </a:lnTo>
                  <a:lnTo>
                    <a:pt x="128" y="71"/>
                  </a:lnTo>
                  <a:lnTo>
                    <a:pt x="78" y="118"/>
                  </a:lnTo>
                  <a:lnTo>
                    <a:pt x="41" y="174"/>
                  </a:lnTo>
                  <a:lnTo>
                    <a:pt x="15" y="232"/>
                  </a:lnTo>
                  <a:lnTo>
                    <a:pt x="1" y="296"/>
                  </a:lnTo>
                  <a:lnTo>
                    <a:pt x="0" y="360"/>
                  </a:lnTo>
                  <a:lnTo>
                    <a:pt x="11" y="424"/>
                  </a:lnTo>
                  <a:lnTo>
                    <a:pt x="35" y="486"/>
                  </a:lnTo>
                  <a:lnTo>
                    <a:pt x="71" y="542"/>
                  </a:lnTo>
                  <a:lnTo>
                    <a:pt x="82" y="555"/>
                  </a:lnTo>
                  <a:lnTo>
                    <a:pt x="93" y="568"/>
                  </a:lnTo>
                  <a:lnTo>
                    <a:pt x="105" y="579"/>
                  </a:lnTo>
                  <a:lnTo>
                    <a:pt x="117" y="591"/>
                  </a:lnTo>
                  <a:lnTo>
                    <a:pt x="130" y="601"/>
                  </a:lnTo>
                  <a:lnTo>
                    <a:pt x="143" y="611"/>
                  </a:lnTo>
                  <a:lnTo>
                    <a:pt x="157" y="621"/>
                  </a:lnTo>
                  <a:lnTo>
                    <a:pt x="170" y="629"/>
                  </a:lnTo>
                  <a:lnTo>
                    <a:pt x="185" y="637"/>
                  </a:lnTo>
                  <a:lnTo>
                    <a:pt x="199" y="644"/>
                  </a:lnTo>
                  <a:lnTo>
                    <a:pt x="215" y="649"/>
                  </a:lnTo>
                  <a:lnTo>
                    <a:pt x="230" y="655"/>
                  </a:lnTo>
                  <a:lnTo>
                    <a:pt x="247" y="660"/>
                  </a:lnTo>
                  <a:lnTo>
                    <a:pt x="263" y="663"/>
                  </a:lnTo>
                  <a:lnTo>
                    <a:pt x="279" y="667"/>
                  </a:lnTo>
                  <a:lnTo>
                    <a:pt x="295" y="669"/>
                  </a:lnTo>
                  <a:lnTo>
                    <a:pt x="312" y="670"/>
                  </a:lnTo>
                  <a:lnTo>
                    <a:pt x="328" y="671"/>
                  </a:lnTo>
                  <a:lnTo>
                    <a:pt x="346" y="671"/>
                  </a:lnTo>
                  <a:lnTo>
                    <a:pt x="362" y="670"/>
                  </a:lnTo>
                  <a:lnTo>
                    <a:pt x="378" y="669"/>
                  </a:lnTo>
                  <a:lnTo>
                    <a:pt x="394" y="667"/>
                  </a:lnTo>
                  <a:lnTo>
                    <a:pt x="410" y="663"/>
                  </a:lnTo>
                  <a:lnTo>
                    <a:pt x="426" y="659"/>
                  </a:lnTo>
                  <a:lnTo>
                    <a:pt x="442" y="654"/>
                  </a:lnTo>
                  <a:lnTo>
                    <a:pt x="457" y="648"/>
                  </a:lnTo>
                  <a:lnTo>
                    <a:pt x="472" y="642"/>
                  </a:lnTo>
                  <a:lnTo>
                    <a:pt x="487" y="636"/>
                  </a:lnTo>
                  <a:lnTo>
                    <a:pt x="502" y="627"/>
                  </a:lnTo>
                  <a:lnTo>
                    <a:pt x="516" y="619"/>
                  </a:lnTo>
                  <a:lnTo>
                    <a:pt x="530" y="610"/>
                  </a:lnTo>
                  <a:lnTo>
                    <a:pt x="544" y="600"/>
                  </a:lnTo>
                  <a:lnTo>
                    <a:pt x="569" y="578"/>
                  </a:lnTo>
                  <a:lnTo>
                    <a:pt x="592" y="554"/>
                  </a:lnTo>
                  <a:lnTo>
                    <a:pt x="612" y="527"/>
                  </a:lnTo>
                  <a:lnTo>
                    <a:pt x="629" y="500"/>
                  </a:lnTo>
                  <a:lnTo>
                    <a:pt x="644" y="471"/>
                  </a:lnTo>
                  <a:lnTo>
                    <a:pt x="656" y="441"/>
                  </a:lnTo>
                  <a:lnTo>
                    <a:pt x="664" y="409"/>
                  </a:lnTo>
                  <a:lnTo>
                    <a:pt x="669" y="376"/>
                  </a:lnTo>
                  <a:lnTo>
                    <a:pt x="672" y="343"/>
                  </a:lnTo>
                  <a:lnTo>
                    <a:pt x="671" y="310"/>
                  </a:lnTo>
                  <a:lnTo>
                    <a:pt x="667" y="277"/>
                  </a:lnTo>
                  <a:lnTo>
                    <a:pt x="659" y="245"/>
                  </a:lnTo>
                  <a:lnTo>
                    <a:pt x="649" y="214"/>
                  </a:lnTo>
                  <a:lnTo>
                    <a:pt x="636" y="184"/>
                  </a:lnTo>
                  <a:lnTo>
                    <a:pt x="620" y="156"/>
                  </a:lnTo>
                  <a:lnTo>
                    <a:pt x="600" y="129"/>
                  </a:lnTo>
                  <a:lnTo>
                    <a:pt x="590" y="116"/>
                  </a:lnTo>
                  <a:lnTo>
                    <a:pt x="578" y="103"/>
                  </a:lnTo>
                  <a:lnTo>
                    <a:pt x="566" y="92"/>
                  </a:lnTo>
                  <a:lnTo>
                    <a:pt x="554" y="80"/>
                  </a:lnTo>
                  <a:lnTo>
                    <a:pt x="541" y="70"/>
                  </a:lnTo>
                  <a:lnTo>
                    <a:pt x="528" y="60"/>
                  </a:lnTo>
                  <a:lnTo>
                    <a:pt x="514" y="51"/>
                  </a:lnTo>
                  <a:lnTo>
                    <a:pt x="500" y="42"/>
                  </a:lnTo>
                  <a:lnTo>
                    <a:pt x="485" y="34"/>
                  </a:lnTo>
                  <a:lnTo>
                    <a:pt x="471" y="27"/>
                  </a:lnTo>
                  <a:lnTo>
                    <a:pt x="455" y="22"/>
                  </a:lnTo>
                  <a:lnTo>
                    <a:pt x="440" y="16"/>
                  </a:lnTo>
                  <a:lnTo>
                    <a:pt x="424" y="11"/>
                  </a:lnTo>
                  <a:lnTo>
                    <a:pt x="408" y="8"/>
                  </a:lnTo>
                  <a:lnTo>
                    <a:pt x="392" y="4"/>
                  </a:lnTo>
                  <a:lnTo>
                    <a:pt x="37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8" name="Freeform 129">
              <a:extLst>
                <a:ext uri="{FF2B5EF4-FFF2-40B4-BE49-F238E27FC236}">
                  <a16:creationId xmlns:a16="http://schemas.microsoft.com/office/drawing/2014/main" id="{E26AACE8-AE12-4F2B-B93F-76CE3186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308"/>
              <a:ext cx="43" cy="30"/>
            </a:xfrm>
            <a:custGeom>
              <a:avLst/>
              <a:gdLst>
                <a:gd name="T0" fmla="*/ 531 w 26"/>
                <a:gd name="T1" fmla="*/ 358 h 17"/>
                <a:gd name="T2" fmla="*/ 506 w 26"/>
                <a:gd name="T3" fmla="*/ 0 h 17"/>
                <a:gd name="T4" fmla="*/ 413 w 26"/>
                <a:gd name="T5" fmla="*/ 37 h 17"/>
                <a:gd name="T6" fmla="*/ 271 w 26"/>
                <a:gd name="T7" fmla="*/ 65 h 17"/>
                <a:gd name="T8" fmla="*/ 126 w 26"/>
                <a:gd name="T9" fmla="*/ 115 h 17"/>
                <a:gd name="T10" fmla="*/ 0 w 26"/>
                <a:gd name="T11" fmla="*/ 187 h 17"/>
                <a:gd name="T12" fmla="*/ 151 w 26"/>
                <a:gd name="T13" fmla="*/ 517 h 17"/>
                <a:gd name="T14" fmla="*/ 227 w 26"/>
                <a:gd name="T15" fmla="*/ 473 h 17"/>
                <a:gd name="T16" fmla="*/ 344 w 26"/>
                <a:gd name="T17" fmla="*/ 445 h 17"/>
                <a:gd name="T18" fmla="*/ 448 w 26"/>
                <a:gd name="T19" fmla="*/ 431 h 17"/>
                <a:gd name="T20" fmla="*/ 531 w 26"/>
                <a:gd name="T21" fmla="*/ 35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7">
                  <a:moveTo>
                    <a:pt x="26" y="12"/>
                  </a:moveTo>
                  <a:lnTo>
                    <a:pt x="25" y="0"/>
                  </a:lnTo>
                  <a:lnTo>
                    <a:pt x="20" y="1"/>
                  </a:lnTo>
                  <a:lnTo>
                    <a:pt x="13" y="2"/>
                  </a:lnTo>
                  <a:lnTo>
                    <a:pt x="6" y="4"/>
                  </a:lnTo>
                  <a:lnTo>
                    <a:pt x="0" y="6"/>
                  </a:lnTo>
                  <a:lnTo>
                    <a:pt x="7" y="17"/>
                  </a:lnTo>
                  <a:lnTo>
                    <a:pt x="11" y="16"/>
                  </a:lnTo>
                  <a:lnTo>
                    <a:pt x="17" y="15"/>
                  </a:lnTo>
                  <a:lnTo>
                    <a:pt x="22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3" name="Picture 21" descr="C:\WINDOWS\Desktop\PESO logo2c.jpg">
            <a:extLst>
              <a:ext uri="{FF2B5EF4-FFF2-40B4-BE49-F238E27FC236}">
                <a16:creationId xmlns:a16="http://schemas.microsoft.com/office/drawing/2014/main" id="{89BFB1D9-B9EA-4A06-B7C9-0461C9F0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6375"/>
            <a:ext cx="16271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ABBF786-EE98-4A4C-8BCD-A71566D2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6375"/>
            <a:ext cx="18954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06850339-21FF-4DFB-9FA7-E5B1348DC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649413"/>
            <a:ext cx="3886200" cy="5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_tradnl" altLang="en-US" sz="3600" dirty="0"/>
              <a:t>Machine </a:t>
            </a:r>
            <a:r>
              <a:rPr lang="es-ES_tradnl" altLang="en-US" sz="3600" dirty="0" err="1"/>
              <a:t>Guards</a:t>
            </a:r>
            <a:endParaRPr lang="en-US" altLang="en-US" sz="3600" dirty="0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1DD3645-F806-4FDF-BAA7-C555A2F5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1649413"/>
            <a:ext cx="31051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_tradnl" altLang="en-US" sz="3600" dirty="0"/>
              <a:t>Resguardos de Máquinas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D102E8-7E5D-4EA1-BAB5-2ECC0716B7FC}"/>
              </a:ext>
            </a:extLst>
          </p:cNvPr>
          <p:cNvSpPr/>
          <p:nvPr/>
        </p:nvSpPr>
        <p:spPr>
          <a:xfrm>
            <a:off x="61686" y="6319838"/>
            <a:ext cx="9144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2">
            <a:extLst>
              <a:ext uri="{FF2B5EF4-FFF2-40B4-BE49-F238E27FC236}">
                <a16:creationId xmlns:a16="http://schemas.microsoft.com/office/drawing/2014/main" id="{93F6BD8C-21BA-409B-964D-E77AD0F6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38325"/>
            <a:ext cx="3617913" cy="2952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23" descr="C:\WINDOWS\Desktop\Hand.JPG">
            <a:extLst>
              <a:ext uri="{FF2B5EF4-FFF2-40B4-BE49-F238E27FC236}">
                <a16:creationId xmlns:a16="http://schemas.microsoft.com/office/drawing/2014/main" id="{363437F4-FE83-4689-9729-825A39A8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667125" cy="2819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7B3BC371-AAFA-4A40-90D4-13F62830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Las lesiones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065A9F3-EC5D-4AC1-A31B-D54F79D5C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The injuries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>
            <a:extLst>
              <a:ext uri="{FF2B5EF4-FFF2-40B4-BE49-F238E27FC236}">
                <a16:creationId xmlns:a16="http://schemas.microsoft.com/office/drawing/2014/main" id="{DF50093B-77BD-4841-9D48-E205D72C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752600"/>
            <a:ext cx="6491287" cy="45989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5A79409-2394-4DEB-BBF5-626E8ECC8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_tradnl" altLang="en-US" sz="2800" dirty="0"/>
              <a:t>Peligro – no utilizar</a:t>
            </a:r>
            <a:endParaRPr lang="en-US" alt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1F236DA-E553-43A0-BA3E-8442E119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" altLang="en-US" sz="2800" dirty="0" err="1"/>
              <a:t>Danger</a:t>
            </a:r>
            <a:r>
              <a:rPr lang="es-ES" altLang="en-US" sz="2800" dirty="0"/>
              <a:t> – do </a:t>
            </a:r>
            <a:r>
              <a:rPr lang="es-ES" altLang="en-US" sz="2800" dirty="0" err="1"/>
              <a:t>not</a:t>
            </a:r>
            <a:r>
              <a:rPr lang="es-ES" altLang="en-US" sz="2800" dirty="0"/>
              <a:t> use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3">
            <a:extLst>
              <a:ext uri="{FF2B5EF4-FFF2-40B4-BE49-F238E27FC236}">
                <a16:creationId xmlns:a16="http://schemas.microsoft.com/office/drawing/2014/main" id="{0CA82F0C-A763-4744-8E00-2D8C908F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28800"/>
            <a:ext cx="6210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65E4ABB-390F-4B37-9C31-3FA5E1B0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Resguardado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A3CE701-69CA-4C21-B227-192A07771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Guarded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2" descr="C:\WINDOWS\Application Data\Microsoft\Media Catalog\radialarmsaws04.jpg">
            <a:extLst>
              <a:ext uri="{FF2B5EF4-FFF2-40B4-BE49-F238E27FC236}">
                <a16:creationId xmlns:a16="http://schemas.microsoft.com/office/drawing/2014/main" id="{FA95379E-4A1B-49C2-93B6-6A6E6A8F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334000" cy="49561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22E1B048-6B27-4F7F-B3C2-9D33C489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_tradnl" altLang="en-US" sz="2800" dirty="0"/>
              <a:t>Peligro – no utilizar</a:t>
            </a:r>
            <a:endParaRPr lang="en-US" alt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AE1E525-0A82-46C6-A039-6E891E20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" altLang="en-US" sz="2800" dirty="0" err="1"/>
              <a:t>Danger</a:t>
            </a:r>
            <a:r>
              <a:rPr lang="es-ES" altLang="en-US" sz="2800" dirty="0"/>
              <a:t> – do </a:t>
            </a:r>
            <a:r>
              <a:rPr lang="es-ES" altLang="en-US" sz="2800" dirty="0" err="1"/>
              <a:t>not</a:t>
            </a:r>
            <a:r>
              <a:rPr lang="es-ES" altLang="en-US" sz="2800" dirty="0"/>
              <a:t> use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4">
            <a:extLst>
              <a:ext uri="{FF2B5EF4-FFF2-40B4-BE49-F238E27FC236}">
                <a16:creationId xmlns:a16="http://schemas.microsoft.com/office/drawing/2014/main" id="{DFBDA6ED-770B-49F5-B65D-C97B5B86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752600"/>
            <a:ext cx="6500813" cy="4648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F98DBCE-55A2-4063-A015-497E9ADA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Resguardado</a:t>
            </a:r>
            <a:endParaRPr lang="en-US" alt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9D45FE6-E734-4C5F-BF84-45EE2613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 err="1"/>
              <a:t>Guarded</a:t>
            </a:r>
            <a:endParaRPr lang="es-ES" altLang="en-US" sz="28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2">
            <a:extLst>
              <a:ext uri="{FF2B5EF4-FFF2-40B4-BE49-F238E27FC236}">
                <a16:creationId xmlns:a16="http://schemas.microsoft.com/office/drawing/2014/main" id="{8210650C-7AE3-43D0-A475-9721C278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600200"/>
            <a:ext cx="59261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EB2E52F-FDB3-46E3-9CB9-EBEF5AD55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_tradnl" altLang="en-US" sz="2800" dirty="0"/>
              <a:t>Peligro – no utilizar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6C55494-DBD0-4BAE-8CE9-2D1DAC7E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" altLang="en-US" sz="2800" dirty="0" err="1"/>
              <a:t>Danger</a:t>
            </a:r>
            <a:r>
              <a:rPr lang="es-ES" altLang="en-US" sz="2800" dirty="0"/>
              <a:t> – do </a:t>
            </a:r>
            <a:r>
              <a:rPr lang="es-ES" altLang="en-US" sz="2800" dirty="0" err="1"/>
              <a:t>not</a:t>
            </a:r>
            <a:r>
              <a:rPr lang="es-ES" altLang="en-US" sz="2800" dirty="0"/>
              <a:t> use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8">
            <a:extLst>
              <a:ext uri="{FF2B5EF4-FFF2-40B4-BE49-F238E27FC236}">
                <a16:creationId xmlns:a16="http://schemas.microsoft.com/office/drawing/2014/main" id="{E511D84C-D0B4-4397-99EE-A039113B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676400"/>
            <a:ext cx="61690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7AE6CED-3C9D-431F-ADB6-4EACB8C35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Resguardado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43CD637-3C2F-4969-AF3F-AFC31152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 err="1"/>
              <a:t>Guarded</a:t>
            </a:r>
            <a:endParaRPr lang="es-ES" altLang="en-US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WINDOWS\Application Data\Microsoft\Media Catalog\swing_cutoff_saw_in_ee_exposure_2.jpg">
            <a:extLst>
              <a:ext uri="{FF2B5EF4-FFF2-40B4-BE49-F238E27FC236}">
                <a16:creationId xmlns:a16="http://schemas.microsoft.com/office/drawing/2014/main" id="{77A78A21-B979-43A6-9C6A-82AAC621B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81" y="1447800"/>
            <a:ext cx="6497638" cy="48935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96CA200-98D2-44A0-836A-D7E5C61F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dirty="0">
                <a:cs typeface="Arial" panose="020B0604020202020204" pitchFamily="34" charset="0"/>
              </a:rPr>
              <a:t>¿Puede encontrar los puntos de peligro?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A661544-9472-43C3-9D86-4E980610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Can  you find the danger points?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>
            <a:extLst>
              <a:ext uri="{FF2B5EF4-FFF2-40B4-BE49-F238E27FC236}">
                <a16:creationId xmlns:a16="http://schemas.microsoft.com/office/drawing/2014/main" id="{52250486-4DF9-4584-83DA-8881542E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66800"/>
            <a:ext cx="5637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>
            <a:extLst>
              <a:ext uri="{FF2B5EF4-FFF2-40B4-BE49-F238E27FC236}">
                <a16:creationId xmlns:a16="http://schemas.microsoft.com/office/drawing/2014/main" id="{A7BCA38F-B3F9-493A-B4DE-D8A1508B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114800"/>
            <a:ext cx="22098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C9DE38B-4B70-4701-9073-5DBE9C78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Avísele a su supervisor</a:t>
            </a:r>
            <a:endParaRPr lang="en-US" altLang="en-US" sz="28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ED46F1E-362D-469D-8866-9C4A776E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 err="1"/>
              <a:t>Notify</a:t>
            </a:r>
            <a:r>
              <a:rPr lang="es-ES_tradnl" altLang="en-US" sz="2800" dirty="0"/>
              <a:t> </a:t>
            </a:r>
            <a:r>
              <a:rPr lang="es-ES_tradnl" altLang="en-US" sz="2800" dirty="0" err="1"/>
              <a:t>your</a:t>
            </a:r>
            <a:r>
              <a:rPr lang="es-ES_tradnl" altLang="en-US" sz="2800" dirty="0"/>
              <a:t> supervisor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C:\WINDOWS\Application Data\Microsoft\Media Catalog\portable_hand_held_saw.jpg">
            <a:extLst>
              <a:ext uri="{FF2B5EF4-FFF2-40B4-BE49-F238E27FC236}">
                <a16:creationId xmlns:a16="http://schemas.microsoft.com/office/drawing/2014/main" id="{6E049340-9553-4344-8F79-474D2BD0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46200"/>
            <a:ext cx="8189913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94B96AF-58F4-4BD7-B6BC-942399CE1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899EE92-23DD-4AF3-9E56-0A37CB20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:a16="http://schemas.microsoft.com/office/drawing/2014/main" id="{950080D8-E805-42B0-A539-BF1065DD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Welcome!</a:t>
            </a: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r>
              <a:rPr lang="es-ES_tradnl" altLang="en-US" b="1" dirty="0" err="1">
                <a:latin typeface="Arial" panose="020B0604020202020204" pitchFamily="34" charset="0"/>
              </a:rPr>
              <a:t>The</a:t>
            </a:r>
            <a:r>
              <a:rPr lang="es-ES_tradnl" altLang="en-US" b="1" dirty="0">
                <a:latin typeface="Arial" panose="020B0604020202020204" pitchFamily="34" charset="0"/>
              </a:rPr>
              <a:t> </a:t>
            </a:r>
            <a:r>
              <a:rPr lang="es-ES_tradnl" altLang="en-US" b="1" dirty="0" err="1">
                <a:latin typeface="Arial" panose="020B0604020202020204" pitchFamily="34" charset="0"/>
              </a:rPr>
              <a:t>reason</a:t>
            </a:r>
            <a:endParaRPr lang="en-US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r>
              <a:rPr lang="es-ES_tradnl" altLang="en-US" b="1" dirty="0" err="1">
                <a:latin typeface="Arial" panose="020B0604020202020204" pitchFamily="34" charset="0"/>
              </a:rPr>
              <a:t>The</a:t>
            </a:r>
            <a:r>
              <a:rPr lang="es-ES_tradnl" altLang="en-US" b="1" dirty="0">
                <a:latin typeface="Arial" panose="020B0604020202020204" pitchFamily="34" charset="0"/>
              </a:rPr>
              <a:t> </a:t>
            </a:r>
            <a:r>
              <a:rPr lang="es-ES_tradnl" altLang="en-US" b="1" dirty="0" err="1">
                <a:latin typeface="Arial" panose="020B0604020202020204" pitchFamily="34" charset="0"/>
              </a:rPr>
              <a:t>goal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4DC196D-89B8-406E-9644-55EE817FB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¡Bienvenidos!</a:t>
            </a:r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razón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meta</a:t>
            </a:r>
          </a:p>
        </p:txBody>
      </p:sp>
      <p:pic>
        <p:nvPicPr>
          <p:cNvPr id="4" name="Picture 19" descr="C:\WINDOWS\Application Data\Microsoft\Media Catalog\Downloaded Clips\cl24\j0090220.wmf">
            <a:extLst>
              <a:ext uri="{FF2B5EF4-FFF2-40B4-BE49-F238E27FC236}">
                <a16:creationId xmlns:a16="http://schemas.microsoft.com/office/drawing/2014/main" id="{4FD5F528-3EC3-4334-9AE8-8C6285CA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71" y="4114800"/>
            <a:ext cx="3048000" cy="223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C:\WINDOWS\Application Data\Microsoft\Media Catalog\chopsaw.jpg">
            <a:extLst>
              <a:ext uri="{FF2B5EF4-FFF2-40B4-BE49-F238E27FC236}">
                <a16:creationId xmlns:a16="http://schemas.microsoft.com/office/drawing/2014/main" id="{F9738726-4DAE-4B2A-A2F3-2090BC0A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990600"/>
            <a:ext cx="4175125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D51EAAF3-B48C-4F47-A465-5373C923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037EC37-D9FF-46F6-AA2A-1D82DC748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1" descr="C:\WINDOWS\Application Data\Microsoft\Media Catalog\circ_saw.jpg">
            <a:extLst>
              <a:ext uri="{FF2B5EF4-FFF2-40B4-BE49-F238E27FC236}">
                <a16:creationId xmlns:a16="http://schemas.microsoft.com/office/drawing/2014/main" id="{886E7012-AFA6-4684-9ADA-2F05B19D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9375"/>
            <a:ext cx="74072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4A60764-3E52-4C8E-859B-80ED77A5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7687804-075C-4676-92A0-CEE0580B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9" descr="C:\WINDOWS\Application Data\Microsoft\Media Catalog\jigsaw_01.jpg">
            <a:extLst>
              <a:ext uri="{FF2B5EF4-FFF2-40B4-BE49-F238E27FC236}">
                <a16:creationId xmlns:a16="http://schemas.microsoft.com/office/drawing/2014/main" id="{32C69502-9E84-48EC-94B7-5F401BBC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0950"/>
            <a:ext cx="702468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E4626CB9-2D43-44AF-BD33-D64FD5F7F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08FF283-AFF2-430C-A9BB-DB9D7D4F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9">
            <a:extLst>
              <a:ext uri="{FF2B5EF4-FFF2-40B4-BE49-F238E27FC236}">
                <a16:creationId xmlns:a16="http://schemas.microsoft.com/office/drawing/2014/main" id="{551D43D8-93E0-457F-9862-DC35D10F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5875"/>
            <a:ext cx="4976813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B8561A5-CF50-4862-91F8-2C905DB3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B20EA57-8CD1-4F5F-8F90-B5C6C0EAC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>
            <a:extLst>
              <a:ext uri="{FF2B5EF4-FFF2-40B4-BE49-F238E27FC236}">
                <a16:creationId xmlns:a16="http://schemas.microsoft.com/office/drawing/2014/main" id="{057CC7F6-5E2C-43C3-AABC-DC20776F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600200"/>
            <a:ext cx="45942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CBA2BB1-2805-41C4-9C35-3CAAFB58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EDE96C-4682-4C07-AB5D-31298D9F7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>
            <a:extLst>
              <a:ext uri="{FF2B5EF4-FFF2-40B4-BE49-F238E27FC236}">
                <a16:creationId xmlns:a16="http://schemas.microsoft.com/office/drawing/2014/main" id="{7A2E248C-F1DD-49E8-B3EE-18856BC2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338763" cy="5575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6FC7176-762E-4523-A2F7-C4BFC211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A54569A-4F49-411C-92A0-D48690DE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5">
            <a:extLst>
              <a:ext uri="{FF2B5EF4-FFF2-40B4-BE49-F238E27FC236}">
                <a16:creationId xmlns:a16="http://schemas.microsoft.com/office/drawing/2014/main" id="{DF2394D6-C98B-4CB3-8199-094F9687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216025"/>
            <a:ext cx="2286000" cy="5143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F9D0048D-D747-4440-A60E-611D3A45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8735FC5-84A4-4793-8553-3A017D24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45">
            <a:extLst>
              <a:ext uri="{FF2B5EF4-FFF2-40B4-BE49-F238E27FC236}">
                <a16:creationId xmlns:a16="http://schemas.microsoft.com/office/drawing/2014/main" id="{427672F8-8C76-4987-BB4F-2D7BF06CECDB}"/>
              </a:ext>
            </a:extLst>
          </p:cNvPr>
          <p:cNvGrpSpPr>
            <a:grpSpLocks/>
          </p:cNvGrpSpPr>
          <p:nvPr/>
        </p:nvGrpSpPr>
        <p:grpSpPr bwMode="auto">
          <a:xfrm>
            <a:off x="1585913" y="1447800"/>
            <a:ext cx="5867400" cy="4677233"/>
            <a:chOff x="192" y="856"/>
            <a:chExt cx="2304" cy="1730"/>
          </a:xfrm>
        </p:grpSpPr>
        <p:grpSp>
          <p:nvGrpSpPr>
            <p:cNvPr id="30724" name="Group 38">
              <a:extLst>
                <a:ext uri="{FF2B5EF4-FFF2-40B4-BE49-F238E27FC236}">
                  <a16:creationId xmlns:a16="http://schemas.microsoft.com/office/drawing/2014/main" id="{B25D2590-ACC0-4458-B8B5-5F391BD45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" y="856"/>
              <a:ext cx="2280" cy="1730"/>
              <a:chOff x="216" y="856"/>
              <a:chExt cx="2280" cy="1730"/>
            </a:xfrm>
          </p:grpSpPr>
          <p:pic>
            <p:nvPicPr>
              <p:cNvPr id="30726" name="Picture 39" descr="C:\WINDOWS\Desktop\OSHA 1.JPG">
                <a:extLst>
                  <a:ext uri="{FF2B5EF4-FFF2-40B4-BE49-F238E27FC236}">
                    <a16:creationId xmlns:a16="http://schemas.microsoft.com/office/drawing/2014/main" id="{492780ED-4CE6-4E6C-9E6E-CE219E5CC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856"/>
                <a:ext cx="2024" cy="1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27" name="Text Box 40">
                <a:extLst>
                  <a:ext uri="{FF2B5EF4-FFF2-40B4-BE49-F238E27FC236}">
                    <a16:creationId xmlns:a16="http://schemas.microsoft.com/office/drawing/2014/main" id="{A5DFD052-71B9-4A6C-8077-E5AFEC303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" y="2472"/>
                <a:ext cx="72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_tradnl" altLang="en-US" dirty="0">
                    <a:latin typeface="Arial" panose="020B0604020202020204" pitchFamily="34" charset="0"/>
                  </a:rPr>
                  <a:t>Stock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28" name="Text Box 41">
                <a:extLst>
                  <a:ext uri="{FF2B5EF4-FFF2-40B4-BE49-F238E27FC236}">
                    <a16:creationId xmlns:a16="http://schemas.microsoft.com/office/drawing/2014/main" id="{CD7E44CC-2746-4571-8AF9-069125AE7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4" y="1376"/>
                <a:ext cx="68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s-ES_tradnl" altLang="en-US" sz="1200" dirty="0" err="1">
                    <a:latin typeface="Arial" panose="020B0604020202020204" pitchFamily="34" charset="0"/>
                  </a:rPr>
                  <a:t>Guard</a:t>
                </a:r>
                <a:r>
                  <a:rPr lang="es-ES_tradnl" altLang="en-US" sz="1200" dirty="0">
                    <a:latin typeface="Arial" panose="020B0604020202020204" pitchFamily="34" charset="0"/>
                  </a:rPr>
                  <a:t> in </a:t>
                </a:r>
                <a:r>
                  <a:rPr lang="es-ES_tradnl" altLang="en-US" sz="1200" dirty="0" err="1">
                    <a:latin typeface="Arial" panose="020B0604020202020204" pitchFamily="34" charset="0"/>
                  </a:rPr>
                  <a:t>rest</a:t>
                </a:r>
                <a:r>
                  <a:rPr lang="es-ES_tradnl" altLang="en-US" sz="1200" dirty="0">
                    <a:latin typeface="Arial" panose="020B0604020202020204" pitchFamily="34" charset="0"/>
                  </a:rPr>
                  <a:t> position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29" name="Text Box 42">
                <a:extLst>
                  <a:ext uri="{FF2B5EF4-FFF2-40B4-BE49-F238E27FC236}">
                    <a16:creationId xmlns:a16="http://schemas.microsoft.com/office/drawing/2014/main" id="{467B4186-2C84-48DE-90D9-AE6C453BE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208"/>
                <a:ext cx="576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_tradnl" altLang="en-US" dirty="0" err="1">
                    <a:latin typeface="Arial" panose="020B0604020202020204" pitchFamily="34" charset="0"/>
                  </a:rPr>
                  <a:t>Guard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0" name="Line 43">
                <a:extLst>
                  <a:ext uri="{FF2B5EF4-FFF2-40B4-BE49-F238E27FC236}">
                    <a16:creationId xmlns:a16="http://schemas.microsoft.com/office/drawing/2014/main" id="{F1CB7679-67F8-4035-887F-B280F6C05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80" y="2112"/>
                <a:ext cx="128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25" name="Rectangle 44">
              <a:extLst>
                <a:ext uri="{FF2B5EF4-FFF2-40B4-BE49-F238E27FC236}">
                  <a16:creationId xmlns:a16="http://schemas.microsoft.com/office/drawing/2014/main" id="{11B182CF-AF66-42AC-8198-B381D876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19"/>
              <a:ext cx="73" cy="1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3">
            <a:extLst>
              <a:ext uri="{FF2B5EF4-FFF2-40B4-BE49-F238E27FC236}">
                <a16:creationId xmlns:a16="http://schemas.microsoft.com/office/drawing/2014/main" id="{61FC6351-4573-4158-836E-422E7115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Técnicas</a:t>
            </a:r>
            <a:endParaRPr lang="en-US" altLang="en-US" sz="2800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EFA1899-8BC3-4591-866F-5AFE2CDC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Techniques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Object 46">
            <a:extLst>
              <a:ext uri="{FF2B5EF4-FFF2-40B4-BE49-F238E27FC236}">
                <a16:creationId xmlns:a16="http://schemas.microsoft.com/office/drawing/2014/main" id="{E5F48BC0-0087-4F1F-A93F-A68B41927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219200"/>
          <a:ext cx="622935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Image" r:id="rId3" imgW="3837628" imgH="3189552" progId="Photoshop.Image.4">
                  <p:embed/>
                </p:oleObj>
              </mc:Choice>
              <mc:Fallback>
                <p:oleObj name="Image" r:id="rId3" imgW="3837628" imgH="3189552" progId="Photoshop.Image.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229350" cy="51784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225D7711-903B-49E4-9BE5-23C3D43D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Técnicas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978D130-D8DE-4A6F-964E-C88AFE42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Techniques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030" descr="C:\WINDOWS\Desktop\OSHA 1.JPG">
            <a:extLst>
              <a:ext uri="{FF2B5EF4-FFF2-40B4-BE49-F238E27FC236}">
                <a16:creationId xmlns:a16="http://schemas.microsoft.com/office/drawing/2014/main" id="{CCB8E131-2F89-4946-BDF5-E9FDED26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013450" cy="5130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FE8D8366-5434-4547-BA57-4E6C3E50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Técnicas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94D16C0-629B-4A6F-8BDF-AC228304E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Techniques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C:\WINDOWS\Desktop\Chain Sproket.JPG">
            <a:extLst>
              <a:ext uri="{FF2B5EF4-FFF2-40B4-BE49-F238E27FC236}">
                <a16:creationId xmlns:a16="http://schemas.microsoft.com/office/drawing/2014/main" id="{258999EA-4AE4-4A85-957A-C0667929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22450"/>
            <a:ext cx="33655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C:\WINDOWS\Desktop\Flywheel and belts.JPG">
            <a:extLst>
              <a:ext uri="{FF2B5EF4-FFF2-40B4-BE49-F238E27FC236}">
                <a16:creationId xmlns:a16="http://schemas.microsoft.com/office/drawing/2014/main" id="{26A963A1-566F-4130-91B9-6B1ACFA3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54488"/>
            <a:ext cx="41052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6" descr="C:\WINDOWS\Desktop\Rollers.JPG">
            <a:extLst>
              <a:ext uri="{FF2B5EF4-FFF2-40B4-BE49-F238E27FC236}">
                <a16:creationId xmlns:a16="http://schemas.microsoft.com/office/drawing/2014/main" id="{789622A0-7D65-4A7C-8773-EA9F9B39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1788"/>
            <a:ext cx="3717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297749D8-9421-40C9-A3B3-8D336A33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D8993B2-6577-4B20-94C1-D9ADBC43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1031">
            <a:extLst>
              <a:ext uri="{FF2B5EF4-FFF2-40B4-BE49-F238E27FC236}">
                <a16:creationId xmlns:a16="http://schemas.microsoft.com/office/drawing/2014/main" id="{EC9688D6-7BCB-4410-8CE8-BB771D926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1175" y="1066800"/>
          <a:ext cx="5476875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Image" r:id="rId3" imgW="4320508" imgH="4142605" progId="Photoshop.Image.4">
                  <p:embed/>
                </p:oleObj>
              </mc:Choice>
              <mc:Fallback>
                <p:oleObj name="Image" r:id="rId3" imgW="4320508" imgH="4142605" progId="Photoshop.Image.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1066800"/>
                        <a:ext cx="5476875" cy="524986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EF178D00-9EDD-47C4-85DD-EB2A50B5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Técnicas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83A9909-E28E-467E-9BC5-9FA2AF2CB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Techniques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4">
            <a:extLst>
              <a:ext uri="{FF2B5EF4-FFF2-40B4-BE49-F238E27FC236}">
                <a16:creationId xmlns:a16="http://schemas.microsoft.com/office/drawing/2014/main" id="{D2E0BD4D-06DB-40A4-B180-6A5E3276F3B6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4267200"/>
            <a:ext cx="5053012" cy="1539875"/>
            <a:chOff x="672" y="4141"/>
            <a:chExt cx="3183" cy="970"/>
          </a:xfrm>
        </p:grpSpPr>
        <p:pic>
          <p:nvPicPr>
            <p:cNvPr id="34822" name="Picture 5" descr="C:\WINDOWS\Application Data\Microsoft\Media Catalog\Goggles3.wmf">
              <a:extLst>
                <a:ext uri="{FF2B5EF4-FFF2-40B4-BE49-F238E27FC236}">
                  <a16:creationId xmlns:a16="http://schemas.microsoft.com/office/drawing/2014/main" id="{6DF93DB2-198A-4E3F-B468-2C8620BB1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819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6" descr="C:\WINDOWS\Application Data\Microsoft\Media Catalog\Goglshld.wmf">
              <a:extLst>
                <a:ext uri="{FF2B5EF4-FFF2-40B4-BE49-F238E27FC236}">
                  <a16:creationId xmlns:a16="http://schemas.microsoft.com/office/drawing/2014/main" id="{C29F8476-D27B-42BC-A49F-01D0B0021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4141"/>
              <a:ext cx="991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Picture 7" descr="C:\WINDOWS\Application Data\Microsoft\Media Catalog\Earprot7.wmf">
            <a:extLst>
              <a:ext uri="{FF2B5EF4-FFF2-40B4-BE49-F238E27FC236}">
                <a16:creationId xmlns:a16="http://schemas.microsoft.com/office/drawing/2014/main" id="{D740C3A1-411E-4A16-A034-69D21C92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11350"/>
            <a:ext cx="43021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C:\WINDOWS\Application Data\Microsoft\Media Catalog\Earplug2.wmf">
            <a:extLst>
              <a:ext uri="{FF2B5EF4-FFF2-40B4-BE49-F238E27FC236}">
                <a16:creationId xmlns:a16="http://schemas.microsoft.com/office/drawing/2014/main" id="{1197478A-236F-4F98-AA70-33D69421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911350"/>
            <a:ext cx="13541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7EE347A-E2B0-4537-8C61-3FF9EA481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83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Equipo de Protección Personal</a:t>
            </a:r>
            <a:endParaRPr lang="en-US" altLang="en-US" sz="28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F28D4B1-5CB7-4C57-9EF8-CC745DE1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Personal </a:t>
            </a:r>
            <a:r>
              <a:rPr lang="es-ES" altLang="en-US" sz="2800" dirty="0" err="1"/>
              <a:t>Protective</a:t>
            </a:r>
            <a:r>
              <a:rPr lang="es-ES" altLang="en-US" sz="2800" dirty="0"/>
              <a:t> </a:t>
            </a:r>
            <a:r>
              <a:rPr lang="es-ES" altLang="en-US" sz="2800" dirty="0" err="1"/>
              <a:t>Equipment</a:t>
            </a:r>
            <a:endParaRPr lang="es-ES" altLang="en-US" sz="28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84F273-5E77-4E59-A159-702C07FA2872}"/>
              </a:ext>
            </a:extLst>
          </p:cNvPr>
          <p:cNvSpPr txBox="1"/>
          <p:nvPr/>
        </p:nvSpPr>
        <p:spPr bwMode="auto">
          <a:xfrm>
            <a:off x="381000" y="2875002"/>
            <a:ext cx="441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6600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Thank</a:t>
            </a:r>
            <a:r>
              <a:rPr lang="es-ES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s-ES" altLang="en-US" sz="6600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you</a:t>
            </a:r>
            <a:r>
              <a:rPr lang="es-ES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1DEB7-E9E9-42C9-AD62-EC3C81C1C901}"/>
              </a:ext>
            </a:extLst>
          </p:cNvPr>
          <p:cNvSpPr txBox="1"/>
          <p:nvPr/>
        </p:nvSpPr>
        <p:spPr bwMode="auto">
          <a:xfrm>
            <a:off x="5029200" y="2875002"/>
            <a:ext cx="3733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s-ES_tradnl" altLang="en-US" sz="6600" dirty="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 dirty="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15216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7">
            <a:extLst>
              <a:ext uri="{FF2B5EF4-FFF2-40B4-BE49-F238E27FC236}">
                <a16:creationId xmlns:a16="http://schemas.microsoft.com/office/drawing/2014/main" id="{421EF505-463C-48E8-B01A-07098BE2F9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1981200"/>
          <a:ext cx="72104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mage" r:id="rId3" imgW="2487030" imgH="1448385" progId="Photoshop.Image.4">
                  <p:embed/>
                </p:oleObj>
              </mc:Choice>
              <mc:Fallback>
                <p:oleObj name="Image" r:id="rId3" imgW="2487030" imgH="1448385" progId="Photoshop.Image.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1981200"/>
                        <a:ext cx="7210425" cy="3657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3DE04D9A-6358-4B12-910A-18B5C715A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D535B8E-AD45-461F-8772-64BEACCFD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8">
            <a:extLst>
              <a:ext uri="{FF2B5EF4-FFF2-40B4-BE49-F238E27FC236}">
                <a16:creationId xmlns:a16="http://schemas.microsoft.com/office/drawing/2014/main" id="{30342D89-0599-4CFA-98CC-478CE524264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95463"/>
            <a:ext cx="6691313" cy="4160837"/>
            <a:chOff x="84" y="2400"/>
            <a:chExt cx="2732" cy="1558"/>
          </a:xfrm>
        </p:grpSpPr>
        <p:sp>
          <p:nvSpPr>
            <p:cNvPr id="8196" name="Text Box 9">
              <a:extLst>
                <a:ext uri="{FF2B5EF4-FFF2-40B4-BE49-F238E27FC236}">
                  <a16:creationId xmlns:a16="http://schemas.microsoft.com/office/drawing/2014/main" id="{9A90CF03-1CF8-403E-ABAC-0BD56A887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" y="3843"/>
              <a:ext cx="25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8197" name="Object 10">
              <a:extLst>
                <a:ext uri="{FF2B5EF4-FFF2-40B4-BE49-F238E27FC236}">
                  <a16:creationId xmlns:a16="http://schemas.microsoft.com/office/drawing/2014/main" id="{E46F4ABE-EF10-4344-B0C7-60C1364898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2400"/>
            <a:ext cx="2672" cy="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Image" r:id="rId3" imgW="2744019" imgH="1631167" progId="Photoshop.Image.4">
                    <p:embed/>
                  </p:oleObj>
                </mc:Choice>
                <mc:Fallback>
                  <p:oleObj name="Image" r:id="rId3" imgW="2744019" imgH="1631167" progId="Photoshop.Image.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400"/>
                          <a:ext cx="2672" cy="1462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68686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AFE2E110-542C-4012-9479-3B4B05CE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B0CB291-5ED4-4C00-A57B-CEEA207F6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11">
            <a:extLst>
              <a:ext uri="{FF2B5EF4-FFF2-40B4-BE49-F238E27FC236}">
                <a16:creationId xmlns:a16="http://schemas.microsoft.com/office/drawing/2014/main" id="{D79727E7-9E3C-4EBF-AE43-E0F686DAA93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905000"/>
            <a:ext cx="6705600" cy="4419600"/>
            <a:chOff x="1566" y="3933"/>
            <a:chExt cx="2685" cy="1459"/>
          </a:xfrm>
        </p:grpSpPr>
        <p:pic>
          <p:nvPicPr>
            <p:cNvPr id="9220" name="Picture 12" descr="C:\WINDOWS\Desktop\OSHA 1.JPG">
              <a:extLst>
                <a:ext uri="{FF2B5EF4-FFF2-40B4-BE49-F238E27FC236}">
                  <a16:creationId xmlns:a16="http://schemas.microsoft.com/office/drawing/2014/main" id="{4A0F8BF4-0406-4121-BC12-D3DF68FE3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" y="3933"/>
              <a:ext cx="2685" cy="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AutoShape 13">
              <a:extLst>
                <a:ext uri="{FF2B5EF4-FFF2-40B4-BE49-F238E27FC236}">
                  <a16:creationId xmlns:a16="http://schemas.microsoft.com/office/drawing/2014/main" id="{2C51D83E-4DFF-464A-AB20-15A08F52CF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8886">
              <a:off x="2052" y="4894"/>
              <a:ext cx="147" cy="202"/>
            </a:xfrm>
            <a:prstGeom prst="leftArrow">
              <a:avLst>
                <a:gd name="adj1" fmla="val 50000"/>
                <a:gd name="adj2" fmla="val 1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22" name="AutoShape 14">
              <a:extLst>
                <a:ext uri="{FF2B5EF4-FFF2-40B4-BE49-F238E27FC236}">
                  <a16:creationId xmlns:a16="http://schemas.microsoft.com/office/drawing/2014/main" id="{4A86C291-94BF-4D58-98AD-560BD8AF0F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8886">
              <a:off x="2733" y="4067"/>
              <a:ext cx="147" cy="202"/>
            </a:xfrm>
            <a:prstGeom prst="leftArrow">
              <a:avLst>
                <a:gd name="adj1" fmla="val 50000"/>
                <a:gd name="adj2" fmla="val 1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855CC244-8749-4E3B-BF92-82A5F355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91B518C-11D3-4262-8AA3-AE212106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14">
            <a:extLst>
              <a:ext uri="{FF2B5EF4-FFF2-40B4-BE49-F238E27FC236}">
                <a16:creationId xmlns:a16="http://schemas.microsoft.com/office/drawing/2014/main" id="{89758B11-971F-48E7-826E-487EB89DC3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752600"/>
          <a:ext cx="4724400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Image" r:id="rId3" imgW="2058232" imgH="2058232" progId="Photoshop.Image.4">
                  <p:embed/>
                </p:oleObj>
              </mc:Choice>
              <mc:Fallback>
                <p:oleObj name="Image" r:id="rId3" imgW="2058232" imgH="2058232" progId="Photoshop.Image.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4724400" cy="46116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9CAD4AD2-7616-4F81-99A8-C32F4160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39A37F-D57E-4AFD-B84E-0F959790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15">
            <a:extLst>
              <a:ext uri="{FF2B5EF4-FFF2-40B4-BE49-F238E27FC236}">
                <a16:creationId xmlns:a16="http://schemas.microsoft.com/office/drawing/2014/main" id="{9974D78F-E9E5-4270-9617-FEA9E948F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1981200"/>
          <a:ext cx="4937125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Image" r:id="rId3" imgW="2163049" imgH="1829539" progId="Photoshop.Image.4">
                  <p:embed/>
                </p:oleObj>
              </mc:Choice>
              <mc:Fallback>
                <p:oleObj name="Image" r:id="rId3" imgW="2163049" imgH="1829539" progId="Photoshop.Image.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1981200"/>
                        <a:ext cx="4937125" cy="417353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1D37C5B9-5DE7-4EAC-9AE6-2D4FBC40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655C652-CD6E-4855-8996-C82B2778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4" descr="C:\WINDOWS\Desktop\Benchbrush.JPG">
            <a:extLst>
              <a:ext uri="{FF2B5EF4-FFF2-40B4-BE49-F238E27FC236}">
                <a16:creationId xmlns:a16="http://schemas.microsoft.com/office/drawing/2014/main" id="{A6CD69D4-F1F9-4F85-A72A-256F0981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975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34B86C9-6644-4105-B51F-DB6ED243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Puntos de peligro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AF93F36-E61B-4079-8324-70A2A8D2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Danger points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 eaLnBrk="1" hangingPunct="1">
          <a:defRPr sz="2800" dirty="0">
            <a:cs typeface="Arial" panose="020B0604020202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17" ma:contentTypeDescription="Training and education materials" ma:contentTypeScope="" ma:versionID="a838f5cecb5fa4e3ffd2269f479f6da7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e2f37254ad8b4f093ce4d7a9ba934c90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277</Value>
    </Topic>
    <TrainingType xmlns="4abed4e2-db5c-4e78-ae88-7ca7a6241065">PESO</TrainingType>
    <DateRevised xmlns="4abed4e2-db5c-4e78-ae88-7ca7a6241065">2022-11-14T08:00:00+00:00</DateRevised>
    <AdditionalTitle xmlns="4abed4e2-db5c-4e78-ae88-7ca7a6241065">Resguardos de Máquinas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BD04F9EB-F8D6-49A7-978D-85B984087677}"/>
</file>

<file path=customXml/itemProps2.xml><?xml version="1.0" encoding="utf-8"?>
<ds:datastoreItem xmlns:ds="http://schemas.openxmlformats.org/officeDocument/2006/customXml" ds:itemID="{3D186FC0-AF74-4550-AFB5-9A6B820869A0}"/>
</file>

<file path=customXml/itemProps3.xml><?xml version="1.0" encoding="utf-8"?>
<ds:datastoreItem xmlns:ds="http://schemas.openxmlformats.org/officeDocument/2006/customXml" ds:itemID="{DF00D15B-68EB-4DA8-8BE9-E00D185FF2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(4:3)</PresentationFormat>
  <Paragraphs>84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Blackadder ITC</vt:lpstr>
      <vt:lpstr>Chaparral Pro Light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https://osha.oregon.gov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Guards (pptx)</dc:title>
  <dc:subject>PESO PowerPoint overhead about Machine Guards</dc:subject>
  <dc:creator/>
  <cp:lastModifiedBy/>
  <cp:revision>1</cp:revision>
  <dcterms:created xsi:type="dcterms:W3CDTF">2022-07-18T22:33:41Z</dcterms:created>
  <dcterms:modified xsi:type="dcterms:W3CDTF">2022-11-29T23:23:57Z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